
<file path=[Content_Types].xml><?xml version="1.0" encoding="utf-8"?>
<Types xmlns="http://schemas.openxmlformats.org/package/2006/content-types">
  <Default Extension="xml" ContentType="application/vnd.openxmlformats-package.core-properties+xml"/>
  <Default Extension="png" ContentType="image/pn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slides/charts/chart1.xml" ContentType="application/vnd.openxmlformats-officedocument.drawingml.chart+xml"/>
  <Override PartName="/ppt/notesSlides/notesSlide7.xml" ContentType="application/vnd.openxmlformats-officedocument.presentationml.notesSlide+xml"/>
  <Override PartName="/ppt/slides/slide8.xml" ContentType="application/vnd.openxmlformats-officedocument.presentationml.slide+xml"/>
  <Override PartName="/ppt/slides/charts/chart2.xml" ContentType="application/vnd.openxmlformats-officedocument.drawingml.chart+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2d3f3a0ff12455a" /><Relationship Type="http://schemas.openxmlformats.org/officeDocument/2006/relationships/extended-properties" Target="/docProps/app.xml" Id="R12945123906d4de5" /><Relationship Type="http://schemas.openxmlformats.org/officeDocument/2006/relationships/officeDocument" Target="/ppt/presentation.xml" Id="R6fce712b22fd4b24" /></Relationships>
</file>

<file path=ppt/presentation.xml><?xml version="1.0" encoding="utf-8"?>
<p:presentation xmlns:p="http://schemas.openxmlformats.org/presentationml/2006/main">
  <p:sldMasterIdLst>
    <p:sldMasterId xmlns:r="http://schemas.openxmlformats.org/officeDocument/2006/relationships" id="2147483648" r:id="Rd7cd68ebc1a34cf2"/>
  </p:sldMasterIdLst>
  <p:notesMasterIdLst>
    <p:notesMasterId xmlns:r="http://schemas.openxmlformats.org/officeDocument/2006/relationships" r:id="R75f64a17652c4628"/>
  </p:notesMasterIdLst>
  <p:sldIdLst>
    <p:sldId xmlns:r="http://schemas.openxmlformats.org/officeDocument/2006/relationships" id="256" r:id="R94fd18d73699426a"/>
    <p:sldId xmlns:r="http://schemas.openxmlformats.org/officeDocument/2006/relationships" id="257" r:id="R81270970e8bc43b4"/>
    <p:sldId xmlns:r="http://schemas.openxmlformats.org/officeDocument/2006/relationships" id="258" r:id="Rf240df0c44634f31"/>
    <p:sldId xmlns:r="http://schemas.openxmlformats.org/officeDocument/2006/relationships" id="259" r:id="R04245126f8854f15"/>
    <p:sldId xmlns:r="http://schemas.openxmlformats.org/officeDocument/2006/relationships" id="260" r:id="R3d015772826a45d0"/>
    <p:sldId xmlns:r="http://schemas.openxmlformats.org/officeDocument/2006/relationships" id="261" r:id="Ra2e9438ab34b445e"/>
    <p:sldId xmlns:r="http://schemas.openxmlformats.org/officeDocument/2006/relationships" id="262" r:id="Radddc8f723a443b4"/>
    <p:sldId xmlns:r="http://schemas.openxmlformats.org/officeDocument/2006/relationships" id="263" r:id="R20f3a150a5324306"/>
    <p:sldId xmlns:r="http://schemas.openxmlformats.org/officeDocument/2006/relationships" id="264" r:id="Rddd2db7e833649e2"/>
    <p:sldId xmlns:r="http://schemas.openxmlformats.org/officeDocument/2006/relationships" id="265" r:id="Rbed6dbddfaed4186"/>
    <p:sldId xmlns:r="http://schemas.openxmlformats.org/officeDocument/2006/relationships" id="266" r:id="Rcaad51437c044e2b"/>
    <p:sldId xmlns:r="http://schemas.openxmlformats.org/officeDocument/2006/relationships" id="267" r:id="R5dbe2c8a03a34544"/>
    <p:sldId xmlns:r="http://schemas.openxmlformats.org/officeDocument/2006/relationships" id="268" r:id="R6fc936899a5545fc"/>
    <p:sldId xmlns:r="http://schemas.openxmlformats.org/officeDocument/2006/relationships" id="269" r:id="R1645f24c4bc447a6"/>
    <p:sldId xmlns:r="http://schemas.openxmlformats.org/officeDocument/2006/relationships" id="270" r:id="R8e49fefb8435413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e18af7fcedb4dac" /><Relationship Type="http://schemas.openxmlformats.org/officeDocument/2006/relationships/slideMaster" Target="/ppt/slideMasters/slideMaster1.xml" Id="Rd7cd68ebc1a34cf2" /><Relationship Type="http://schemas.openxmlformats.org/officeDocument/2006/relationships/notesMaster" Target="/ppt/notesMasters/notesMaster1.xml" Id="R75f64a17652c4628" /><Relationship Type="http://schemas.openxmlformats.org/officeDocument/2006/relationships/presProps" Target="/ppt/presProps.xml" Id="R6f6f66e821764d3f" /><Relationship Type="http://schemas.openxmlformats.org/officeDocument/2006/relationships/tableStyles" Target="/ppt/tableStyles.xml" Id="R4e62dab36b1d4615" /><Relationship Type="http://schemas.openxmlformats.org/officeDocument/2006/relationships/slide" Target="/ppt/slides/slide1.xml" Id="R94fd18d73699426a" /><Relationship Type="http://schemas.openxmlformats.org/officeDocument/2006/relationships/slide" Target="/ppt/slides/slide2.xml" Id="R81270970e8bc43b4" /><Relationship Type="http://schemas.openxmlformats.org/officeDocument/2006/relationships/slide" Target="/ppt/slides/slide3.xml" Id="Rf240df0c44634f31" /><Relationship Type="http://schemas.openxmlformats.org/officeDocument/2006/relationships/slide" Target="/ppt/slides/slide4.xml" Id="R04245126f8854f15" /><Relationship Type="http://schemas.openxmlformats.org/officeDocument/2006/relationships/slide" Target="/ppt/slides/slide5.xml" Id="R3d015772826a45d0" /><Relationship Type="http://schemas.openxmlformats.org/officeDocument/2006/relationships/slide" Target="/ppt/slides/slide6.xml" Id="Ra2e9438ab34b445e" /><Relationship Type="http://schemas.openxmlformats.org/officeDocument/2006/relationships/slide" Target="/ppt/slides/slide7.xml" Id="Radddc8f723a443b4" /><Relationship Type="http://schemas.openxmlformats.org/officeDocument/2006/relationships/slide" Target="/ppt/slides/slide8.xml" Id="R20f3a150a5324306" /><Relationship Type="http://schemas.openxmlformats.org/officeDocument/2006/relationships/slide" Target="/ppt/slides/slide9.xml" Id="Rddd2db7e833649e2" /><Relationship Type="http://schemas.openxmlformats.org/officeDocument/2006/relationships/slide" Target="/ppt/slides/slide10.xml" Id="Rbed6dbddfaed4186" /><Relationship Type="http://schemas.openxmlformats.org/officeDocument/2006/relationships/slide" Target="/ppt/slides/slide11.xml" Id="Rcaad51437c044e2b" /><Relationship Type="http://schemas.openxmlformats.org/officeDocument/2006/relationships/slide" Target="/ppt/slides/slide12.xml" Id="R5dbe2c8a03a34544" /><Relationship Type="http://schemas.openxmlformats.org/officeDocument/2006/relationships/slide" Target="/ppt/slides/slide13.xml" Id="R6fc936899a5545fc" /><Relationship Type="http://schemas.openxmlformats.org/officeDocument/2006/relationships/slide" Target="/ppt/slides/slide14.xml" Id="R1645f24c4bc447a6" /><Relationship Type="http://schemas.openxmlformats.org/officeDocument/2006/relationships/slide" Target="/ppt/slides/slide15.xml" Id="R8e49fefb8435413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cfed8fa807b41e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e6a029f3bd94338" /><Relationship Type="http://schemas.openxmlformats.org/officeDocument/2006/relationships/notesMaster" Target="/ppt/notesMasters/notesMaster1.xml" Id="R6084725826d54fbf" /></Relationships>
</file>

<file path=ppt/notesSlides/_rels/notesSlide2.xml.rels>&#65279;<?xml version="1.0" encoding="utf-8"?><Relationships xmlns="http://schemas.openxmlformats.org/package/2006/relationships"><Relationship Type="http://schemas.openxmlformats.org/officeDocument/2006/relationships/slide" Target="/ppt/slides/slide2.xml" Id="R552e794701a04cc3" /><Relationship Type="http://schemas.openxmlformats.org/officeDocument/2006/relationships/notesMaster" Target="/ppt/notesMasters/notesMaster1.xml" Id="R9195924040974409" /></Relationships>
</file>

<file path=ppt/notesSlides/_rels/notesSlide3.xml.rels>&#65279;<?xml version="1.0" encoding="utf-8"?><Relationships xmlns="http://schemas.openxmlformats.org/package/2006/relationships"><Relationship Type="http://schemas.openxmlformats.org/officeDocument/2006/relationships/slide" Target="/ppt/slides/slide3.xml" Id="R0c63cd2fe26a4000" /><Relationship Type="http://schemas.openxmlformats.org/officeDocument/2006/relationships/notesMaster" Target="/ppt/notesMasters/notesMaster1.xml" Id="Racdff882bade4536" /></Relationships>
</file>

<file path=ppt/notesSlides/_rels/notesSlide4.xml.rels>&#65279;<?xml version="1.0" encoding="utf-8"?><Relationships xmlns="http://schemas.openxmlformats.org/package/2006/relationships"><Relationship Type="http://schemas.openxmlformats.org/officeDocument/2006/relationships/slide" Target="/ppt/slides/slide4.xml" Id="R69b134624a644ae5" /><Relationship Type="http://schemas.openxmlformats.org/officeDocument/2006/relationships/notesMaster" Target="/ppt/notesMasters/notesMaster1.xml" Id="R34c5c8dc4d4c433b" /></Relationships>
</file>

<file path=ppt/notesSlides/_rels/notesSlide5.xml.rels>&#65279;<?xml version="1.0" encoding="utf-8"?><Relationships xmlns="http://schemas.openxmlformats.org/package/2006/relationships"><Relationship Type="http://schemas.openxmlformats.org/officeDocument/2006/relationships/slide" Target="/ppt/slides/slide5.xml" Id="Rc9b6a317db2e45df" /><Relationship Type="http://schemas.openxmlformats.org/officeDocument/2006/relationships/notesMaster" Target="/ppt/notesMasters/notesMaster1.xml" Id="R1481275c3d84487d" /></Relationships>
</file>

<file path=ppt/notesSlides/_rels/notesSlide6.xml.rels>&#65279;<?xml version="1.0" encoding="utf-8"?><Relationships xmlns="http://schemas.openxmlformats.org/package/2006/relationships"><Relationship Type="http://schemas.openxmlformats.org/officeDocument/2006/relationships/slide" Target="/ppt/slides/slide6.xml" Id="R3e58efb04d284dcb" /><Relationship Type="http://schemas.openxmlformats.org/officeDocument/2006/relationships/notesMaster" Target="/ppt/notesMasters/notesMaster1.xml" Id="Rf0c0c21afa3b452c" /></Relationships>
</file>

<file path=ppt/notesSlides/_rels/notesSlide7.xml.rels>&#65279;<?xml version="1.0" encoding="utf-8"?><Relationships xmlns="http://schemas.openxmlformats.org/package/2006/relationships"><Relationship Type="http://schemas.openxmlformats.org/officeDocument/2006/relationships/slide" Target="/ppt/slides/slide7.xml" Id="Rfc4267a8251a4abc" /><Relationship Type="http://schemas.openxmlformats.org/officeDocument/2006/relationships/notesMaster" Target="/ppt/notesMasters/notesMaster1.xml" Id="R8243c506f20d43f3" /></Relationships>
</file>

<file path=ppt/notesSlides/_rels/notesSlide8.xml.rels>&#65279;<?xml version="1.0" encoding="utf-8"?><Relationships xmlns="http://schemas.openxmlformats.org/package/2006/relationships"><Relationship Type="http://schemas.openxmlformats.org/officeDocument/2006/relationships/slide" Target="/ppt/slides/slide8.xml" Id="R0727c625f2b347a5" /><Relationship Type="http://schemas.openxmlformats.org/officeDocument/2006/relationships/notesMaster" Target="/ppt/notesMasters/notesMaster1.xml" Id="R0a57173fdcfa4695" /></Relationships>
</file>

<file path=ppt/notesSlides/_rels/notesSlide9.xml.rels>&#65279;<?xml version="1.0" encoding="utf-8"?><Relationships xmlns="http://schemas.openxmlformats.org/package/2006/relationships"><Relationship Type="http://schemas.openxmlformats.org/officeDocument/2006/relationships/slide" Target="/ppt/slides/slide9.xml" Id="R5af44e73d7de46e8" /><Relationship Type="http://schemas.openxmlformats.org/officeDocument/2006/relationships/notesMaster" Target="/ppt/notesMasters/notesMaster1.xml" Id="R1a3f85ca62d54c0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2bfda77b5de4aed" /><Relationship Type="http://schemas.openxmlformats.org/officeDocument/2006/relationships/notesMaster" Target="/ppt/notesMasters/notesMaster1.xml" Id="Rb65c19ba385244d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422cb2929c1450d" /><Relationship Type="http://schemas.openxmlformats.org/officeDocument/2006/relationships/notesMaster" Target="/ppt/notesMasters/notesMaster1.xml" Id="R71193526908e439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1b1dd4dd8024a6c" /><Relationship Type="http://schemas.openxmlformats.org/officeDocument/2006/relationships/notesMaster" Target="/ppt/notesMasters/notesMaster1.xml" Id="Rd50a15be8f274a9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237961b3c994664" /><Relationship Type="http://schemas.openxmlformats.org/officeDocument/2006/relationships/notesMaster" Target="/ppt/notesMasters/notesMaster1.xml" Id="R2df3bfd40575449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83a600a76c446a3" /><Relationship Type="http://schemas.openxmlformats.org/officeDocument/2006/relationships/notesMaster" Target="/ppt/notesMasters/notesMaster1.xml" Id="R48cb5b151399498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839f18098514211" /><Relationship Type="http://schemas.openxmlformats.org/officeDocument/2006/relationships/notesMaster" Target="/ppt/notesMasters/notesMaster1.xml" Id="R653cef7845534a2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Cover image: user ParaView export, U magnitude stream tubes and wing, iteration 2000.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Capabilities: https://gmsh.info/ ; https://openfoam.org/ ; https://docs.paraview.org/en/v5.11.2/ . The unsuccessful SimScale upload led to this local route; it does not establish a limitation of SimScale generally.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Geometry source: naca2412_mesh4simscale_v2.geo. NACA Report 460 Figure 18, printed page 14, https://ntrs.nasa.gov/api/citations/19930091108/downloads/19930091108.pdf#page=16. The experiment uses a 5 inch chord and 30 inch span. We match AR and Reynolds number using a larger model at lower ambient-air speed. Historical turbulence, transition and trailing-edge details are not an exact match.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Mesh source: v2.geo and the supplied checkMesh output. 2,029,549 cells = 1,679,077 tetrahedra + 350,352 prisms + 120 pyramids. 12 prism layers, full first height 0.029 inch = 0.7366 mm, growth 1.15. Distance refinement, near wake for 3 chords, broad wake/tip corridors for 10 chords. Domain upstream 10c, downstream 20c. Physical groups exported as ASCII MSH 2.2 with SI coordinates, converted by gmshToFoam. Do not quote the earlier AR4/10-layer walkthrough as the final mesh.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Source: user Gmsh leading-edge boundary-layer section and naca2412_mesh4simscale_v2.geo. There are 12 layers with full first-cell thickness 0.029 inch (0.7366 mm) and a thickness growth ratio of 1.15. These are mesh dimensions, not a measured physical boundary-layer thickness. Wall-function suitability is assessed using the solved y+ field, shown later.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Timing comes from ClockTime at the end of each accepted run: log.foamRun 414 s; log.foamRun.continue 471 s; log.foamRun.resume 962 s; log.foamRun.8proc.fixed 5139 s. Sum 6986 s = 1 h 56 min 26 s. Excludes failed restart log.foamRun.8proc, setup, meshing, conversion, decomposing/reconstructing, idle time, and ParaView. Hardware is user supplied: Intel Core i7-13620H, 10 cores /16 logical processors, 24 GB RAM. MPI process count is not a physical-core assignment. No GPU solver acceleration used. No trustworthy meshing wall time is retained.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Data: accepted log.foamRun, log.foamRun.continue, log.foamRun.resume, log.foamRun.8proc.fixed. Complete iteration history, no missing samples. Values are initial equation residuals, using the first pressure solve per outer iteration. The native editable scatter chart stores log10(residual); numeric axis ticks are formatted as powers of ten. Later internal pressure corrections and final linear-solver residuals are not substituted. Solver tolerances and process count changed after iteration 500.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Residuals: same first-solve initial definition as previous slide. Accepted run iteration 501–2000. At 2000: p 7.58791e-6, Ux 1.26406e-7, Uy 1.12077e-7, Uz 5.4366e-7, k 1.5809e-8, omega 7.73602e-9. CL range over 1800–2000 is 0.00061% of final, CD range 0.00265%. This is numerical stability of one mesh, not mesh independence or validation. Not all equation residuals reach 1e-8.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Force coefficients: postProcessing/wingCoefficients/500/forceCoeffs.dat row 2000. NACA reference: https://ntrs.nasa.gov/api/citations/19930091108/downloads/19930091108.pdf#page=16. Read the LEFT finite AR6 panel at about 5 degrees. CL estimated 0.52–0.54, CD 0.023–0.025, L/D approximately 22. These are approximate visual reading ranges, not measured uncertainty intervals. Keep the comparison on the left finite-AR6 panel. CD overprediction 43–56%. A match at one operating point does not validate the workflow across other cases. Moment excluded from headline comparison because OpenFOAM CofR is LE with +Z pitch sign and NACA uses quarter chord with an infinite-AR correction on its moment panel.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Source: user 2D_chordwise_velocity_contour.png, velocity magnitude slice at iteration 2000, units m/s. The view shows faster flow over the upper surface and a lower-speed wake downstream. This velocity image alone does not establish flow separation. The vtkBlockColors legend belongs to the separate wing display, not the velocity field.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Source: user angled_q-criterion_vorticies_value1000.png, Q = 1000 s^-2 isosurface, colored by vorticity magnitude in s^-1. The visible structures extend downstream from the wing tips. Positive Q identifies rotation-dominated regions. Steady RANS gives mean structures; it does not resolve transient turbulent eddies. High local gradients and poor cells can produce spurious features, so the image alone does not prove resolved vortex cores. The vtkBlockColors legend refers to the wing display.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Source log.yPlus.2000 and postProcessing/yPlus/2000/yPlus.dat. Wing min 11.1544 max95.8965 average52.8943. defaultFaces min28.8351 max59.1232 avg46.9741. y+ is dimensionless. Target50 in meshing script was an estimate. Conventional log-layer wall-function range should not be claimed for every face, since some areas have y+ below30. Exact wall treatment is model specific. New screenshot only.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Sources: user checkMesh log, skewFaces.vtk and user-observed trailing-edge localization. 2136 highly skew faces, max skewness16.1669. 42 faces above70 degree nonorthogonality, max77.7987. 2 unused points. checkMesh failed skewness and unused-points checks. Positive volumes and successful solution do not remove these limitations. The quality issue is a plausible contributor to drag error, not an established cause. Other contributors may include turbulence/transition assumptions, local discretization, surface fidelity and experimental differences. Plan a controlled before/after mesh comparison.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Proposed process, not demonstrated full-car capability. Begin with one controlled wing benchmark. Gmsh script changes should be recorded with CAD versions. Keep reference area, force axes and operating conditions consistent when comparing designs. A three-mesh study, angle sweep and physical correlation are proposed acceptance steps, with team-defined tolerances.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 .\cfd\naca2412\naca2412_run; system/controlDict, system/fvSchemes, system/fvSolution, constant/momentumTransport, constant/physicalProperties, 0/U. Actual case: steady incompressible RANS kOmegaSST with wall functions, SIMPLE, finite AR6 wing at approximately 5 degrees. All flow images must come from the reconstructed 2000 result. The time label is a steady iteration index, not 2000 seconds of physical flow. Recommendations for this team, not completed work. Current demonstration is a 2.03M-cell isolated wing on a laptop. A roughly35M-cell full-car case is only an early estimate supplied in discussion; do not extrapolate runtime or RAM linearly. Pilot component and subassembly meshes, measure resources and select hardware. Full-car aero needs appropriate moving ground, rotating wheels and ride height/yaw conditions. OpenFOAM supports those capabilities but this case did not exercise them. Compare Gmsh with OpenFOAM meshing alternatives such as snappyHexMesh if full-car layer generation proves difficult. Retain local or cluster CPU options; no promise of plug-in GPU acceleration. Visual identity: user-supplied Bulldog Motorsports logo; MSU maroon #5D1725, white and gray. Color reference: https://www.brand.msstate.edu/assets/index.php .</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1eecc622c694d60"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c107f2014524e49" /><Relationship Type="http://schemas.openxmlformats.org/officeDocument/2006/relationships/slideLayout" Target="/ppt/slideLayouts/slideLayout1.xml" Id="R828f2ace1ded446e"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28f2ace1ded446e"/>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1.xml" Id="R8321ec016e094448" /><Relationship Type="http://schemas.openxmlformats.org/officeDocument/2006/relationships/image" Target="/ppt/media/image.png" Id="R4bbb1a0d8d0d477f" /><Relationship Type="http://schemas.openxmlformats.org/officeDocument/2006/relationships/image" Target="/ppt/media/image2.png" Id="R4314103865e9496b" /><Relationship Type="http://schemas.openxmlformats.org/officeDocument/2006/relationships/notesSlide" Target="/ppt/notesSlides/notesSlide1.xml" Id="R49699760a44e4f69" /></Relationships>
</file>

<file path=ppt/slides/_rels/slide2.xml.rels>&#65279;<?xml version="1.0" encoding="utf-8"?><Relationships xmlns="http://schemas.openxmlformats.org/package/2006/relationships"><Relationship Type="http://schemas.openxmlformats.org/officeDocument/2006/relationships/slideLayout" Target="/ppt/slideLayouts/slideLayout1.xml" Id="R9bd0e017f5c1471a" /><Relationship Type="http://schemas.openxmlformats.org/officeDocument/2006/relationships/notesSlide" Target="/ppt/notesSlides/notesSlide2.xml" Id="R47560a52203449d6" /></Relationships>
</file>

<file path=ppt/slides/_rels/slide3.xml.rels>&#65279;<?xml version="1.0" encoding="utf-8"?><Relationships xmlns="http://schemas.openxmlformats.org/package/2006/relationships"><Relationship Type="http://schemas.openxmlformats.org/officeDocument/2006/relationships/slideLayout" Target="/ppt/slideLayouts/slideLayout1.xml" Id="R4312fbbe0f7148da" /><Relationship Type="http://schemas.openxmlformats.org/officeDocument/2006/relationships/notesSlide" Target="/ppt/notesSlides/notesSlide3.xml" Id="R32e7bbb6ad884c3f" /></Relationships>
</file>

<file path=ppt/slides/_rels/slide4.xml.rels>&#65279;<?xml version="1.0" encoding="utf-8"?><Relationships xmlns="http://schemas.openxmlformats.org/package/2006/relationships"><Relationship Type="http://schemas.openxmlformats.org/officeDocument/2006/relationships/slideLayout" Target="/ppt/slideLayouts/slideLayout1.xml" Id="Rd1020b3725244eea" /><Relationship Type="http://schemas.openxmlformats.org/officeDocument/2006/relationships/image" Target="/ppt/media/image3.png" Id="Rda879fbf6cea434e" /><Relationship Type="http://schemas.openxmlformats.org/officeDocument/2006/relationships/notesSlide" Target="/ppt/notesSlides/notesSlide4.xml" Id="R294b6ec22cb14fa3" /></Relationships>
</file>

<file path=ppt/slides/_rels/slide5.xml.rels>&#65279;<?xml version="1.0" encoding="utf-8"?><Relationships xmlns="http://schemas.openxmlformats.org/package/2006/relationships"><Relationship Type="http://schemas.openxmlformats.org/officeDocument/2006/relationships/slideLayout" Target="/ppt/slideLayouts/slideLayout1.xml" Id="R738666e1dbda4288" /><Relationship Type="http://schemas.openxmlformats.org/officeDocument/2006/relationships/image" Target="/ppt/media/image4.png" Id="R64f403b79d2849c8" /><Relationship Type="http://schemas.openxmlformats.org/officeDocument/2006/relationships/notesSlide" Target="/ppt/notesSlides/notesSlide5.xml" Id="R906b4c052a9a40d3" /></Relationships>
</file>

<file path=ppt/slides/_rels/slide6.xml.rels>&#65279;<?xml version="1.0" encoding="utf-8"?><Relationships xmlns="http://schemas.openxmlformats.org/package/2006/relationships"><Relationship Type="http://schemas.openxmlformats.org/officeDocument/2006/relationships/slideLayout" Target="/ppt/slideLayouts/slideLayout1.xml" Id="R2d8491e278964eb4" /><Relationship Type="http://schemas.openxmlformats.org/officeDocument/2006/relationships/notesSlide" Target="/ppt/notesSlides/notesSlide6.xml" Id="Rcef8a3ce28c84e57" /></Relationships>
</file>

<file path=ppt/slides/_rels/slide7.xml.rels>&#65279;<?xml version="1.0" encoding="utf-8"?><Relationships xmlns="http://schemas.openxmlformats.org/package/2006/relationships"><Relationship Type="http://schemas.openxmlformats.org/officeDocument/2006/relationships/slideLayout" Target="/ppt/slideLayouts/slideLayout1.xml" Id="R29dc27645ab04437" /><Relationship Type="http://schemas.openxmlformats.org/officeDocument/2006/relationships/chart" Target="/ppt/slides/charts/chart1.xml" Id="R13bc4603121244da" /><Relationship Type="http://schemas.openxmlformats.org/officeDocument/2006/relationships/notesSlide" Target="/ppt/notesSlides/notesSlide7.xml" Id="Ra0188f11cfa44e2a" /></Relationships>
</file>

<file path=ppt/slides/_rels/slide8.xml.rels>&#65279;<?xml version="1.0" encoding="utf-8"?><Relationships xmlns="http://schemas.openxmlformats.org/package/2006/relationships"><Relationship Type="http://schemas.openxmlformats.org/officeDocument/2006/relationships/slideLayout" Target="/ppt/slideLayouts/slideLayout1.xml" Id="R5c96f5bbcca44482" /><Relationship Type="http://schemas.openxmlformats.org/officeDocument/2006/relationships/chart" Target="/ppt/slides/charts/chart2.xml" Id="Raf97cd5b50c04c70" /><Relationship Type="http://schemas.openxmlformats.org/officeDocument/2006/relationships/notesSlide" Target="/ppt/notesSlides/notesSlide8.xml" Id="R2e68cfec813e418d" /></Relationships>
</file>

<file path=ppt/slides/_rels/slide9.xml.rels>&#65279;<?xml version="1.0" encoding="utf-8"?><Relationships xmlns="http://schemas.openxmlformats.org/package/2006/relationships"><Relationship Type="http://schemas.openxmlformats.org/officeDocument/2006/relationships/slideLayout" Target="/ppt/slideLayouts/slideLayout1.xml" Id="R3cf3fb69508b4b2b" /><Relationship Type="http://schemas.openxmlformats.org/officeDocument/2006/relationships/notesSlide" Target="/ppt/notesSlides/notesSlide9.xml" Id="Ra1af28db5bfb4f8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1.xml" Id="R19c1b0a700884507" /><Relationship Type="http://schemas.openxmlformats.org/officeDocument/2006/relationships/image" Target="/ppt/media/image5.png" Id="R29ff6bfcb24f47fb" /><Relationship Type="http://schemas.openxmlformats.org/officeDocument/2006/relationships/notesSlide" Target="/ppt/notesSlides/notesSlide10.xml" Id="Re206a9921fb5496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1.xml" Id="R6334fdeb0a864904" /><Relationship Type="http://schemas.openxmlformats.org/officeDocument/2006/relationships/image" Target="/ppt/media/image6.png" Id="R04d174d97cc348ce" /><Relationship Type="http://schemas.openxmlformats.org/officeDocument/2006/relationships/notesSlide" Target="/ppt/notesSlides/notesSlide11.xml" Id="R7977dc812077414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1.xml" Id="R0d70417897ae4b61" /><Relationship Type="http://schemas.openxmlformats.org/officeDocument/2006/relationships/image" Target="/ppt/media/image7.png" Id="R4fe65ec1a0dc463a" /><Relationship Type="http://schemas.openxmlformats.org/officeDocument/2006/relationships/notesSlide" Target="/ppt/notesSlides/notesSlide12.xml" Id="R585677d9e38146c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1.xml" Id="R13eeb32fa7874d2f" /><Relationship Type="http://schemas.openxmlformats.org/officeDocument/2006/relationships/image" Target="/ppt/media/image8.png" Id="R43106f5d0fee42db" /><Relationship Type="http://schemas.openxmlformats.org/officeDocument/2006/relationships/image" Target="/ppt/media/image9.png" Id="R88f6277773c8460d" /><Relationship Type="http://schemas.openxmlformats.org/officeDocument/2006/relationships/notesSlide" Target="/ppt/notesSlides/notesSlide13.xml" Id="Rdff10a8116d6488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1.xml" Id="R230b9bc1c93f4267" /><Relationship Type="http://schemas.openxmlformats.org/officeDocument/2006/relationships/notesSlide" Target="/ppt/notesSlides/notesSlide14.xml" Id="Re1c7be56f55441d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1.xml" Id="R120e47e851be4006" /><Relationship Type="http://schemas.openxmlformats.org/officeDocument/2006/relationships/image" Target="/ppt/media/image10.png" Id="R3b8be55adbb9423c" /><Relationship Type="http://schemas.openxmlformats.org/officeDocument/2006/relationships/notesSlide" Target="/ppt/notesSlides/notesSlide15.xml" Id="R317f1b16dee149dd" /></Relationships>
</file>

<file path=ppt/slides/charts/chart1.xml><?xml version="1.0" encoding="utf-8"?>
<c:chartSpace xmlns:c="http://schemas.openxmlformats.org/drawingml/2006/chart">
  <c:lang val="en-US"/>
  <c:chart>
    <c:plotArea>
      <c:scatterChart>
        <c:scatterStyle val="line"/>
        <c:ser>
          <c:idx val="0"/>
          <c:order val="0"/>
          <c:tx>
            <c:v>p</c:v>
          </c:tx>
          <c:spPr>
            <a:ln xmlns:a="http://schemas.openxmlformats.org/drawingml/2006/main" w="16193">
              <a:solidFill>
                <a:srgbClr val="FFB36B"/>
              </a:solidFill>
            </a:ln>
          </c:spPr>
          <c:marker>
            <c:symbol val="none"/>
          </c:marker>
          <c:xVal>
            <c:numLit>
              <c:formatCode>General</c:formatCode>
              <c:ptCount val="200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pt idx="136">
                <c:v>137</c:v>
              </c:pt>
              <c:pt idx="137">
                <c:v>138</c:v>
              </c:pt>
              <c:pt idx="138">
                <c:v>139</c:v>
              </c:pt>
              <c:pt idx="139">
                <c:v>140</c:v>
              </c:pt>
              <c:pt idx="140">
                <c:v>141</c:v>
              </c:pt>
              <c:pt idx="141">
                <c:v>142</c:v>
              </c:pt>
              <c:pt idx="142">
                <c:v>143</c:v>
              </c:pt>
              <c:pt idx="143">
                <c:v>144</c:v>
              </c:pt>
              <c:pt idx="144">
                <c:v>145</c:v>
              </c:pt>
              <c:pt idx="145">
                <c:v>146</c:v>
              </c:pt>
              <c:pt idx="146">
                <c:v>147</c:v>
              </c:pt>
              <c:pt idx="147">
                <c:v>148</c:v>
              </c:pt>
              <c:pt idx="148">
                <c:v>149</c:v>
              </c:pt>
              <c:pt idx="149">
                <c:v>150</c:v>
              </c:pt>
              <c:pt idx="150">
                <c:v>151</c:v>
              </c:pt>
              <c:pt idx="151">
                <c:v>152</c:v>
              </c:pt>
              <c:pt idx="152">
                <c:v>153</c:v>
              </c:pt>
              <c:pt idx="153">
                <c:v>154</c:v>
              </c:pt>
              <c:pt idx="154">
                <c:v>155</c:v>
              </c:pt>
              <c:pt idx="155">
                <c:v>156</c:v>
              </c:pt>
              <c:pt idx="156">
                <c:v>157</c:v>
              </c:pt>
              <c:pt idx="157">
                <c:v>158</c:v>
              </c:pt>
              <c:pt idx="158">
                <c:v>159</c:v>
              </c:pt>
              <c:pt idx="159">
                <c:v>160</c:v>
              </c:pt>
              <c:pt idx="160">
                <c:v>161</c:v>
              </c:pt>
              <c:pt idx="161">
                <c:v>162</c:v>
              </c:pt>
              <c:pt idx="162">
                <c:v>163</c:v>
              </c:pt>
              <c:pt idx="163">
                <c:v>164</c:v>
              </c:pt>
              <c:pt idx="164">
                <c:v>165</c:v>
              </c:pt>
              <c:pt idx="165">
                <c:v>166</c:v>
              </c:pt>
              <c:pt idx="166">
                <c:v>167</c:v>
              </c:pt>
              <c:pt idx="167">
                <c:v>168</c:v>
              </c:pt>
              <c:pt idx="168">
                <c:v>169</c:v>
              </c:pt>
              <c:pt idx="169">
                <c:v>170</c:v>
              </c:pt>
              <c:pt idx="170">
                <c:v>171</c:v>
              </c:pt>
              <c:pt idx="171">
                <c:v>172</c:v>
              </c:pt>
              <c:pt idx="172">
                <c:v>173</c:v>
              </c:pt>
              <c:pt idx="173">
                <c:v>174</c:v>
              </c:pt>
              <c:pt idx="174">
                <c:v>175</c:v>
              </c:pt>
              <c:pt idx="175">
                <c:v>176</c:v>
              </c:pt>
              <c:pt idx="176">
                <c:v>177</c:v>
              </c:pt>
              <c:pt idx="177">
                <c:v>178</c:v>
              </c:pt>
              <c:pt idx="178">
                <c:v>179</c:v>
              </c:pt>
              <c:pt idx="179">
                <c:v>180</c:v>
              </c:pt>
              <c:pt idx="180">
                <c:v>181</c:v>
              </c:pt>
              <c:pt idx="181">
                <c:v>182</c:v>
              </c:pt>
              <c:pt idx="182">
                <c:v>183</c:v>
              </c:pt>
              <c:pt idx="183">
                <c:v>184</c:v>
              </c:pt>
              <c:pt idx="184">
                <c:v>185</c:v>
              </c:pt>
              <c:pt idx="185">
                <c:v>186</c:v>
              </c:pt>
              <c:pt idx="186">
                <c:v>187</c:v>
              </c:pt>
              <c:pt idx="187">
                <c:v>188</c:v>
              </c:pt>
              <c:pt idx="188">
                <c:v>189</c:v>
              </c:pt>
              <c:pt idx="189">
                <c:v>190</c:v>
              </c:pt>
              <c:pt idx="190">
                <c:v>191</c:v>
              </c:pt>
              <c:pt idx="191">
                <c:v>192</c:v>
              </c:pt>
              <c:pt idx="192">
                <c:v>193</c:v>
              </c:pt>
              <c:pt idx="193">
                <c:v>194</c:v>
              </c:pt>
              <c:pt idx="194">
                <c:v>195</c:v>
              </c:pt>
              <c:pt idx="195">
                <c:v>196</c:v>
              </c:pt>
              <c:pt idx="196">
                <c:v>197</c:v>
              </c:pt>
              <c:pt idx="197">
                <c:v>198</c:v>
              </c:pt>
              <c:pt idx="198">
                <c:v>199</c:v>
              </c:pt>
              <c:pt idx="199">
                <c:v>200</c:v>
              </c:pt>
              <c:pt idx="200">
                <c:v>201</c:v>
              </c:pt>
              <c:pt idx="201">
                <c:v>202</c:v>
              </c:pt>
              <c:pt idx="202">
                <c:v>203</c:v>
              </c:pt>
              <c:pt idx="203">
                <c:v>204</c:v>
              </c:pt>
              <c:pt idx="204">
                <c:v>205</c:v>
              </c:pt>
              <c:pt idx="205">
                <c:v>206</c:v>
              </c:pt>
              <c:pt idx="206">
                <c:v>207</c:v>
              </c:pt>
              <c:pt idx="207">
                <c:v>208</c:v>
              </c:pt>
              <c:pt idx="208">
                <c:v>209</c:v>
              </c:pt>
              <c:pt idx="209">
                <c:v>210</c:v>
              </c:pt>
              <c:pt idx="210">
                <c:v>211</c:v>
              </c:pt>
              <c:pt idx="211">
                <c:v>212</c:v>
              </c:pt>
              <c:pt idx="212">
                <c:v>213</c:v>
              </c:pt>
              <c:pt idx="213">
                <c:v>214</c:v>
              </c:pt>
              <c:pt idx="214">
                <c:v>215</c:v>
              </c:pt>
              <c:pt idx="215">
                <c:v>216</c:v>
              </c:pt>
              <c:pt idx="216">
                <c:v>217</c:v>
              </c:pt>
              <c:pt idx="217">
                <c:v>218</c:v>
              </c:pt>
              <c:pt idx="218">
                <c:v>219</c:v>
              </c:pt>
              <c:pt idx="219">
                <c:v>220</c:v>
              </c:pt>
              <c:pt idx="220">
                <c:v>221</c:v>
              </c:pt>
              <c:pt idx="221">
                <c:v>222</c:v>
              </c:pt>
              <c:pt idx="222">
                <c:v>223</c:v>
              </c:pt>
              <c:pt idx="223">
                <c:v>224</c:v>
              </c:pt>
              <c:pt idx="224">
                <c:v>225</c:v>
              </c:pt>
              <c:pt idx="225">
                <c:v>226</c:v>
              </c:pt>
              <c:pt idx="226">
                <c:v>227</c:v>
              </c:pt>
              <c:pt idx="227">
                <c:v>228</c:v>
              </c:pt>
              <c:pt idx="228">
                <c:v>229</c:v>
              </c:pt>
              <c:pt idx="229">
                <c:v>230</c:v>
              </c:pt>
              <c:pt idx="230">
                <c:v>231</c:v>
              </c:pt>
              <c:pt idx="231">
                <c:v>232</c:v>
              </c:pt>
              <c:pt idx="232">
                <c:v>233</c:v>
              </c:pt>
              <c:pt idx="233">
                <c:v>234</c:v>
              </c:pt>
              <c:pt idx="234">
                <c:v>235</c:v>
              </c:pt>
              <c:pt idx="235">
                <c:v>236</c:v>
              </c:pt>
              <c:pt idx="236">
                <c:v>237</c:v>
              </c:pt>
              <c:pt idx="237">
                <c:v>238</c:v>
              </c:pt>
              <c:pt idx="238">
                <c:v>239</c:v>
              </c:pt>
              <c:pt idx="239">
                <c:v>240</c:v>
              </c:pt>
              <c:pt idx="240">
                <c:v>241</c:v>
              </c:pt>
              <c:pt idx="241">
                <c:v>242</c:v>
              </c:pt>
              <c:pt idx="242">
                <c:v>243</c:v>
              </c:pt>
              <c:pt idx="243">
                <c:v>244</c:v>
              </c:pt>
              <c:pt idx="244">
                <c:v>245</c:v>
              </c:pt>
              <c:pt idx="245">
                <c:v>246</c:v>
              </c:pt>
              <c:pt idx="246">
                <c:v>247</c:v>
              </c:pt>
              <c:pt idx="247">
                <c:v>248</c:v>
              </c:pt>
              <c:pt idx="248">
                <c:v>249</c:v>
              </c:pt>
              <c:pt idx="249">
                <c:v>250</c:v>
              </c:pt>
              <c:pt idx="250">
                <c:v>251</c:v>
              </c:pt>
              <c:pt idx="251">
                <c:v>252</c:v>
              </c:pt>
              <c:pt idx="252">
                <c:v>253</c:v>
              </c:pt>
              <c:pt idx="253">
                <c:v>254</c:v>
              </c:pt>
              <c:pt idx="254">
                <c:v>255</c:v>
              </c:pt>
              <c:pt idx="255">
                <c:v>256</c:v>
              </c:pt>
              <c:pt idx="256">
                <c:v>257</c:v>
              </c:pt>
              <c:pt idx="257">
                <c:v>258</c:v>
              </c:pt>
              <c:pt idx="258">
                <c:v>259</c:v>
              </c:pt>
              <c:pt idx="259">
                <c:v>260</c:v>
              </c:pt>
              <c:pt idx="260">
                <c:v>261</c:v>
              </c:pt>
              <c:pt idx="261">
                <c:v>262</c:v>
              </c:pt>
              <c:pt idx="262">
                <c:v>263</c:v>
              </c:pt>
              <c:pt idx="263">
                <c:v>264</c:v>
              </c:pt>
              <c:pt idx="264">
                <c:v>265</c:v>
              </c:pt>
              <c:pt idx="265">
                <c:v>266</c:v>
              </c:pt>
              <c:pt idx="266">
                <c:v>267</c:v>
              </c:pt>
              <c:pt idx="267">
                <c:v>268</c:v>
              </c:pt>
              <c:pt idx="268">
                <c:v>269</c:v>
              </c:pt>
              <c:pt idx="269">
                <c:v>270</c:v>
              </c:pt>
              <c:pt idx="270">
                <c:v>271</c:v>
              </c:pt>
              <c:pt idx="271">
                <c:v>272</c:v>
              </c:pt>
              <c:pt idx="272">
                <c:v>273</c:v>
              </c:pt>
              <c:pt idx="273">
                <c:v>274</c:v>
              </c:pt>
              <c:pt idx="274">
                <c:v>275</c:v>
              </c:pt>
              <c:pt idx="275">
                <c:v>276</c:v>
              </c:pt>
              <c:pt idx="276">
                <c:v>277</c:v>
              </c:pt>
              <c:pt idx="277">
                <c:v>278</c:v>
              </c:pt>
              <c:pt idx="278">
                <c:v>279</c:v>
              </c:pt>
              <c:pt idx="279">
                <c:v>280</c:v>
              </c:pt>
              <c:pt idx="280">
                <c:v>281</c:v>
              </c:pt>
              <c:pt idx="281">
                <c:v>282</c:v>
              </c:pt>
              <c:pt idx="282">
                <c:v>283</c:v>
              </c:pt>
              <c:pt idx="283">
                <c:v>284</c:v>
              </c:pt>
              <c:pt idx="284">
                <c:v>285</c:v>
              </c:pt>
              <c:pt idx="285">
                <c:v>286</c:v>
              </c:pt>
              <c:pt idx="286">
                <c:v>287</c:v>
              </c:pt>
              <c:pt idx="287">
                <c:v>288</c:v>
              </c:pt>
              <c:pt idx="288">
                <c:v>289</c:v>
              </c:pt>
              <c:pt idx="289">
                <c:v>290</c:v>
              </c:pt>
              <c:pt idx="290">
                <c:v>291</c:v>
              </c:pt>
              <c:pt idx="291">
                <c:v>292</c:v>
              </c:pt>
              <c:pt idx="292">
                <c:v>293</c:v>
              </c:pt>
              <c:pt idx="293">
                <c:v>294</c:v>
              </c:pt>
              <c:pt idx="294">
                <c:v>295</c:v>
              </c:pt>
              <c:pt idx="295">
                <c:v>296</c:v>
              </c:pt>
              <c:pt idx="296">
                <c:v>297</c:v>
              </c:pt>
              <c:pt idx="297">
                <c:v>298</c:v>
              </c:pt>
              <c:pt idx="298">
                <c:v>299</c:v>
              </c:pt>
              <c:pt idx="299">
                <c:v>300</c:v>
              </c:pt>
              <c:pt idx="300">
                <c:v>301</c:v>
              </c:pt>
              <c:pt idx="301">
                <c:v>302</c:v>
              </c:pt>
              <c:pt idx="302">
                <c:v>303</c:v>
              </c:pt>
              <c:pt idx="303">
                <c:v>304</c:v>
              </c:pt>
              <c:pt idx="304">
                <c:v>305</c:v>
              </c:pt>
              <c:pt idx="305">
                <c:v>306</c:v>
              </c:pt>
              <c:pt idx="306">
                <c:v>307</c:v>
              </c:pt>
              <c:pt idx="307">
                <c:v>308</c:v>
              </c:pt>
              <c:pt idx="308">
                <c:v>309</c:v>
              </c:pt>
              <c:pt idx="309">
                <c:v>310</c:v>
              </c:pt>
              <c:pt idx="310">
                <c:v>311</c:v>
              </c:pt>
              <c:pt idx="311">
                <c:v>312</c:v>
              </c:pt>
              <c:pt idx="312">
                <c:v>313</c:v>
              </c:pt>
              <c:pt idx="313">
                <c:v>314</c:v>
              </c:pt>
              <c:pt idx="314">
                <c:v>315</c:v>
              </c:pt>
              <c:pt idx="315">
                <c:v>316</c:v>
              </c:pt>
              <c:pt idx="316">
                <c:v>317</c:v>
              </c:pt>
              <c:pt idx="317">
                <c:v>318</c:v>
              </c:pt>
              <c:pt idx="318">
                <c:v>319</c:v>
              </c:pt>
              <c:pt idx="319">
                <c:v>320</c:v>
              </c:pt>
              <c:pt idx="320">
                <c:v>321</c:v>
              </c:pt>
              <c:pt idx="321">
                <c:v>322</c:v>
              </c:pt>
              <c:pt idx="322">
                <c:v>323</c:v>
              </c:pt>
              <c:pt idx="323">
                <c:v>324</c:v>
              </c:pt>
              <c:pt idx="324">
                <c:v>325</c:v>
              </c:pt>
              <c:pt idx="325">
                <c:v>326</c:v>
              </c:pt>
              <c:pt idx="326">
                <c:v>327</c:v>
              </c:pt>
              <c:pt idx="327">
                <c:v>328</c:v>
              </c:pt>
              <c:pt idx="328">
                <c:v>329</c:v>
              </c:pt>
              <c:pt idx="329">
                <c:v>330</c:v>
              </c:pt>
              <c:pt idx="330">
                <c:v>331</c:v>
              </c:pt>
              <c:pt idx="331">
                <c:v>332</c:v>
              </c:pt>
              <c:pt idx="332">
                <c:v>333</c:v>
              </c:pt>
              <c:pt idx="333">
                <c:v>334</c:v>
              </c:pt>
              <c:pt idx="334">
                <c:v>335</c:v>
              </c:pt>
              <c:pt idx="335">
                <c:v>336</c:v>
              </c:pt>
              <c:pt idx="336">
                <c:v>337</c:v>
              </c:pt>
              <c:pt idx="337">
                <c:v>338</c:v>
              </c:pt>
              <c:pt idx="338">
                <c:v>339</c:v>
              </c:pt>
              <c:pt idx="339">
                <c:v>340</c:v>
              </c:pt>
              <c:pt idx="340">
                <c:v>341</c:v>
              </c:pt>
              <c:pt idx="341">
                <c:v>342</c:v>
              </c:pt>
              <c:pt idx="342">
                <c:v>343</c:v>
              </c:pt>
              <c:pt idx="343">
                <c:v>344</c:v>
              </c:pt>
              <c:pt idx="344">
                <c:v>345</c:v>
              </c:pt>
              <c:pt idx="345">
                <c:v>346</c:v>
              </c:pt>
              <c:pt idx="346">
                <c:v>347</c:v>
              </c:pt>
              <c:pt idx="347">
                <c:v>348</c:v>
              </c:pt>
              <c:pt idx="348">
                <c:v>349</c:v>
              </c:pt>
              <c:pt idx="349">
                <c:v>350</c:v>
              </c:pt>
              <c:pt idx="350">
                <c:v>351</c:v>
              </c:pt>
              <c:pt idx="351">
                <c:v>352</c:v>
              </c:pt>
              <c:pt idx="352">
                <c:v>353</c:v>
              </c:pt>
              <c:pt idx="353">
                <c:v>354</c:v>
              </c:pt>
              <c:pt idx="354">
                <c:v>355</c:v>
              </c:pt>
              <c:pt idx="355">
                <c:v>356</c:v>
              </c:pt>
              <c:pt idx="356">
                <c:v>357</c:v>
              </c:pt>
              <c:pt idx="357">
                <c:v>358</c:v>
              </c:pt>
              <c:pt idx="358">
                <c:v>359</c:v>
              </c:pt>
              <c:pt idx="359">
                <c:v>360</c:v>
              </c:pt>
              <c:pt idx="360">
                <c:v>361</c:v>
              </c:pt>
              <c:pt idx="361">
                <c:v>362</c:v>
              </c:pt>
              <c:pt idx="362">
                <c:v>363</c:v>
              </c:pt>
              <c:pt idx="363">
                <c:v>364</c:v>
              </c:pt>
              <c:pt idx="364">
                <c:v>365</c:v>
              </c:pt>
              <c:pt idx="365">
                <c:v>366</c:v>
              </c:pt>
              <c:pt idx="366">
                <c:v>367</c:v>
              </c:pt>
              <c:pt idx="367">
                <c:v>368</c:v>
              </c:pt>
              <c:pt idx="368">
                <c:v>369</c:v>
              </c:pt>
              <c:pt idx="369">
                <c:v>370</c:v>
              </c:pt>
              <c:pt idx="370">
                <c:v>371</c:v>
              </c:pt>
              <c:pt idx="371">
                <c:v>372</c:v>
              </c:pt>
              <c:pt idx="372">
                <c:v>373</c:v>
              </c:pt>
              <c:pt idx="373">
                <c:v>374</c:v>
              </c:pt>
              <c:pt idx="374">
                <c:v>375</c:v>
              </c:pt>
              <c:pt idx="375">
                <c:v>376</c:v>
              </c:pt>
              <c:pt idx="376">
                <c:v>377</c:v>
              </c:pt>
              <c:pt idx="377">
                <c:v>378</c:v>
              </c:pt>
              <c:pt idx="378">
                <c:v>379</c:v>
              </c:pt>
              <c:pt idx="379">
                <c:v>380</c:v>
              </c:pt>
              <c:pt idx="380">
                <c:v>381</c:v>
              </c:pt>
              <c:pt idx="381">
                <c:v>382</c:v>
              </c:pt>
              <c:pt idx="382">
                <c:v>383</c:v>
              </c:pt>
              <c:pt idx="383">
                <c:v>384</c:v>
              </c:pt>
              <c:pt idx="384">
                <c:v>385</c:v>
              </c:pt>
              <c:pt idx="385">
                <c:v>386</c:v>
              </c:pt>
              <c:pt idx="386">
                <c:v>387</c:v>
              </c:pt>
              <c:pt idx="387">
                <c:v>388</c:v>
              </c:pt>
              <c:pt idx="388">
                <c:v>389</c:v>
              </c:pt>
              <c:pt idx="389">
                <c:v>390</c:v>
              </c:pt>
              <c:pt idx="390">
                <c:v>391</c:v>
              </c:pt>
              <c:pt idx="391">
                <c:v>392</c:v>
              </c:pt>
              <c:pt idx="392">
                <c:v>393</c:v>
              </c:pt>
              <c:pt idx="393">
                <c:v>394</c:v>
              </c:pt>
              <c:pt idx="394">
                <c:v>395</c:v>
              </c:pt>
              <c:pt idx="395">
                <c:v>396</c:v>
              </c:pt>
              <c:pt idx="396">
                <c:v>397</c:v>
              </c:pt>
              <c:pt idx="397">
                <c:v>398</c:v>
              </c:pt>
              <c:pt idx="398">
                <c:v>399</c:v>
              </c:pt>
              <c:pt idx="399">
                <c:v>400</c:v>
              </c:pt>
              <c:pt idx="400">
                <c:v>401</c:v>
              </c:pt>
              <c:pt idx="401">
                <c:v>402</c:v>
              </c:pt>
              <c:pt idx="402">
                <c:v>403</c:v>
              </c:pt>
              <c:pt idx="403">
                <c:v>404</c:v>
              </c:pt>
              <c:pt idx="404">
                <c:v>405</c:v>
              </c:pt>
              <c:pt idx="405">
                <c:v>406</c:v>
              </c:pt>
              <c:pt idx="406">
                <c:v>407</c:v>
              </c:pt>
              <c:pt idx="407">
                <c:v>408</c:v>
              </c:pt>
              <c:pt idx="408">
                <c:v>409</c:v>
              </c:pt>
              <c:pt idx="409">
                <c:v>410</c:v>
              </c:pt>
              <c:pt idx="410">
                <c:v>411</c:v>
              </c:pt>
              <c:pt idx="411">
                <c:v>412</c:v>
              </c:pt>
              <c:pt idx="412">
                <c:v>413</c:v>
              </c:pt>
              <c:pt idx="413">
                <c:v>414</c:v>
              </c:pt>
              <c:pt idx="414">
                <c:v>415</c:v>
              </c:pt>
              <c:pt idx="415">
                <c:v>416</c:v>
              </c:pt>
              <c:pt idx="416">
                <c:v>417</c:v>
              </c:pt>
              <c:pt idx="417">
                <c:v>418</c:v>
              </c:pt>
              <c:pt idx="418">
                <c:v>419</c:v>
              </c:pt>
              <c:pt idx="419">
                <c:v>420</c:v>
              </c:pt>
              <c:pt idx="420">
                <c:v>421</c:v>
              </c:pt>
              <c:pt idx="421">
                <c:v>422</c:v>
              </c:pt>
              <c:pt idx="422">
                <c:v>423</c:v>
              </c:pt>
              <c:pt idx="423">
                <c:v>424</c:v>
              </c:pt>
              <c:pt idx="424">
                <c:v>425</c:v>
              </c:pt>
              <c:pt idx="425">
                <c:v>426</c:v>
              </c:pt>
              <c:pt idx="426">
                <c:v>427</c:v>
              </c:pt>
              <c:pt idx="427">
                <c:v>428</c:v>
              </c:pt>
              <c:pt idx="428">
                <c:v>429</c:v>
              </c:pt>
              <c:pt idx="429">
                <c:v>430</c:v>
              </c:pt>
              <c:pt idx="430">
                <c:v>431</c:v>
              </c:pt>
              <c:pt idx="431">
                <c:v>432</c:v>
              </c:pt>
              <c:pt idx="432">
                <c:v>433</c:v>
              </c:pt>
              <c:pt idx="433">
                <c:v>434</c:v>
              </c:pt>
              <c:pt idx="434">
                <c:v>435</c:v>
              </c:pt>
              <c:pt idx="435">
                <c:v>436</c:v>
              </c:pt>
              <c:pt idx="436">
                <c:v>437</c:v>
              </c:pt>
              <c:pt idx="437">
                <c:v>438</c:v>
              </c:pt>
              <c:pt idx="438">
                <c:v>439</c:v>
              </c:pt>
              <c:pt idx="439">
                <c:v>440</c:v>
              </c:pt>
              <c:pt idx="440">
                <c:v>441</c:v>
              </c:pt>
              <c:pt idx="441">
                <c:v>442</c:v>
              </c:pt>
              <c:pt idx="442">
                <c:v>443</c:v>
              </c:pt>
              <c:pt idx="443">
                <c:v>444</c:v>
              </c:pt>
              <c:pt idx="444">
                <c:v>445</c:v>
              </c:pt>
              <c:pt idx="445">
                <c:v>446</c:v>
              </c:pt>
              <c:pt idx="446">
                <c:v>447</c:v>
              </c:pt>
              <c:pt idx="447">
                <c:v>448</c:v>
              </c:pt>
              <c:pt idx="448">
                <c:v>449</c:v>
              </c:pt>
              <c:pt idx="449">
                <c:v>450</c:v>
              </c:pt>
              <c:pt idx="450">
                <c:v>451</c:v>
              </c:pt>
              <c:pt idx="451">
                <c:v>452</c:v>
              </c:pt>
              <c:pt idx="452">
                <c:v>453</c:v>
              </c:pt>
              <c:pt idx="453">
                <c:v>454</c:v>
              </c:pt>
              <c:pt idx="454">
                <c:v>455</c:v>
              </c:pt>
              <c:pt idx="455">
                <c:v>456</c:v>
              </c:pt>
              <c:pt idx="456">
                <c:v>457</c:v>
              </c:pt>
              <c:pt idx="457">
                <c:v>458</c:v>
              </c:pt>
              <c:pt idx="458">
                <c:v>459</c:v>
              </c:pt>
              <c:pt idx="459">
                <c:v>460</c:v>
              </c:pt>
              <c:pt idx="460">
                <c:v>461</c:v>
              </c:pt>
              <c:pt idx="461">
                <c:v>462</c:v>
              </c:pt>
              <c:pt idx="462">
                <c:v>463</c:v>
              </c:pt>
              <c:pt idx="463">
                <c:v>464</c:v>
              </c:pt>
              <c:pt idx="464">
                <c:v>465</c:v>
              </c:pt>
              <c:pt idx="465">
                <c:v>466</c:v>
              </c:pt>
              <c:pt idx="466">
                <c:v>467</c:v>
              </c:pt>
              <c:pt idx="467">
                <c:v>468</c:v>
              </c:pt>
              <c:pt idx="468">
                <c:v>469</c:v>
              </c:pt>
              <c:pt idx="469">
                <c:v>470</c:v>
              </c:pt>
              <c:pt idx="470">
                <c:v>471</c:v>
              </c:pt>
              <c:pt idx="471">
                <c:v>472</c:v>
              </c:pt>
              <c:pt idx="472">
                <c:v>473</c:v>
              </c:pt>
              <c:pt idx="473">
                <c:v>474</c:v>
              </c:pt>
              <c:pt idx="474">
                <c:v>475</c:v>
              </c:pt>
              <c:pt idx="475">
                <c:v>476</c:v>
              </c:pt>
              <c:pt idx="476">
                <c:v>477</c:v>
              </c:pt>
              <c:pt idx="477">
                <c:v>478</c:v>
              </c:pt>
              <c:pt idx="478">
                <c:v>479</c:v>
              </c:pt>
              <c:pt idx="479">
                <c:v>480</c:v>
              </c:pt>
              <c:pt idx="480">
                <c:v>481</c:v>
              </c:pt>
              <c:pt idx="481">
                <c:v>482</c:v>
              </c:pt>
              <c:pt idx="482">
                <c:v>483</c:v>
              </c:pt>
              <c:pt idx="483">
                <c:v>484</c:v>
              </c:pt>
              <c:pt idx="484">
                <c:v>485</c:v>
              </c:pt>
              <c:pt idx="485">
                <c:v>486</c:v>
              </c:pt>
              <c:pt idx="486">
                <c:v>487</c:v>
              </c:pt>
              <c:pt idx="487">
                <c:v>488</c:v>
              </c:pt>
              <c:pt idx="488">
                <c:v>489</c:v>
              </c:pt>
              <c:pt idx="489">
                <c:v>490</c:v>
              </c:pt>
              <c:pt idx="490">
                <c:v>491</c:v>
              </c:pt>
              <c:pt idx="491">
                <c:v>492</c:v>
              </c:pt>
              <c:pt idx="492">
                <c:v>493</c:v>
              </c:pt>
              <c:pt idx="493">
                <c:v>494</c:v>
              </c:pt>
              <c:pt idx="494">
                <c:v>495</c:v>
              </c:pt>
              <c:pt idx="495">
                <c:v>496</c:v>
              </c:pt>
              <c:pt idx="496">
                <c:v>497</c:v>
              </c:pt>
              <c:pt idx="497">
                <c:v>498</c:v>
              </c:pt>
              <c:pt idx="498">
                <c:v>499</c:v>
              </c:pt>
              <c:pt idx="499">
                <c:v>500</c:v>
              </c:pt>
              <c:pt idx="500">
                <c:v>501</c:v>
              </c:pt>
              <c:pt idx="501">
                <c:v>502</c:v>
              </c:pt>
              <c:pt idx="502">
                <c:v>503</c:v>
              </c:pt>
              <c:pt idx="503">
                <c:v>504</c:v>
              </c:pt>
              <c:pt idx="504">
                <c:v>505</c:v>
              </c:pt>
              <c:pt idx="505">
                <c:v>506</c:v>
              </c:pt>
              <c:pt idx="506">
                <c:v>507</c:v>
              </c:pt>
              <c:pt idx="507">
                <c:v>508</c:v>
              </c:pt>
              <c:pt idx="508">
                <c:v>509</c:v>
              </c:pt>
              <c:pt idx="509">
                <c:v>510</c:v>
              </c:pt>
              <c:pt idx="510">
                <c:v>511</c:v>
              </c:pt>
              <c:pt idx="511">
                <c:v>512</c:v>
              </c:pt>
              <c:pt idx="512">
                <c:v>513</c:v>
              </c:pt>
              <c:pt idx="513">
                <c:v>514</c:v>
              </c:pt>
              <c:pt idx="514">
                <c:v>515</c:v>
              </c:pt>
              <c:pt idx="515">
                <c:v>516</c:v>
              </c:pt>
              <c:pt idx="516">
                <c:v>517</c:v>
              </c:pt>
              <c:pt idx="517">
                <c:v>518</c:v>
              </c:pt>
              <c:pt idx="518">
                <c:v>519</c:v>
              </c:pt>
              <c:pt idx="519">
                <c:v>520</c:v>
              </c:pt>
              <c:pt idx="520">
                <c:v>521</c:v>
              </c:pt>
              <c:pt idx="521">
                <c:v>522</c:v>
              </c:pt>
              <c:pt idx="522">
                <c:v>523</c:v>
              </c:pt>
              <c:pt idx="523">
                <c:v>524</c:v>
              </c:pt>
              <c:pt idx="524">
                <c:v>525</c:v>
              </c:pt>
              <c:pt idx="525">
                <c:v>526</c:v>
              </c:pt>
              <c:pt idx="526">
                <c:v>527</c:v>
              </c:pt>
              <c:pt idx="527">
                <c:v>528</c:v>
              </c:pt>
              <c:pt idx="528">
                <c:v>529</c:v>
              </c:pt>
              <c:pt idx="529">
                <c:v>530</c:v>
              </c:pt>
              <c:pt idx="530">
                <c:v>531</c:v>
              </c:pt>
              <c:pt idx="531">
                <c:v>532</c:v>
              </c:pt>
              <c:pt idx="532">
                <c:v>533</c:v>
              </c:pt>
              <c:pt idx="533">
                <c:v>534</c:v>
              </c:pt>
              <c:pt idx="534">
                <c:v>535</c:v>
              </c:pt>
              <c:pt idx="535">
                <c:v>536</c:v>
              </c:pt>
              <c:pt idx="536">
                <c:v>537</c:v>
              </c:pt>
              <c:pt idx="537">
                <c:v>538</c:v>
              </c:pt>
              <c:pt idx="538">
                <c:v>539</c:v>
              </c:pt>
              <c:pt idx="539">
                <c:v>540</c:v>
              </c:pt>
              <c:pt idx="540">
                <c:v>541</c:v>
              </c:pt>
              <c:pt idx="541">
                <c:v>542</c:v>
              </c:pt>
              <c:pt idx="542">
                <c:v>543</c:v>
              </c:pt>
              <c:pt idx="543">
                <c:v>544</c:v>
              </c:pt>
              <c:pt idx="544">
                <c:v>545</c:v>
              </c:pt>
              <c:pt idx="545">
                <c:v>546</c:v>
              </c:pt>
              <c:pt idx="546">
                <c:v>547</c:v>
              </c:pt>
              <c:pt idx="547">
                <c:v>548</c:v>
              </c:pt>
              <c:pt idx="548">
                <c:v>549</c:v>
              </c:pt>
              <c:pt idx="549">
                <c:v>550</c:v>
              </c:pt>
              <c:pt idx="550">
                <c:v>551</c:v>
              </c:pt>
              <c:pt idx="551">
                <c:v>552</c:v>
              </c:pt>
              <c:pt idx="552">
                <c:v>553</c:v>
              </c:pt>
              <c:pt idx="553">
                <c:v>554</c:v>
              </c:pt>
              <c:pt idx="554">
                <c:v>555</c:v>
              </c:pt>
              <c:pt idx="555">
                <c:v>556</c:v>
              </c:pt>
              <c:pt idx="556">
                <c:v>557</c:v>
              </c:pt>
              <c:pt idx="557">
                <c:v>558</c:v>
              </c:pt>
              <c:pt idx="558">
                <c:v>559</c:v>
              </c:pt>
              <c:pt idx="559">
                <c:v>560</c:v>
              </c:pt>
              <c:pt idx="560">
                <c:v>561</c:v>
              </c:pt>
              <c:pt idx="561">
                <c:v>562</c:v>
              </c:pt>
              <c:pt idx="562">
                <c:v>563</c:v>
              </c:pt>
              <c:pt idx="563">
                <c:v>564</c:v>
              </c:pt>
              <c:pt idx="564">
                <c:v>565</c:v>
              </c:pt>
              <c:pt idx="565">
                <c:v>566</c:v>
              </c:pt>
              <c:pt idx="566">
                <c:v>567</c:v>
              </c:pt>
              <c:pt idx="567">
                <c:v>568</c:v>
              </c:pt>
              <c:pt idx="568">
                <c:v>569</c:v>
              </c:pt>
              <c:pt idx="569">
                <c:v>570</c:v>
              </c:pt>
              <c:pt idx="570">
                <c:v>571</c:v>
              </c:pt>
              <c:pt idx="571">
                <c:v>572</c:v>
              </c:pt>
              <c:pt idx="572">
                <c:v>573</c:v>
              </c:pt>
              <c:pt idx="573">
                <c:v>574</c:v>
              </c:pt>
              <c:pt idx="574">
                <c:v>575</c:v>
              </c:pt>
              <c:pt idx="575">
                <c:v>576</c:v>
              </c:pt>
              <c:pt idx="576">
                <c:v>577</c:v>
              </c:pt>
              <c:pt idx="577">
                <c:v>578</c:v>
              </c:pt>
              <c:pt idx="578">
                <c:v>579</c:v>
              </c:pt>
              <c:pt idx="579">
                <c:v>580</c:v>
              </c:pt>
              <c:pt idx="580">
                <c:v>581</c:v>
              </c:pt>
              <c:pt idx="581">
                <c:v>582</c:v>
              </c:pt>
              <c:pt idx="582">
                <c:v>583</c:v>
              </c:pt>
              <c:pt idx="583">
                <c:v>584</c:v>
              </c:pt>
              <c:pt idx="584">
                <c:v>585</c:v>
              </c:pt>
              <c:pt idx="585">
                <c:v>586</c:v>
              </c:pt>
              <c:pt idx="586">
                <c:v>587</c:v>
              </c:pt>
              <c:pt idx="587">
                <c:v>588</c:v>
              </c:pt>
              <c:pt idx="588">
                <c:v>589</c:v>
              </c:pt>
              <c:pt idx="589">
                <c:v>590</c:v>
              </c:pt>
              <c:pt idx="590">
                <c:v>591</c:v>
              </c:pt>
              <c:pt idx="591">
                <c:v>592</c:v>
              </c:pt>
              <c:pt idx="592">
                <c:v>593</c:v>
              </c:pt>
              <c:pt idx="593">
                <c:v>594</c:v>
              </c:pt>
              <c:pt idx="594">
                <c:v>595</c:v>
              </c:pt>
              <c:pt idx="595">
                <c:v>596</c:v>
              </c:pt>
              <c:pt idx="596">
                <c:v>597</c:v>
              </c:pt>
              <c:pt idx="597">
                <c:v>598</c:v>
              </c:pt>
              <c:pt idx="598">
                <c:v>599</c:v>
              </c:pt>
              <c:pt idx="599">
                <c:v>600</c:v>
              </c:pt>
              <c:pt idx="600">
                <c:v>601</c:v>
              </c:pt>
              <c:pt idx="601">
                <c:v>602</c:v>
              </c:pt>
              <c:pt idx="602">
                <c:v>603</c:v>
              </c:pt>
              <c:pt idx="603">
                <c:v>604</c:v>
              </c:pt>
              <c:pt idx="604">
                <c:v>605</c:v>
              </c:pt>
              <c:pt idx="605">
                <c:v>606</c:v>
              </c:pt>
              <c:pt idx="606">
                <c:v>607</c:v>
              </c:pt>
              <c:pt idx="607">
                <c:v>608</c:v>
              </c:pt>
              <c:pt idx="608">
                <c:v>609</c:v>
              </c:pt>
              <c:pt idx="609">
                <c:v>610</c:v>
              </c:pt>
              <c:pt idx="610">
                <c:v>611</c:v>
              </c:pt>
              <c:pt idx="611">
                <c:v>612</c:v>
              </c:pt>
              <c:pt idx="612">
                <c:v>613</c:v>
              </c:pt>
              <c:pt idx="613">
                <c:v>614</c:v>
              </c:pt>
              <c:pt idx="614">
                <c:v>615</c:v>
              </c:pt>
              <c:pt idx="615">
                <c:v>616</c:v>
              </c:pt>
              <c:pt idx="616">
                <c:v>617</c:v>
              </c:pt>
              <c:pt idx="617">
                <c:v>618</c:v>
              </c:pt>
              <c:pt idx="618">
                <c:v>619</c:v>
              </c:pt>
              <c:pt idx="619">
                <c:v>620</c:v>
              </c:pt>
              <c:pt idx="620">
                <c:v>621</c:v>
              </c:pt>
              <c:pt idx="621">
                <c:v>622</c:v>
              </c:pt>
              <c:pt idx="622">
                <c:v>623</c:v>
              </c:pt>
              <c:pt idx="623">
                <c:v>624</c:v>
              </c:pt>
              <c:pt idx="624">
                <c:v>625</c:v>
              </c:pt>
              <c:pt idx="625">
                <c:v>626</c:v>
              </c:pt>
              <c:pt idx="626">
                <c:v>627</c:v>
              </c:pt>
              <c:pt idx="627">
                <c:v>628</c:v>
              </c:pt>
              <c:pt idx="628">
                <c:v>629</c:v>
              </c:pt>
              <c:pt idx="629">
                <c:v>630</c:v>
              </c:pt>
              <c:pt idx="630">
                <c:v>631</c:v>
              </c:pt>
              <c:pt idx="631">
                <c:v>632</c:v>
              </c:pt>
              <c:pt idx="632">
                <c:v>633</c:v>
              </c:pt>
              <c:pt idx="633">
                <c:v>634</c:v>
              </c:pt>
              <c:pt idx="634">
                <c:v>635</c:v>
              </c:pt>
              <c:pt idx="635">
                <c:v>636</c:v>
              </c:pt>
              <c:pt idx="636">
                <c:v>637</c:v>
              </c:pt>
              <c:pt idx="637">
                <c:v>638</c:v>
              </c:pt>
              <c:pt idx="638">
                <c:v>639</c:v>
              </c:pt>
              <c:pt idx="639">
                <c:v>640</c:v>
              </c:pt>
              <c:pt idx="640">
                <c:v>641</c:v>
              </c:pt>
              <c:pt idx="641">
                <c:v>642</c:v>
              </c:pt>
              <c:pt idx="642">
                <c:v>643</c:v>
              </c:pt>
              <c:pt idx="643">
                <c:v>644</c:v>
              </c:pt>
              <c:pt idx="644">
                <c:v>645</c:v>
              </c:pt>
              <c:pt idx="645">
                <c:v>646</c:v>
              </c:pt>
              <c:pt idx="646">
                <c:v>647</c:v>
              </c:pt>
              <c:pt idx="647">
                <c:v>648</c:v>
              </c:pt>
              <c:pt idx="648">
                <c:v>649</c:v>
              </c:pt>
              <c:pt idx="649">
                <c:v>650</c:v>
              </c:pt>
              <c:pt idx="650">
                <c:v>651</c:v>
              </c:pt>
              <c:pt idx="651">
                <c:v>652</c:v>
              </c:pt>
              <c:pt idx="652">
                <c:v>653</c:v>
              </c:pt>
              <c:pt idx="653">
                <c:v>654</c:v>
              </c:pt>
              <c:pt idx="654">
                <c:v>655</c:v>
              </c:pt>
              <c:pt idx="655">
                <c:v>656</c:v>
              </c:pt>
              <c:pt idx="656">
                <c:v>657</c:v>
              </c:pt>
              <c:pt idx="657">
                <c:v>658</c:v>
              </c:pt>
              <c:pt idx="658">
                <c:v>659</c:v>
              </c:pt>
              <c:pt idx="659">
                <c:v>660</c:v>
              </c:pt>
              <c:pt idx="660">
                <c:v>661</c:v>
              </c:pt>
              <c:pt idx="661">
                <c:v>662</c:v>
              </c:pt>
              <c:pt idx="662">
                <c:v>663</c:v>
              </c:pt>
              <c:pt idx="663">
                <c:v>664</c:v>
              </c:pt>
              <c:pt idx="664">
                <c:v>665</c:v>
              </c:pt>
              <c:pt idx="665">
                <c:v>666</c:v>
              </c:pt>
              <c:pt idx="666">
                <c:v>667</c:v>
              </c:pt>
              <c:pt idx="667">
                <c:v>668</c:v>
              </c:pt>
              <c:pt idx="668">
                <c:v>669</c:v>
              </c:pt>
              <c:pt idx="669">
                <c:v>670</c:v>
              </c:pt>
              <c:pt idx="670">
                <c:v>671</c:v>
              </c:pt>
              <c:pt idx="671">
                <c:v>672</c:v>
              </c:pt>
              <c:pt idx="672">
                <c:v>673</c:v>
              </c:pt>
              <c:pt idx="673">
                <c:v>674</c:v>
              </c:pt>
              <c:pt idx="674">
                <c:v>675</c:v>
              </c:pt>
              <c:pt idx="675">
                <c:v>676</c:v>
              </c:pt>
              <c:pt idx="676">
                <c:v>677</c:v>
              </c:pt>
              <c:pt idx="677">
                <c:v>678</c:v>
              </c:pt>
              <c:pt idx="678">
                <c:v>679</c:v>
              </c:pt>
              <c:pt idx="679">
                <c:v>680</c:v>
              </c:pt>
              <c:pt idx="680">
                <c:v>681</c:v>
              </c:pt>
              <c:pt idx="681">
                <c:v>682</c:v>
              </c:pt>
              <c:pt idx="682">
                <c:v>683</c:v>
              </c:pt>
              <c:pt idx="683">
                <c:v>684</c:v>
              </c:pt>
              <c:pt idx="684">
                <c:v>685</c:v>
              </c:pt>
              <c:pt idx="685">
                <c:v>686</c:v>
              </c:pt>
              <c:pt idx="686">
                <c:v>687</c:v>
              </c:pt>
              <c:pt idx="687">
                <c:v>688</c:v>
              </c:pt>
              <c:pt idx="688">
                <c:v>689</c:v>
              </c:pt>
              <c:pt idx="689">
                <c:v>690</c:v>
              </c:pt>
              <c:pt idx="690">
                <c:v>691</c:v>
              </c:pt>
              <c:pt idx="691">
                <c:v>692</c:v>
              </c:pt>
              <c:pt idx="692">
                <c:v>693</c:v>
              </c:pt>
              <c:pt idx="693">
                <c:v>694</c:v>
              </c:pt>
              <c:pt idx="694">
                <c:v>695</c:v>
              </c:pt>
              <c:pt idx="695">
                <c:v>696</c:v>
              </c:pt>
              <c:pt idx="696">
                <c:v>697</c:v>
              </c:pt>
              <c:pt idx="697">
                <c:v>698</c:v>
              </c:pt>
              <c:pt idx="698">
                <c:v>699</c:v>
              </c:pt>
              <c:pt idx="699">
                <c:v>700</c:v>
              </c:pt>
              <c:pt idx="700">
                <c:v>701</c:v>
              </c:pt>
              <c:pt idx="701">
                <c:v>702</c:v>
              </c:pt>
              <c:pt idx="702">
                <c:v>703</c:v>
              </c:pt>
              <c:pt idx="703">
                <c:v>704</c:v>
              </c:pt>
              <c:pt idx="704">
                <c:v>705</c:v>
              </c:pt>
              <c:pt idx="705">
                <c:v>706</c:v>
              </c:pt>
              <c:pt idx="706">
                <c:v>707</c:v>
              </c:pt>
              <c:pt idx="707">
                <c:v>708</c:v>
              </c:pt>
              <c:pt idx="708">
                <c:v>709</c:v>
              </c:pt>
              <c:pt idx="709">
                <c:v>710</c:v>
              </c:pt>
              <c:pt idx="710">
                <c:v>711</c:v>
              </c:pt>
              <c:pt idx="711">
                <c:v>712</c:v>
              </c:pt>
              <c:pt idx="712">
                <c:v>713</c:v>
              </c:pt>
              <c:pt idx="713">
                <c:v>714</c:v>
              </c:pt>
              <c:pt idx="714">
                <c:v>715</c:v>
              </c:pt>
              <c:pt idx="715">
                <c:v>716</c:v>
              </c:pt>
              <c:pt idx="716">
                <c:v>717</c:v>
              </c:pt>
              <c:pt idx="717">
                <c:v>718</c:v>
              </c:pt>
              <c:pt idx="718">
                <c:v>719</c:v>
              </c:pt>
              <c:pt idx="719">
                <c:v>720</c:v>
              </c:pt>
              <c:pt idx="720">
                <c:v>721</c:v>
              </c:pt>
              <c:pt idx="721">
                <c:v>722</c:v>
              </c:pt>
              <c:pt idx="722">
                <c:v>723</c:v>
              </c:pt>
              <c:pt idx="723">
                <c:v>724</c:v>
              </c:pt>
              <c:pt idx="724">
                <c:v>725</c:v>
              </c:pt>
              <c:pt idx="725">
                <c:v>726</c:v>
              </c:pt>
              <c:pt idx="726">
                <c:v>727</c:v>
              </c:pt>
              <c:pt idx="727">
                <c:v>728</c:v>
              </c:pt>
              <c:pt idx="728">
                <c:v>729</c:v>
              </c:pt>
              <c:pt idx="729">
                <c:v>730</c:v>
              </c:pt>
              <c:pt idx="730">
                <c:v>731</c:v>
              </c:pt>
              <c:pt idx="731">
                <c:v>732</c:v>
              </c:pt>
              <c:pt idx="732">
                <c:v>733</c:v>
              </c:pt>
              <c:pt idx="733">
                <c:v>734</c:v>
              </c:pt>
              <c:pt idx="734">
                <c:v>735</c:v>
              </c:pt>
              <c:pt idx="735">
                <c:v>736</c:v>
              </c:pt>
              <c:pt idx="736">
                <c:v>737</c:v>
              </c:pt>
              <c:pt idx="737">
                <c:v>738</c:v>
              </c:pt>
              <c:pt idx="738">
                <c:v>739</c:v>
              </c:pt>
              <c:pt idx="739">
                <c:v>740</c:v>
              </c:pt>
              <c:pt idx="740">
                <c:v>741</c:v>
              </c:pt>
              <c:pt idx="741">
                <c:v>742</c:v>
              </c:pt>
              <c:pt idx="742">
                <c:v>743</c:v>
              </c:pt>
              <c:pt idx="743">
                <c:v>744</c:v>
              </c:pt>
              <c:pt idx="744">
                <c:v>745</c:v>
              </c:pt>
              <c:pt idx="745">
                <c:v>746</c:v>
              </c:pt>
              <c:pt idx="746">
                <c:v>747</c:v>
              </c:pt>
              <c:pt idx="747">
                <c:v>748</c:v>
              </c:pt>
              <c:pt idx="748">
                <c:v>749</c:v>
              </c:pt>
              <c:pt idx="749">
                <c:v>750</c:v>
              </c:pt>
              <c:pt idx="750">
                <c:v>751</c:v>
              </c:pt>
              <c:pt idx="751">
                <c:v>752</c:v>
              </c:pt>
              <c:pt idx="752">
                <c:v>753</c:v>
              </c:pt>
              <c:pt idx="753">
                <c:v>754</c:v>
              </c:pt>
              <c:pt idx="754">
                <c:v>755</c:v>
              </c:pt>
              <c:pt idx="755">
                <c:v>756</c:v>
              </c:pt>
              <c:pt idx="756">
                <c:v>757</c:v>
              </c:pt>
              <c:pt idx="757">
                <c:v>758</c:v>
              </c:pt>
              <c:pt idx="758">
                <c:v>759</c:v>
              </c:pt>
              <c:pt idx="759">
                <c:v>760</c:v>
              </c:pt>
              <c:pt idx="760">
                <c:v>761</c:v>
              </c:pt>
              <c:pt idx="761">
                <c:v>762</c:v>
              </c:pt>
              <c:pt idx="762">
                <c:v>763</c:v>
              </c:pt>
              <c:pt idx="763">
                <c:v>764</c:v>
              </c:pt>
              <c:pt idx="764">
                <c:v>765</c:v>
              </c:pt>
              <c:pt idx="765">
                <c:v>766</c:v>
              </c:pt>
              <c:pt idx="766">
                <c:v>767</c:v>
              </c:pt>
              <c:pt idx="767">
                <c:v>768</c:v>
              </c:pt>
              <c:pt idx="768">
                <c:v>769</c:v>
              </c:pt>
              <c:pt idx="769">
                <c:v>770</c:v>
              </c:pt>
              <c:pt idx="770">
                <c:v>771</c:v>
              </c:pt>
              <c:pt idx="771">
                <c:v>772</c:v>
              </c:pt>
              <c:pt idx="772">
                <c:v>773</c:v>
              </c:pt>
              <c:pt idx="773">
                <c:v>774</c:v>
              </c:pt>
              <c:pt idx="774">
                <c:v>775</c:v>
              </c:pt>
              <c:pt idx="775">
                <c:v>776</c:v>
              </c:pt>
              <c:pt idx="776">
                <c:v>777</c:v>
              </c:pt>
              <c:pt idx="777">
                <c:v>778</c:v>
              </c:pt>
              <c:pt idx="778">
                <c:v>779</c:v>
              </c:pt>
              <c:pt idx="779">
                <c:v>780</c:v>
              </c:pt>
              <c:pt idx="780">
                <c:v>781</c:v>
              </c:pt>
              <c:pt idx="781">
                <c:v>782</c:v>
              </c:pt>
              <c:pt idx="782">
                <c:v>783</c:v>
              </c:pt>
              <c:pt idx="783">
                <c:v>784</c:v>
              </c:pt>
              <c:pt idx="784">
                <c:v>785</c:v>
              </c:pt>
              <c:pt idx="785">
                <c:v>786</c:v>
              </c:pt>
              <c:pt idx="786">
                <c:v>787</c:v>
              </c:pt>
              <c:pt idx="787">
                <c:v>788</c:v>
              </c:pt>
              <c:pt idx="788">
                <c:v>789</c:v>
              </c:pt>
              <c:pt idx="789">
                <c:v>790</c:v>
              </c:pt>
              <c:pt idx="790">
                <c:v>791</c:v>
              </c:pt>
              <c:pt idx="791">
                <c:v>792</c:v>
              </c:pt>
              <c:pt idx="792">
                <c:v>793</c:v>
              </c:pt>
              <c:pt idx="793">
                <c:v>794</c:v>
              </c:pt>
              <c:pt idx="794">
                <c:v>795</c:v>
              </c:pt>
              <c:pt idx="795">
                <c:v>796</c:v>
              </c:pt>
              <c:pt idx="796">
                <c:v>797</c:v>
              </c:pt>
              <c:pt idx="797">
                <c:v>798</c:v>
              </c:pt>
              <c:pt idx="798">
                <c:v>799</c:v>
              </c:pt>
              <c:pt idx="799">
                <c:v>800</c:v>
              </c:pt>
              <c:pt idx="800">
                <c:v>801</c:v>
              </c:pt>
              <c:pt idx="801">
                <c:v>802</c:v>
              </c:pt>
              <c:pt idx="802">
                <c:v>803</c:v>
              </c:pt>
              <c:pt idx="803">
                <c:v>804</c:v>
              </c:pt>
              <c:pt idx="804">
                <c:v>805</c:v>
              </c:pt>
              <c:pt idx="805">
                <c:v>806</c:v>
              </c:pt>
              <c:pt idx="806">
                <c:v>807</c:v>
              </c:pt>
              <c:pt idx="807">
                <c:v>808</c:v>
              </c:pt>
              <c:pt idx="808">
                <c:v>809</c:v>
              </c:pt>
              <c:pt idx="809">
                <c:v>810</c:v>
              </c:pt>
              <c:pt idx="810">
                <c:v>811</c:v>
              </c:pt>
              <c:pt idx="811">
                <c:v>812</c:v>
              </c:pt>
              <c:pt idx="812">
                <c:v>813</c:v>
              </c:pt>
              <c:pt idx="813">
                <c:v>814</c:v>
              </c:pt>
              <c:pt idx="814">
                <c:v>815</c:v>
              </c:pt>
              <c:pt idx="815">
                <c:v>816</c:v>
              </c:pt>
              <c:pt idx="816">
                <c:v>817</c:v>
              </c:pt>
              <c:pt idx="817">
                <c:v>818</c:v>
              </c:pt>
              <c:pt idx="818">
                <c:v>819</c:v>
              </c:pt>
              <c:pt idx="819">
                <c:v>820</c:v>
              </c:pt>
              <c:pt idx="820">
                <c:v>821</c:v>
              </c:pt>
              <c:pt idx="821">
                <c:v>822</c:v>
              </c:pt>
              <c:pt idx="822">
                <c:v>823</c:v>
              </c:pt>
              <c:pt idx="823">
                <c:v>824</c:v>
              </c:pt>
              <c:pt idx="824">
                <c:v>825</c:v>
              </c:pt>
              <c:pt idx="825">
                <c:v>826</c:v>
              </c:pt>
              <c:pt idx="826">
                <c:v>827</c:v>
              </c:pt>
              <c:pt idx="827">
                <c:v>828</c:v>
              </c:pt>
              <c:pt idx="828">
                <c:v>829</c:v>
              </c:pt>
              <c:pt idx="829">
                <c:v>830</c:v>
              </c:pt>
              <c:pt idx="830">
                <c:v>831</c:v>
              </c:pt>
              <c:pt idx="831">
                <c:v>832</c:v>
              </c:pt>
              <c:pt idx="832">
                <c:v>833</c:v>
              </c:pt>
              <c:pt idx="833">
                <c:v>834</c:v>
              </c:pt>
              <c:pt idx="834">
                <c:v>835</c:v>
              </c:pt>
              <c:pt idx="835">
                <c:v>836</c:v>
              </c:pt>
              <c:pt idx="836">
                <c:v>837</c:v>
              </c:pt>
              <c:pt idx="837">
                <c:v>838</c:v>
              </c:pt>
              <c:pt idx="838">
                <c:v>839</c:v>
              </c:pt>
              <c:pt idx="839">
                <c:v>840</c:v>
              </c:pt>
              <c:pt idx="840">
                <c:v>841</c:v>
              </c:pt>
              <c:pt idx="841">
                <c:v>842</c:v>
              </c:pt>
              <c:pt idx="842">
                <c:v>843</c:v>
              </c:pt>
              <c:pt idx="843">
                <c:v>844</c:v>
              </c:pt>
              <c:pt idx="844">
                <c:v>845</c:v>
              </c:pt>
              <c:pt idx="845">
                <c:v>846</c:v>
              </c:pt>
              <c:pt idx="846">
                <c:v>847</c:v>
              </c:pt>
              <c:pt idx="847">
                <c:v>848</c:v>
              </c:pt>
              <c:pt idx="848">
                <c:v>849</c:v>
              </c:pt>
              <c:pt idx="849">
                <c:v>850</c:v>
              </c:pt>
              <c:pt idx="850">
                <c:v>851</c:v>
              </c:pt>
              <c:pt idx="851">
                <c:v>852</c:v>
              </c:pt>
              <c:pt idx="852">
                <c:v>853</c:v>
              </c:pt>
              <c:pt idx="853">
                <c:v>854</c:v>
              </c:pt>
              <c:pt idx="854">
                <c:v>855</c:v>
              </c:pt>
              <c:pt idx="855">
                <c:v>856</c:v>
              </c:pt>
              <c:pt idx="856">
                <c:v>857</c:v>
              </c:pt>
              <c:pt idx="857">
                <c:v>858</c:v>
              </c:pt>
              <c:pt idx="858">
                <c:v>859</c:v>
              </c:pt>
              <c:pt idx="859">
                <c:v>860</c:v>
              </c:pt>
              <c:pt idx="860">
                <c:v>861</c:v>
              </c:pt>
              <c:pt idx="861">
                <c:v>862</c:v>
              </c:pt>
              <c:pt idx="862">
                <c:v>863</c:v>
              </c:pt>
              <c:pt idx="863">
                <c:v>864</c:v>
              </c:pt>
              <c:pt idx="864">
                <c:v>865</c:v>
              </c:pt>
              <c:pt idx="865">
                <c:v>866</c:v>
              </c:pt>
              <c:pt idx="866">
                <c:v>867</c:v>
              </c:pt>
              <c:pt idx="867">
                <c:v>868</c:v>
              </c:pt>
              <c:pt idx="868">
                <c:v>869</c:v>
              </c:pt>
              <c:pt idx="869">
                <c:v>870</c:v>
              </c:pt>
              <c:pt idx="870">
                <c:v>871</c:v>
              </c:pt>
              <c:pt idx="871">
                <c:v>872</c:v>
              </c:pt>
              <c:pt idx="872">
                <c:v>873</c:v>
              </c:pt>
              <c:pt idx="873">
                <c:v>874</c:v>
              </c:pt>
              <c:pt idx="874">
                <c:v>875</c:v>
              </c:pt>
              <c:pt idx="875">
                <c:v>876</c:v>
              </c:pt>
              <c:pt idx="876">
                <c:v>877</c:v>
              </c:pt>
              <c:pt idx="877">
                <c:v>878</c:v>
              </c:pt>
              <c:pt idx="878">
                <c:v>879</c:v>
              </c:pt>
              <c:pt idx="879">
                <c:v>880</c:v>
              </c:pt>
              <c:pt idx="880">
                <c:v>881</c:v>
              </c:pt>
              <c:pt idx="881">
                <c:v>882</c:v>
              </c:pt>
              <c:pt idx="882">
                <c:v>883</c:v>
              </c:pt>
              <c:pt idx="883">
                <c:v>884</c:v>
              </c:pt>
              <c:pt idx="884">
                <c:v>885</c:v>
              </c:pt>
              <c:pt idx="885">
                <c:v>886</c:v>
              </c:pt>
              <c:pt idx="886">
                <c:v>887</c:v>
              </c:pt>
              <c:pt idx="887">
                <c:v>888</c:v>
              </c:pt>
              <c:pt idx="888">
                <c:v>889</c:v>
              </c:pt>
              <c:pt idx="889">
                <c:v>890</c:v>
              </c:pt>
              <c:pt idx="890">
                <c:v>891</c:v>
              </c:pt>
              <c:pt idx="891">
                <c:v>892</c:v>
              </c:pt>
              <c:pt idx="892">
                <c:v>893</c:v>
              </c:pt>
              <c:pt idx="893">
                <c:v>894</c:v>
              </c:pt>
              <c:pt idx="894">
                <c:v>895</c:v>
              </c:pt>
              <c:pt idx="895">
                <c:v>896</c:v>
              </c:pt>
              <c:pt idx="896">
                <c:v>897</c:v>
              </c:pt>
              <c:pt idx="897">
                <c:v>898</c:v>
              </c:pt>
              <c:pt idx="898">
                <c:v>899</c:v>
              </c:pt>
              <c:pt idx="899">
                <c:v>900</c:v>
              </c:pt>
              <c:pt idx="900">
                <c:v>901</c:v>
              </c:pt>
              <c:pt idx="901">
                <c:v>902</c:v>
              </c:pt>
              <c:pt idx="902">
                <c:v>903</c:v>
              </c:pt>
              <c:pt idx="903">
                <c:v>904</c:v>
              </c:pt>
              <c:pt idx="904">
                <c:v>905</c:v>
              </c:pt>
              <c:pt idx="905">
                <c:v>906</c:v>
              </c:pt>
              <c:pt idx="906">
                <c:v>907</c:v>
              </c:pt>
              <c:pt idx="907">
                <c:v>908</c:v>
              </c:pt>
              <c:pt idx="908">
                <c:v>909</c:v>
              </c:pt>
              <c:pt idx="909">
                <c:v>910</c:v>
              </c:pt>
              <c:pt idx="910">
                <c:v>911</c:v>
              </c:pt>
              <c:pt idx="911">
                <c:v>912</c:v>
              </c:pt>
              <c:pt idx="912">
                <c:v>913</c:v>
              </c:pt>
              <c:pt idx="913">
                <c:v>914</c:v>
              </c:pt>
              <c:pt idx="914">
                <c:v>915</c:v>
              </c:pt>
              <c:pt idx="915">
                <c:v>916</c:v>
              </c:pt>
              <c:pt idx="916">
                <c:v>917</c:v>
              </c:pt>
              <c:pt idx="917">
                <c:v>918</c:v>
              </c:pt>
              <c:pt idx="918">
                <c:v>919</c:v>
              </c:pt>
              <c:pt idx="919">
                <c:v>920</c:v>
              </c:pt>
              <c:pt idx="920">
                <c:v>921</c:v>
              </c:pt>
              <c:pt idx="921">
                <c:v>922</c:v>
              </c:pt>
              <c:pt idx="922">
                <c:v>923</c:v>
              </c:pt>
              <c:pt idx="923">
                <c:v>924</c:v>
              </c:pt>
              <c:pt idx="924">
                <c:v>925</c:v>
              </c:pt>
              <c:pt idx="925">
                <c:v>926</c:v>
              </c:pt>
              <c:pt idx="926">
                <c:v>927</c:v>
              </c:pt>
              <c:pt idx="927">
                <c:v>928</c:v>
              </c:pt>
              <c:pt idx="928">
                <c:v>929</c:v>
              </c:pt>
              <c:pt idx="929">
                <c:v>930</c:v>
              </c:pt>
              <c:pt idx="930">
                <c:v>931</c:v>
              </c:pt>
              <c:pt idx="931">
                <c:v>932</c:v>
              </c:pt>
              <c:pt idx="932">
                <c:v>933</c:v>
              </c:pt>
              <c:pt idx="933">
                <c:v>934</c:v>
              </c:pt>
              <c:pt idx="934">
                <c:v>935</c:v>
              </c:pt>
              <c:pt idx="935">
                <c:v>936</c:v>
              </c:pt>
              <c:pt idx="936">
                <c:v>937</c:v>
              </c:pt>
              <c:pt idx="937">
                <c:v>938</c:v>
              </c:pt>
              <c:pt idx="938">
                <c:v>939</c:v>
              </c:pt>
              <c:pt idx="939">
                <c:v>940</c:v>
              </c:pt>
              <c:pt idx="940">
                <c:v>941</c:v>
              </c:pt>
              <c:pt idx="941">
                <c:v>942</c:v>
              </c:pt>
              <c:pt idx="942">
                <c:v>943</c:v>
              </c:pt>
              <c:pt idx="943">
                <c:v>944</c:v>
              </c:pt>
              <c:pt idx="944">
                <c:v>945</c:v>
              </c:pt>
              <c:pt idx="945">
                <c:v>946</c:v>
              </c:pt>
              <c:pt idx="946">
                <c:v>947</c:v>
              </c:pt>
              <c:pt idx="947">
                <c:v>948</c:v>
              </c:pt>
              <c:pt idx="948">
                <c:v>949</c:v>
              </c:pt>
              <c:pt idx="949">
                <c:v>950</c:v>
              </c:pt>
              <c:pt idx="950">
                <c:v>951</c:v>
              </c:pt>
              <c:pt idx="951">
                <c:v>952</c:v>
              </c:pt>
              <c:pt idx="952">
                <c:v>953</c:v>
              </c:pt>
              <c:pt idx="953">
                <c:v>954</c:v>
              </c:pt>
              <c:pt idx="954">
                <c:v>955</c:v>
              </c:pt>
              <c:pt idx="955">
                <c:v>956</c:v>
              </c:pt>
              <c:pt idx="956">
                <c:v>957</c:v>
              </c:pt>
              <c:pt idx="957">
                <c:v>958</c:v>
              </c:pt>
              <c:pt idx="958">
                <c:v>959</c:v>
              </c:pt>
              <c:pt idx="959">
                <c:v>960</c:v>
              </c:pt>
              <c:pt idx="960">
                <c:v>961</c:v>
              </c:pt>
              <c:pt idx="961">
                <c:v>962</c:v>
              </c:pt>
              <c:pt idx="962">
                <c:v>963</c:v>
              </c:pt>
              <c:pt idx="963">
                <c:v>964</c:v>
              </c:pt>
              <c:pt idx="964">
                <c:v>965</c:v>
              </c:pt>
              <c:pt idx="965">
                <c:v>966</c:v>
              </c:pt>
              <c:pt idx="966">
                <c:v>967</c:v>
              </c:pt>
              <c:pt idx="967">
                <c:v>968</c:v>
              </c:pt>
              <c:pt idx="968">
                <c:v>969</c:v>
              </c:pt>
              <c:pt idx="969">
                <c:v>970</c:v>
              </c:pt>
              <c:pt idx="970">
                <c:v>971</c:v>
              </c:pt>
              <c:pt idx="971">
                <c:v>972</c:v>
              </c:pt>
              <c:pt idx="972">
                <c:v>973</c:v>
              </c:pt>
              <c:pt idx="973">
                <c:v>974</c:v>
              </c:pt>
              <c:pt idx="974">
                <c:v>975</c:v>
              </c:pt>
              <c:pt idx="975">
                <c:v>976</c:v>
              </c:pt>
              <c:pt idx="976">
                <c:v>977</c:v>
              </c:pt>
              <c:pt idx="977">
                <c:v>978</c:v>
              </c:pt>
              <c:pt idx="978">
                <c:v>979</c:v>
              </c:pt>
              <c:pt idx="979">
                <c:v>980</c:v>
              </c:pt>
              <c:pt idx="980">
                <c:v>981</c:v>
              </c:pt>
              <c:pt idx="981">
                <c:v>982</c:v>
              </c:pt>
              <c:pt idx="982">
                <c:v>983</c:v>
              </c:pt>
              <c:pt idx="983">
                <c:v>984</c:v>
              </c:pt>
              <c:pt idx="984">
                <c:v>985</c:v>
              </c:pt>
              <c:pt idx="985">
                <c:v>986</c:v>
              </c:pt>
              <c:pt idx="986">
                <c:v>987</c:v>
              </c:pt>
              <c:pt idx="987">
                <c:v>988</c:v>
              </c:pt>
              <c:pt idx="988">
                <c:v>989</c:v>
              </c:pt>
              <c:pt idx="989">
                <c:v>990</c:v>
              </c:pt>
              <c:pt idx="990">
                <c:v>991</c:v>
              </c:pt>
              <c:pt idx="991">
                <c:v>992</c:v>
              </c:pt>
              <c:pt idx="992">
                <c:v>993</c:v>
              </c:pt>
              <c:pt idx="993">
                <c:v>994</c:v>
              </c:pt>
              <c:pt idx="994">
                <c:v>995</c:v>
              </c:pt>
              <c:pt idx="995">
                <c:v>996</c:v>
              </c:pt>
              <c:pt idx="996">
                <c:v>997</c:v>
              </c:pt>
              <c:pt idx="997">
                <c:v>998</c:v>
              </c:pt>
              <c:pt idx="998">
                <c:v>999</c:v>
              </c:pt>
              <c:pt idx="999">
                <c:v>1000</c:v>
              </c:pt>
              <c:pt idx="1000">
                <c:v>1001</c:v>
              </c:pt>
              <c:pt idx="1001">
                <c:v>1002</c:v>
              </c:pt>
              <c:pt idx="1002">
                <c:v>1003</c:v>
              </c:pt>
              <c:pt idx="1003">
                <c:v>1004</c:v>
              </c:pt>
              <c:pt idx="1004">
                <c:v>1005</c:v>
              </c:pt>
              <c:pt idx="1005">
                <c:v>1006</c:v>
              </c:pt>
              <c:pt idx="1006">
                <c:v>1007</c:v>
              </c:pt>
              <c:pt idx="1007">
                <c:v>1008</c:v>
              </c:pt>
              <c:pt idx="1008">
                <c:v>1009</c:v>
              </c:pt>
              <c:pt idx="1009">
                <c:v>1010</c:v>
              </c:pt>
              <c:pt idx="1010">
                <c:v>1011</c:v>
              </c:pt>
              <c:pt idx="1011">
                <c:v>1012</c:v>
              </c:pt>
              <c:pt idx="1012">
                <c:v>1013</c:v>
              </c:pt>
              <c:pt idx="1013">
                <c:v>1014</c:v>
              </c:pt>
              <c:pt idx="1014">
                <c:v>1015</c:v>
              </c:pt>
              <c:pt idx="1015">
                <c:v>1016</c:v>
              </c:pt>
              <c:pt idx="1016">
                <c:v>1017</c:v>
              </c:pt>
              <c:pt idx="1017">
                <c:v>1018</c:v>
              </c:pt>
              <c:pt idx="1018">
                <c:v>1019</c:v>
              </c:pt>
              <c:pt idx="1019">
                <c:v>1020</c:v>
              </c:pt>
              <c:pt idx="1020">
                <c:v>1021</c:v>
              </c:pt>
              <c:pt idx="1021">
                <c:v>1022</c:v>
              </c:pt>
              <c:pt idx="1022">
                <c:v>1023</c:v>
              </c:pt>
              <c:pt idx="1023">
                <c:v>1024</c:v>
              </c:pt>
              <c:pt idx="1024">
                <c:v>1025</c:v>
              </c:pt>
              <c:pt idx="1025">
                <c:v>1026</c:v>
              </c:pt>
              <c:pt idx="1026">
                <c:v>1027</c:v>
              </c:pt>
              <c:pt idx="1027">
                <c:v>1028</c:v>
              </c:pt>
              <c:pt idx="1028">
                <c:v>1029</c:v>
              </c:pt>
              <c:pt idx="1029">
                <c:v>1030</c:v>
              </c:pt>
              <c:pt idx="1030">
                <c:v>1031</c:v>
              </c:pt>
              <c:pt idx="1031">
                <c:v>1032</c:v>
              </c:pt>
              <c:pt idx="1032">
                <c:v>1033</c:v>
              </c:pt>
              <c:pt idx="1033">
                <c:v>1034</c:v>
              </c:pt>
              <c:pt idx="1034">
                <c:v>1035</c:v>
              </c:pt>
              <c:pt idx="1035">
                <c:v>1036</c:v>
              </c:pt>
              <c:pt idx="1036">
                <c:v>1037</c:v>
              </c:pt>
              <c:pt idx="1037">
                <c:v>1038</c:v>
              </c:pt>
              <c:pt idx="1038">
                <c:v>1039</c:v>
              </c:pt>
              <c:pt idx="1039">
                <c:v>1040</c:v>
              </c:pt>
              <c:pt idx="1040">
                <c:v>1041</c:v>
              </c:pt>
              <c:pt idx="1041">
                <c:v>1042</c:v>
              </c:pt>
              <c:pt idx="1042">
                <c:v>1043</c:v>
              </c:pt>
              <c:pt idx="1043">
                <c:v>1044</c:v>
              </c:pt>
              <c:pt idx="1044">
                <c:v>1045</c:v>
              </c:pt>
              <c:pt idx="1045">
                <c:v>1046</c:v>
              </c:pt>
              <c:pt idx="1046">
                <c:v>1047</c:v>
              </c:pt>
              <c:pt idx="1047">
                <c:v>1048</c:v>
              </c:pt>
              <c:pt idx="1048">
                <c:v>1049</c:v>
              </c:pt>
              <c:pt idx="1049">
                <c:v>1050</c:v>
              </c:pt>
              <c:pt idx="1050">
                <c:v>1051</c:v>
              </c:pt>
              <c:pt idx="1051">
                <c:v>1052</c:v>
              </c:pt>
              <c:pt idx="1052">
                <c:v>1053</c:v>
              </c:pt>
              <c:pt idx="1053">
                <c:v>1054</c:v>
              </c:pt>
              <c:pt idx="1054">
                <c:v>1055</c:v>
              </c:pt>
              <c:pt idx="1055">
                <c:v>1056</c:v>
              </c:pt>
              <c:pt idx="1056">
                <c:v>1057</c:v>
              </c:pt>
              <c:pt idx="1057">
                <c:v>1058</c:v>
              </c:pt>
              <c:pt idx="1058">
                <c:v>1059</c:v>
              </c:pt>
              <c:pt idx="1059">
                <c:v>1060</c:v>
              </c:pt>
              <c:pt idx="1060">
                <c:v>1061</c:v>
              </c:pt>
              <c:pt idx="1061">
                <c:v>1062</c:v>
              </c:pt>
              <c:pt idx="1062">
                <c:v>1063</c:v>
              </c:pt>
              <c:pt idx="1063">
                <c:v>1064</c:v>
              </c:pt>
              <c:pt idx="1064">
                <c:v>1065</c:v>
              </c:pt>
              <c:pt idx="1065">
                <c:v>1066</c:v>
              </c:pt>
              <c:pt idx="1066">
                <c:v>1067</c:v>
              </c:pt>
              <c:pt idx="1067">
                <c:v>1068</c:v>
              </c:pt>
              <c:pt idx="1068">
                <c:v>1069</c:v>
              </c:pt>
              <c:pt idx="1069">
                <c:v>1070</c:v>
              </c:pt>
              <c:pt idx="1070">
                <c:v>1071</c:v>
              </c:pt>
              <c:pt idx="1071">
                <c:v>1072</c:v>
              </c:pt>
              <c:pt idx="1072">
                <c:v>1073</c:v>
              </c:pt>
              <c:pt idx="1073">
                <c:v>1074</c:v>
              </c:pt>
              <c:pt idx="1074">
                <c:v>1075</c:v>
              </c:pt>
              <c:pt idx="1075">
                <c:v>1076</c:v>
              </c:pt>
              <c:pt idx="1076">
                <c:v>1077</c:v>
              </c:pt>
              <c:pt idx="1077">
                <c:v>1078</c:v>
              </c:pt>
              <c:pt idx="1078">
                <c:v>1079</c:v>
              </c:pt>
              <c:pt idx="1079">
                <c:v>1080</c:v>
              </c:pt>
              <c:pt idx="1080">
                <c:v>1081</c:v>
              </c:pt>
              <c:pt idx="1081">
                <c:v>1082</c:v>
              </c:pt>
              <c:pt idx="1082">
                <c:v>1083</c:v>
              </c:pt>
              <c:pt idx="1083">
                <c:v>1084</c:v>
              </c:pt>
              <c:pt idx="1084">
                <c:v>1085</c:v>
              </c:pt>
              <c:pt idx="1085">
                <c:v>1086</c:v>
              </c:pt>
              <c:pt idx="1086">
                <c:v>1087</c:v>
              </c:pt>
              <c:pt idx="1087">
                <c:v>1088</c:v>
              </c:pt>
              <c:pt idx="1088">
                <c:v>1089</c:v>
              </c:pt>
              <c:pt idx="1089">
                <c:v>1090</c:v>
              </c:pt>
              <c:pt idx="1090">
                <c:v>1091</c:v>
              </c:pt>
              <c:pt idx="1091">
                <c:v>1092</c:v>
              </c:pt>
              <c:pt idx="1092">
                <c:v>1093</c:v>
              </c:pt>
              <c:pt idx="1093">
                <c:v>1094</c:v>
              </c:pt>
              <c:pt idx="1094">
                <c:v>1095</c:v>
              </c:pt>
              <c:pt idx="1095">
                <c:v>1096</c:v>
              </c:pt>
              <c:pt idx="1096">
                <c:v>1097</c:v>
              </c:pt>
              <c:pt idx="1097">
                <c:v>1098</c:v>
              </c:pt>
              <c:pt idx="1098">
                <c:v>1099</c:v>
              </c:pt>
              <c:pt idx="1099">
                <c:v>1100</c:v>
              </c:pt>
              <c:pt idx="1100">
                <c:v>1101</c:v>
              </c:pt>
              <c:pt idx="1101">
                <c:v>1102</c:v>
              </c:pt>
              <c:pt idx="1102">
                <c:v>1103</c:v>
              </c:pt>
              <c:pt idx="1103">
                <c:v>1104</c:v>
              </c:pt>
              <c:pt idx="1104">
                <c:v>1105</c:v>
              </c:pt>
              <c:pt idx="1105">
                <c:v>1106</c:v>
              </c:pt>
              <c:pt idx="1106">
                <c:v>1107</c:v>
              </c:pt>
              <c:pt idx="1107">
                <c:v>1108</c:v>
              </c:pt>
              <c:pt idx="1108">
                <c:v>1109</c:v>
              </c:pt>
              <c:pt idx="1109">
                <c:v>1110</c:v>
              </c:pt>
              <c:pt idx="1110">
                <c:v>1111</c:v>
              </c:pt>
              <c:pt idx="1111">
                <c:v>1112</c:v>
              </c:pt>
              <c:pt idx="1112">
                <c:v>1113</c:v>
              </c:pt>
              <c:pt idx="1113">
                <c:v>1114</c:v>
              </c:pt>
              <c:pt idx="1114">
                <c:v>1115</c:v>
              </c:pt>
              <c:pt idx="1115">
                <c:v>1116</c:v>
              </c:pt>
              <c:pt idx="1116">
                <c:v>1117</c:v>
              </c:pt>
              <c:pt idx="1117">
                <c:v>1118</c:v>
              </c:pt>
              <c:pt idx="1118">
                <c:v>1119</c:v>
              </c:pt>
              <c:pt idx="1119">
                <c:v>1120</c:v>
              </c:pt>
              <c:pt idx="1120">
                <c:v>1121</c:v>
              </c:pt>
              <c:pt idx="1121">
                <c:v>1122</c:v>
              </c:pt>
              <c:pt idx="1122">
                <c:v>1123</c:v>
              </c:pt>
              <c:pt idx="1123">
                <c:v>1124</c:v>
              </c:pt>
              <c:pt idx="1124">
                <c:v>1125</c:v>
              </c:pt>
              <c:pt idx="1125">
                <c:v>1126</c:v>
              </c:pt>
              <c:pt idx="1126">
                <c:v>1127</c:v>
              </c:pt>
              <c:pt idx="1127">
                <c:v>1128</c:v>
              </c:pt>
              <c:pt idx="1128">
                <c:v>1129</c:v>
              </c:pt>
              <c:pt idx="1129">
                <c:v>1130</c:v>
              </c:pt>
              <c:pt idx="1130">
                <c:v>1131</c:v>
              </c:pt>
              <c:pt idx="1131">
                <c:v>1132</c:v>
              </c:pt>
              <c:pt idx="1132">
                <c:v>1133</c:v>
              </c:pt>
              <c:pt idx="1133">
                <c:v>1134</c:v>
              </c:pt>
              <c:pt idx="1134">
                <c:v>1135</c:v>
              </c:pt>
              <c:pt idx="1135">
                <c:v>1136</c:v>
              </c:pt>
              <c:pt idx="1136">
                <c:v>1137</c:v>
              </c:pt>
              <c:pt idx="1137">
                <c:v>1138</c:v>
              </c:pt>
              <c:pt idx="1138">
                <c:v>1139</c:v>
              </c:pt>
              <c:pt idx="1139">
                <c:v>1140</c:v>
              </c:pt>
              <c:pt idx="1140">
                <c:v>1141</c:v>
              </c:pt>
              <c:pt idx="1141">
                <c:v>1142</c:v>
              </c:pt>
              <c:pt idx="1142">
                <c:v>1143</c:v>
              </c:pt>
              <c:pt idx="1143">
                <c:v>1144</c:v>
              </c:pt>
              <c:pt idx="1144">
                <c:v>1145</c:v>
              </c:pt>
              <c:pt idx="1145">
                <c:v>1146</c:v>
              </c:pt>
              <c:pt idx="1146">
                <c:v>1147</c:v>
              </c:pt>
              <c:pt idx="1147">
                <c:v>1148</c:v>
              </c:pt>
              <c:pt idx="1148">
                <c:v>1149</c:v>
              </c:pt>
              <c:pt idx="1149">
                <c:v>1150</c:v>
              </c:pt>
              <c:pt idx="1150">
                <c:v>1151</c:v>
              </c:pt>
              <c:pt idx="1151">
                <c:v>1152</c:v>
              </c:pt>
              <c:pt idx="1152">
                <c:v>1153</c:v>
              </c:pt>
              <c:pt idx="1153">
                <c:v>1154</c:v>
              </c:pt>
              <c:pt idx="1154">
                <c:v>1155</c:v>
              </c:pt>
              <c:pt idx="1155">
                <c:v>1156</c:v>
              </c:pt>
              <c:pt idx="1156">
                <c:v>1157</c:v>
              </c:pt>
              <c:pt idx="1157">
                <c:v>1158</c:v>
              </c:pt>
              <c:pt idx="1158">
                <c:v>1159</c:v>
              </c:pt>
              <c:pt idx="1159">
                <c:v>1160</c:v>
              </c:pt>
              <c:pt idx="1160">
                <c:v>1161</c:v>
              </c:pt>
              <c:pt idx="1161">
                <c:v>1162</c:v>
              </c:pt>
              <c:pt idx="1162">
                <c:v>1163</c:v>
              </c:pt>
              <c:pt idx="1163">
                <c:v>1164</c:v>
              </c:pt>
              <c:pt idx="1164">
                <c:v>1165</c:v>
              </c:pt>
              <c:pt idx="1165">
                <c:v>1166</c:v>
              </c:pt>
              <c:pt idx="1166">
                <c:v>1167</c:v>
              </c:pt>
              <c:pt idx="1167">
                <c:v>1168</c:v>
              </c:pt>
              <c:pt idx="1168">
                <c:v>1169</c:v>
              </c:pt>
              <c:pt idx="1169">
                <c:v>1170</c:v>
              </c:pt>
              <c:pt idx="1170">
                <c:v>1171</c:v>
              </c:pt>
              <c:pt idx="1171">
                <c:v>1172</c:v>
              </c:pt>
              <c:pt idx="1172">
                <c:v>1173</c:v>
              </c:pt>
              <c:pt idx="1173">
                <c:v>1174</c:v>
              </c:pt>
              <c:pt idx="1174">
                <c:v>1175</c:v>
              </c:pt>
              <c:pt idx="1175">
                <c:v>1176</c:v>
              </c:pt>
              <c:pt idx="1176">
                <c:v>1177</c:v>
              </c:pt>
              <c:pt idx="1177">
                <c:v>1178</c:v>
              </c:pt>
              <c:pt idx="1178">
                <c:v>1179</c:v>
              </c:pt>
              <c:pt idx="1179">
                <c:v>1180</c:v>
              </c:pt>
              <c:pt idx="1180">
                <c:v>1181</c:v>
              </c:pt>
              <c:pt idx="1181">
                <c:v>1182</c:v>
              </c:pt>
              <c:pt idx="1182">
                <c:v>1183</c:v>
              </c:pt>
              <c:pt idx="1183">
                <c:v>1184</c:v>
              </c:pt>
              <c:pt idx="1184">
                <c:v>1185</c:v>
              </c:pt>
              <c:pt idx="1185">
                <c:v>1186</c:v>
              </c:pt>
              <c:pt idx="1186">
                <c:v>1187</c:v>
              </c:pt>
              <c:pt idx="1187">
                <c:v>1188</c:v>
              </c:pt>
              <c:pt idx="1188">
                <c:v>1189</c:v>
              </c:pt>
              <c:pt idx="1189">
                <c:v>1190</c:v>
              </c:pt>
              <c:pt idx="1190">
                <c:v>1191</c:v>
              </c:pt>
              <c:pt idx="1191">
                <c:v>1192</c:v>
              </c:pt>
              <c:pt idx="1192">
                <c:v>1193</c:v>
              </c:pt>
              <c:pt idx="1193">
                <c:v>1194</c:v>
              </c:pt>
              <c:pt idx="1194">
                <c:v>1195</c:v>
              </c:pt>
              <c:pt idx="1195">
                <c:v>1196</c:v>
              </c:pt>
              <c:pt idx="1196">
                <c:v>1197</c:v>
              </c:pt>
              <c:pt idx="1197">
                <c:v>1198</c:v>
              </c:pt>
              <c:pt idx="1198">
                <c:v>1199</c:v>
              </c:pt>
              <c:pt idx="1199">
                <c:v>1200</c:v>
              </c:pt>
              <c:pt idx="1200">
                <c:v>1201</c:v>
              </c:pt>
              <c:pt idx="1201">
                <c:v>1202</c:v>
              </c:pt>
              <c:pt idx="1202">
                <c:v>1203</c:v>
              </c:pt>
              <c:pt idx="1203">
                <c:v>1204</c:v>
              </c:pt>
              <c:pt idx="1204">
                <c:v>1205</c:v>
              </c:pt>
              <c:pt idx="1205">
                <c:v>1206</c:v>
              </c:pt>
              <c:pt idx="1206">
                <c:v>1207</c:v>
              </c:pt>
              <c:pt idx="1207">
                <c:v>1208</c:v>
              </c:pt>
              <c:pt idx="1208">
                <c:v>1209</c:v>
              </c:pt>
              <c:pt idx="1209">
                <c:v>1210</c:v>
              </c:pt>
              <c:pt idx="1210">
                <c:v>1211</c:v>
              </c:pt>
              <c:pt idx="1211">
                <c:v>1212</c:v>
              </c:pt>
              <c:pt idx="1212">
                <c:v>1213</c:v>
              </c:pt>
              <c:pt idx="1213">
                <c:v>1214</c:v>
              </c:pt>
              <c:pt idx="1214">
                <c:v>1215</c:v>
              </c:pt>
              <c:pt idx="1215">
                <c:v>1216</c:v>
              </c:pt>
              <c:pt idx="1216">
                <c:v>1217</c:v>
              </c:pt>
              <c:pt idx="1217">
                <c:v>1218</c:v>
              </c:pt>
              <c:pt idx="1218">
                <c:v>1219</c:v>
              </c:pt>
              <c:pt idx="1219">
                <c:v>1220</c:v>
              </c:pt>
              <c:pt idx="1220">
                <c:v>1221</c:v>
              </c:pt>
              <c:pt idx="1221">
                <c:v>1222</c:v>
              </c:pt>
              <c:pt idx="1222">
                <c:v>1223</c:v>
              </c:pt>
              <c:pt idx="1223">
                <c:v>1224</c:v>
              </c:pt>
              <c:pt idx="1224">
                <c:v>1225</c:v>
              </c:pt>
              <c:pt idx="1225">
                <c:v>1226</c:v>
              </c:pt>
              <c:pt idx="1226">
                <c:v>1227</c:v>
              </c:pt>
              <c:pt idx="1227">
                <c:v>1228</c:v>
              </c:pt>
              <c:pt idx="1228">
                <c:v>1229</c:v>
              </c:pt>
              <c:pt idx="1229">
                <c:v>1230</c:v>
              </c:pt>
              <c:pt idx="1230">
                <c:v>1231</c:v>
              </c:pt>
              <c:pt idx="1231">
                <c:v>1232</c:v>
              </c:pt>
              <c:pt idx="1232">
                <c:v>1233</c:v>
              </c:pt>
              <c:pt idx="1233">
                <c:v>1234</c:v>
              </c:pt>
              <c:pt idx="1234">
                <c:v>1235</c:v>
              </c:pt>
              <c:pt idx="1235">
                <c:v>1236</c:v>
              </c:pt>
              <c:pt idx="1236">
                <c:v>1237</c:v>
              </c:pt>
              <c:pt idx="1237">
                <c:v>1238</c:v>
              </c:pt>
              <c:pt idx="1238">
                <c:v>1239</c:v>
              </c:pt>
              <c:pt idx="1239">
                <c:v>1240</c:v>
              </c:pt>
              <c:pt idx="1240">
                <c:v>1241</c:v>
              </c:pt>
              <c:pt idx="1241">
                <c:v>1242</c:v>
              </c:pt>
              <c:pt idx="1242">
                <c:v>1243</c:v>
              </c:pt>
              <c:pt idx="1243">
                <c:v>1244</c:v>
              </c:pt>
              <c:pt idx="1244">
                <c:v>1245</c:v>
              </c:pt>
              <c:pt idx="1245">
                <c:v>1246</c:v>
              </c:pt>
              <c:pt idx="1246">
                <c:v>1247</c:v>
              </c:pt>
              <c:pt idx="1247">
                <c:v>1248</c:v>
              </c:pt>
              <c:pt idx="1248">
                <c:v>1249</c:v>
              </c:pt>
              <c:pt idx="1249">
                <c:v>1250</c:v>
              </c:pt>
              <c:pt idx="1250">
                <c:v>1251</c:v>
              </c:pt>
              <c:pt idx="1251">
                <c:v>1252</c:v>
              </c:pt>
              <c:pt idx="1252">
                <c:v>1253</c:v>
              </c:pt>
              <c:pt idx="1253">
                <c:v>1254</c:v>
              </c:pt>
              <c:pt idx="1254">
                <c:v>1255</c:v>
              </c:pt>
              <c:pt idx="1255">
                <c:v>1256</c:v>
              </c:pt>
              <c:pt idx="1256">
                <c:v>1257</c:v>
              </c:pt>
              <c:pt idx="1257">
                <c:v>1258</c:v>
              </c:pt>
              <c:pt idx="1258">
                <c:v>1259</c:v>
              </c:pt>
              <c:pt idx="1259">
                <c:v>1260</c:v>
              </c:pt>
              <c:pt idx="1260">
                <c:v>1261</c:v>
              </c:pt>
              <c:pt idx="1261">
                <c:v>1262</c:v>
              </c:pt>
              <c:pt idx="1262">
                <c:v>1263</c:v>
              </c:pt>
              <c:pt idx="1263">
                <c:v>1264</c:v>
              </c:pt>
              <c:pt idx="1264">
                <c:v>1265</c:v>
              </c:pt>
              <c:pt idx="1265">
                <c:v>1266</c:v>
              </c:pt>
              <c:pt idx="1266">
                <c:v>1267</c:v>
              </c:pt>
              <c:pt idx="1267">
                <c:v>1268</c:v>
              </c:pt>
              <c:pt idx="1268">
                <c:v>1269</c:v>
              </c:pt>
              <c:pt idx="1269">
                <c:v>1270</c:v>
              </c:pt>
              <c:pt idx="1270">
                <c:v>1271</c:v>
              </c:pt>
              <c:pt idx="1271">
                <c:v>1272</c:v>
              </c:pt>
              <c:pt idx="1272">
                <c:v>1273</c:v>
              </c:pt>
              <c:pt idx="1273">
                <c:v>1274</c:v>
              </c:pt>
              <c:pt idx="1274">
                <c:v>1275</c:v>
              </c:pt>
              <c:pt idx="1275">
                <c:v>1276</c:v>
              </c:pt>
              <c:pt idx="1276">
                <c:v>1277</c:v>
              </c:pt>
              <c:pt idx="1277">
                <c:v>1278</c:v>
              </c:pt>
              <c:pt idx="1278">
                <c:v>1279</c:v>
              </c:pt>
              <c:pt idx="1279">
                <c:v>1280</c:v>
              </c:pt>
              <c:pt idx="1280">
                <c:v>1281</c:v>
              </c:pt>
              <c:pt idx="1281">
                <c:v>1282</c:v>
              </c:pt>
              <c:pt idx="1282">
                <c:v>1283</c:v>
              </c:pt>
              <c:pt idx="1283">
                <c:v>1284</c:v>
              </c:pt>
              <c:pt idx="1284">
                <c:v>1285</c:v>
              </c:pt>
              <c:pt idx="1285">
                <c:v>1286</c:v>
              </c:pt>
              <c:pt idx="1286">
                <c:v>1287</c:v>
              </c:pt>
              <c:pt idx="1287">
                <c:v>1288</c:v>
              </c:pt>
              <c:pt idx="1288">
                <c:v>1289</c:v>
              </c:pt>
              <c:pt idx="1289">
                <c:v>1290</c:v>
              </c:pt>
              <c:pt idx="1290">
                <c:v>1291</c:v>
              </c:pt>
              <c:pt idx="1291">
                <c:v>1292</c:v>
              </c:pt>
              <c:pt idx="1292">
                <c:v>1293</c:v>
              </c:pt>
              <c:pt idx="1293">
                <c:v>1294</c:v>
              </c:pt>
              <c:pt idx="1294">
                <c:v>1295</c:v>
              </c:pt>
              <c:pt idx="1295">
                <c:v>1296</c:v>
              </c:pt>
              <c:pt idx="1296">
                <c:v>1297</c:v>
              </c:pt>
              <c:pt idx="1297">
                <c:v>1298</c:v>
              </c:pt>
              <c:pt idx="1298">
                <c:v>1299</c:v>
              </c:pt>
              <c:pt idx="1299">
                <c:v>1300</c:v>
              </c:pt>
              <c:pt idx="1300">
                <c:v>1301</c:v>
              </c:pt>
              <c:pt idx="1301">
                <c:v>1302</c:v>
              </c:pt>
              <c:pt idx="1302">
                <c:v>1303</c:v>
              </c:pt>
              <c:pt idx="1303">
                <c:v>1304</c:v>
              </c:pt>
              <c:pt idx="1304">
                <c:v>1305</c:v>
              </c:pt>
              <c:pt idx="1305">
                <c:v>1306</c:v>
              </c:pt>
              <c:pt idx="1306">
                <c:v>1307</c:v>
              </c:pt>
              <c:pt idx="1307">
                <c:v>1308</c:v>
              </c:pt>
              <c:pt idx="1308">
                <c:v>1309</c:v>
              </c:pt>
              <c:pt idx="1309">
                <c:v>1310</c:v>
              </c:pt>
              <c:pt idx="1310">
                <c:v>1311</c:v>
              </c:pt>
              <c:pt idx="1311">
                <c:v>1312</c:v>
              </c:pt>
              <c:pt idx="1312">
                <c:v>1313</c:v>
              </c:pt>
              <c:pt idx="1313">
                <c:v>1314</c:v>
              </c:pt>
              <c:pt idx="1314">
                <c:v>1315</c:v>
              </c:pt>
              <c:pt idx="1315">
                <c:v>1316</c:v>
              </c:pt>
              <c:pt idx="1316">
                <c:v>1317</c:v>
              </c:pt>
              <c:pt idx="1317">
                <c:v>1318</c:v>
              </c:pt>
              <c:pt idx="1318">
                <c:v>1319</c:v>
              </c:pt>
              <c:pt idx="1319">
                <c:v>1320</c:v>
              </c:pt>
              <c:pt idx="1320">
                <c:v>1321</c:v>
              </c:pt>
              <c:pt idx="1321">
                <c:v>1322</c:v>
              </c:pt>
              <c:pt idx="1322">
                <c:v>1323</c:v>
              </c:pt>
              <c:pt idx="1323">
                <c:v>1324</c:v>
              </c:pt>
              <c:pt idx="1324">
                <c:v>1325</c:v>
              </c:pt>
              <c:pt idx="1325">
                <c:v>1326</c:v>
              </c:pt>
              <c:pt idx="1326">
                <c:v>1327</c:v>
              </c:pt>
              <c:pt idx="1327">
                <c:v>1328</c:v>
              </c:pt>
              <c:pt idx="1328">
                <c:v>1329</c:v>
              </c:pt>
              <c:pt idx="1329">
                <c:v>1330</c:v>
              </c:pt>
              <c:pt idx="1330">
                <c:v>1331</c:v>
              </c:pt>
              <c:pt idx="1331">
                <c:v>1332</c:v>
              </c:pt>
              <c:pt idx="1332">
                <c:v>1333</c:v>
              </c:pt>
              <c:pt idx="1333">
                <c:v>1334</c:v>
              </c:pt>
              <c:pt idx="1334">
                <c:v>1335</c:v>
              </c:pt>
              <c:pt idx="1335">
                <c:v>1336</c:v>
              </c:pt>
              <c:pt idx="1336">
                <c:v>1337</c:v>
              </c:pt>
              <c:pt idx="1337">
                <c:v>1338</c:v>
              </c:pt>
              <c:pt idx="1338">
                <c:v>1339</c:v>
              </c:pt>
              <c:pt idx="1339">
                <c:v>1340</c:v>
              </c:pt>
              <c:pt idx="1340">
                <c:v>1341</c:v>
              </c:pt>
              <c:pt idx="1341">
                <c:v>1342</c:v>
              </c:pt>
              <c:pt idx="1342">
                <c:v>1343</c:v>
              </c:pt>
              <c:pt idx="1343">
                <c:v>1344</c:v>
              </c:pt>
              <c:pt idx="1344">
                <c:v>1345</c:v>
              </c:pt>
              <c:pt idx="1345">
                <c:v>1346</c:v>
              </c:pt>
              <c:pt idx="1346">
                <c:v>1347</c:v>
              </c:pt>
              <c:pt idx="1347">
                <c:v>1348</c:v>
              </c:pt>
              <c:pt idx="1348">
                <c:v>1349</c:v>
              </c:pt>
              <c:pt idx="1349">
                <c:v>1350</c:v>
              </c:pt>
              <c:pt idx="1350">
                <c:v>1351</c:v>
              </c:pt>
              <c:pt idx="1351">
                <c:v>1352</c:v>
              </c:pt>
              <c:pt idx="1352">
                <c:v>1353</c:v>
              </c:pt>
              <c:pt idx="1353">
                <c:v>1354</c:v>
              </c:pt>
              <c:pt idx="1354">
                <c:v>1355</c:v>
              </c:pt>
              <c:pt idx="1355">
                <c:v>1356</c:v>
              </c:pt>
              <c:pt idx="1356">
                <c:v>1357</c:v>
              </c:pt>
              <c:pt idx="1357">
                <c:v>1358</c:v>
              </c:pt>
              <c:pt idx="1358">
                <c:v>1359</c:v>
              </c:pt>
              <c:pt idx="1359">
                <c:v>1360</c:v>
              </c:pt>
              <c:pt idx="1360">
                <c:v>1361</c:v>
              </c:pt>
              <c:pt idx="1361">
                <c:v>1362</c:v>
              </c:pt>
              <c:pt idx="1362">
                <c:v>1363</c:v>
              </c:pt>
              <c:pt idx="1363">
                <c:v>1364</c:v>
              </c:pt>
              <c:pt idx="1364">
                <c:v>1365</c:v>
              </c:pt>
              <c:pt idx="1365">
                <c:v>1366</c:v>
              </c:pt>
              <c:pt idx="1366">
                <c:v>1367</c:v>
              </c:pt>
              <c:pt idx="1367">
                <c:v>1368</c:v>
              </c:pt>
              <c:pt idx="1368">
                <c:v>1369</c:v>
              </c:pt>
              <c:pt idx="1369">
                <c:v>1370</c:v>
              </c:pt>
              <c:pt idx="1370">
                <c:v>1371</c:v>
              </c:pt>
              <c:pt idx="1371">
                <c:v>1372</c:v>
              </c:pt>
              <c:pt idx="1372">
                <c:v>1373</c:v>
              </c:pt>
              <c:pt idx="1373">
                <c:v>1374</c:v>
              </c:pt>
              <c:pt idx="1374">
                <c:v>1375</c:v>
              </c:pt>
              <c:pt idx="1375">
                <c:v>1376</c:v>
              </c:pt>
              <c:pt idx="1376">
                <c:v>1377</c:v>
              </c:pt>
              <c:pt idx="1377">
                <c:v>1378</c:v>
              </c:pt>
              <c:pt idx="1378">
                <c:v>1379</c:v>
              </c:pt>
              <c:pt idx="1379">
                <c:v>1380</c:v>
              </c:pt>
              <c:pt idx="1380">
                <c:v>1381</c:v>
              </c:pt>
              <c:pt idx="1381">
                <c:v>1382</c:v>
              </c:pt>
              <c:pt idx="1382">
                <c:v>1383</c:v>
              </c:pt>
              <c:pt idx="1383">
                <c:v>1384</c:v>
              </c:pt>
              <c:pt idx="1384">
                <c:v>1385</c:v>
              </c:pt>
              <c:pt idx="1385">
                <c:v>1386</c:v>
              </c:pt>
              <c:pt idx="1386">
                <c:v>1387</c:v>
              </c:pt>
              <c:pt idx="1387">
                <c:v>1388</c:v>
              </c:pt>
              <c:pt idx="1388">
                <c:v>1389</c:v>
              </c:pt>
              <c:pt idx="1389">
                <c:v>1390</c:v>
              </c:pt>
              <c:pt idx="1390">
                <c:v>1391</c:v>
              </c:pt>
              <c:pt idx="1391">
                <c:v>1392</c:v>
              </c:pt>
              <c:pt idx="1392">
                <c:v>1393</c:v>
              </c:pt>
              <c:pt idx="1393">
                <c:v>1394</c:v>
              </c:pt>
              <c:pt idx="1394">
                <c:v>1395</c:v>
              </c:pt>
              <c:pt idx="1395">
                <c:v>1396</c:v>
              </c:pt>
              <c:pt idx="1396">
                <c:v>1397</c:v>
              </c:pt>
              <c:pt idx="1397">
                <c:v>1398</c:v>
              </c:pt>
              <c:pt idx="1398">
                <c:v>1399</c:v>
              </c:pt>
              <c:pt idx="1399">
                <c:v>1400</c:v>
              </c:pt>
              <c:pt idx="1400">
                <c:v>1401</c:v>
              </c:pt>
              <c:pt idx="1401">
                <c:v>1402</c:v>
              </c:pt>
              <c:pt idx="1402">
                <c:v>1403</c:v>
              </c:pt>
              <c:pt idx="1403">
                <c:v>1404</c:v>
              </c:pt>
              <c:pt idx="1404">
                <c:v>1405</c:v>
              </c:pt>
              <c:pt idx="1405">
                <c:v>1406</c:v>
              </c:pt>
              <c:pt idx="1406">
                <c:v>1407</c:v>
              </c:pt>
              <c:pt idx="1407">
                <c:v>1408</c:v>
              </c:pt>
              <c:pt idx="1408">
                <c:v>1409</c:v>
              </c:pt>
              <c:pt idx="1409">
                <c:v>1410</c:v>
              </c:pt>
              <c:pt idx="1410">
                <c:v>1411</c:v>
              </c:pt>
              <c:pt idx="1411">
                <c:v>1412</c:v>
              </c:pt>
              <c:pt idx="1412">
                <c:v>1413</c:v>
              </c:pt>
              <c:pt idx="1413">
                <c:v>1414</c:v>
              </c:pt>
              <c:pt idx="1414">
                <c:v>1415</c:v>
              </c:pt>
              <c:pt idx="1415">
                <c:v>1416</c:v>
              </c:pt>
              <c:pt idx="1416">
                <c:v>1417</c:v>
              </c:pt>
              <c:pt idx="1417">
                <c:v>1418</c:v>
              </c:pt>
              <c:pt idx="1418">
                <c:v>1419</c:v>
              </c:pt>
              <c:pt idx="1419">
                <c:v>1420</c:v>
              </c:pt>
              <c:pt idx="1420">
                <c:v>1421</c:v>
              </c:pt>
              <c:pt idx="1421">
                <c:v>1422</c:v>
              </c:pt>
              <c:pt idx="1422">
                <c:v>1423</c:v>
              </c:pt>
              <c:pt idx="1423">
                <c:v>1424</c:v>
              </c:pt>
              <c:pt idx="1424">
                <c:v>1425</c:v>
              </c:pt>
              <c:pt idx="1425">
                <c:v>1426</c:v>
              </c:pt>
              <c:pt idx="1426">
                <c:v>1427</c:v>
              </c:pt>
              <c:pt idx="1427">
                <c:v>1428</c:v>
              </c:pt>
              <c:pt idx="1428">
                <c:v>1429</c:v>
              </c:pt>
              <c:pt idx="1429">
                <c:v>1430</c:v>
              </c:pt>
              <c:pt idx="1430">
                <c:v>1431</c:v>
              </c:pt>
              <c:pt idx="1431">
                <c:v>1432</c:v>
              </c:pt>
              <c:pt idx="1432">
                <c:v>1433</c:v>
              </c:pt>
              <c:pt idx="1433">
                <c:v>1434</c:v>
              </c:pt>
              <c:pt idx="1434">
                <c:v>1435</c:v>
              </c:pt>
              <c:pt idx="1435">
                <c:v>1436</c:v>
              </c:pt>
              <c:pt idx="1436">
                <c:v>1437</c:v>
              </c:pt>
              <c:pt idx="1437">
                <c:v>1438</c:v>
              </c:pt>
              <c:pt idx="1438">
                <c:v>1439</c:v>
              </c:pt>
              <c:pt idx="1439">
                <c:v>1440</c:v>
              </c:pt>
              <c:pt idx="1440">
                <c:v>1441</c:v>
              </c:pt>
              <c:pt idx="1441">
                <c:v>1442</c:v>
              </c:pt>
              <c:pt idx="1442">
                <c:v>1443</c:v>
              </c:pt>
              <c:pt idx="1443">
                <c:v>1444</c:v>
              </c:pt>
              <c:pt idx="1444">
                <c:v>1445</c:v>
              </c:pt>
              <c:pt idx="1445">
                <c:v>1446</c:v>
              </c:pt>
              <c:pt idx="1446">
                <c:v>1447</c:v>
              </c:pt>
              <c:pt idx="1447">
                <c:v>1448</c:v>
              </c:pt>
              <c:pt idx="1448">
                <c:v>1449</c:v>
              </c:pt>
              <c:pt idx="1449">
                <c:v>1450</c:v>
              </c:pt>
              <c:pt idx="1450">
                <c:v>1451</c:v>
              </c:pt>
              <c:pt idx="1451">
                <c:v>1452</c:v>
              </c:pt>
              <c:pt idx="1452">
                <c:v>1453</c:v>
              </c:pt>
              <c:pt idx="1453">
                <c:v>1454</c:v>
              </c:pt>
              <c:pt idx="1454">
                <c:v>1455</c:v>
              </c:pt>
              <c:pt idx="1455">
                <c:v>1456</c:v>
              </c:pt>
              <c:pt idx="1456">
                <c:v>1457</c:v>
              </c:pt>
              <c:pt idx="1457">
                <c:v>1458</c:v>
              </c:pt>
              <c:pt idx="1458">
                <c:v>1459</c:v>
              </c:pt>
              <c:pt idx="1459">
                <c:v>1460</c:v>
              </c:pt>
              <c:pt idx="1460">
                <c:v>1461</c:v>
              </c:pt>
              <c:pt idx="1461">
                <c:v>1462</c:v>
              </c:pt>
              <c:pt idx="1462">
                <c:v>1463</c:v>
              </c:pt>
              <c:pt idx="1463">
                <c:v>1464</c:v>
              </c:pt>
              <c:pt idx="1464">
                <c:v>1465</c:v>
              </c:pt>
              <c:pt idx="1465">
                <c:v>1466</c:v>
              </c:pt>
              <c:pt idx="1466">
                <c:v>1467</c:v>
              </c:pt>
              <c:pt idx="1467">
                <c:v>1468</c:v>
              </c:pt>
              <c:pt idx="1468">
                <c:v>1469</c:v>
              </c:pt>
              <c:pt idx="1469">
                <c:v>1470</c:v>
              </c:pt>
              <c:pt idx="1470">
                <c:v>1471</c:v>
              </c:pt>
              <c:pt idx="1471">
                <c:v>1472</c:v>
              </c:pt>
              <c:pt idx="1472">
                <c:v>1473</c:v>
              </c:pt>
              <c:pt idx="1473">
                <c:v>1474</c:v>
              </c:pt>
              <c:pt idx="1474">
                <c:v>1475</c:v>
              </c:pt>
              <c:pt idx="1475">
                <c:v>1476</c:v>
              </c:pt>
              <c:pt idx="1476">
                <c:v>1477</c:v>
              </c:pt>
              <c:pt idx="1477">
                <c:v>1478</c:v>
              </c:pt>
              <c:pt idx="1478">
                <c:v>1479</c:v>
              </c:pt>
              <c:pt idx="1479">
                <c:v>1480</c:v>
              </c:pt>
              <c:pt idx="1480">
                <c:v>1481</c:v>
              </c:pt>
              <c:pt idx="1481">
                <c:v>1482</c:v>
              </c:pt>
              <c:pt idx="1482">
                <c:v>1483</c:v>
              </c:pt>
              <c:pt idx="1483">
                <c:v>1484</c:v>
              </c:pt>
              <c:pt idx="1484">
                <c:v>1485</c:v>
              </c:pt>
              <c:pt idx="1485">
                <c:v>1486</c:v>
              </c:pt>
              <c:pt idx="1486">
                <c:v>1487</c:v>
              </c:pt>
              <c:pt idx="1487">
                <c:v>1488</c:v>
              </c:pt>
              <c:pt idx="1488">
                <c:v>1489</c:v>
              </c:pt>
              <c:pt idx="1489">
                <c:v>1490</c:v>
              </c:pt>
              <c:pt idx="1490">
                <c:v>1491</c:v>
              </c:pt>
              <c:pt idx="1491">
                <c:v>1492</c:v>
              </c:pt>
              <c:pt idx="1492">
                <c:v>1493</c:v>
              </c:pt>
              <c:pt idx="1493">
                <c:v>1494</c:v>
              </c:pt>
              <c:pt idx="1494">
                <c:v>1495</c:v>
              </c:pt>
              <c:pt idx="1495">
                <c:v>1496</c:v>
              </c:pt>
              <c:pt idx="1496">
                <c:v>1497</c:v>
              </c:pt>
              <c:pt idx="1497">
                <c:v>1498</c:v>
              </c:pt>
              <c:pt idx="1498">
                <c:v>1499</c:v>
              </c:pt>
              <c:pt idx="1499">
                <c:v>1500</c:v>
              </c:pt>
              <c:pt idx="1500">
                <c:v>1501</c:v>
              </c:pt>
              <c:pt idx="1501">
                <c:v>1502</c:v>
              </c:pt>
              <c:pt idx="1502">
                <c:v>1503</c:v>
              </c:pt>
              <c:pt idx="1503">
                <c:v>1504</c:v>
              </c:pt>
              <c:pt idx="1504">
                <c:v>1505</c:v>
              </c:pt>
              <c:pt idx="1505">
                <c:v>1506</c:v>
              </c:pt>
              <c:pt idx="1506">
                <c:v>1507</c:v>
              </c:pt>
              <c:pt idx="1507">
                <c:v>1508</c:v>
              </c:pt>
              <c:pt idx="1508">
                <c:v>1509</c:v>
              </c:pt>
              <c:pt idx="1509">
                <c:v>1510</c:v>
              </c:pt>
              <c:pt idx="1510">
                <c:v>1511</c:v>
              </c:pt>
              <c:pt idx="1511">
                <c:v>1512</c:v>
              </c:pt>
              <c:pt idx="1512">
                <c:v>1513</c:v>
              </c:pt>
              <c:pt idx="1513">
                <c:v>1514</c:v>
              </c:pt>
              <c:pt idx="1514">
                <c:v>1515</c:v>
              </c:pt>
              <c:pt idx="1515">
                <c:v>1516</c:v>
              </c:pt>
              <c:pt idx="1516">
                <c:v>1517</c:v>
              </c:pt>
              <c:pt idx="1517">
                <c:v>1518</c:v>
              </c:pt>
              <c:pt idx="1518">
                <c:v>1519</c:v>
              </c:pt>
              <c:pt idx="1519">
                <c:v>1520</c:v>
              </c:pt>
              <c:pt idx="1520">
                <c:v>1521</c:v>
              </c:pt>
              <c:pt idx="1521">
                <c:v>1522</c:v>
              </c:pt>
              <c:pt idx="1522">
                <c:v>1523</c:v>
              </c:pt>
              <c:pt idx="1523">
                <c:v>1524</c:v>
              </c:pt>
              <c:pt idx="1524">
                <c:v>1525</c:v>
              </c:pt>
              <c:pt idx="1525">
                <c:v>1526</c:v>
              </c:pt>
              <c:pt idx="1526">
                <c:v>1527</c:v>
              </c:pt>
              <c:pt idx="1527">
                <c:v>1528</c:v>
              </c:pt>
              <c:pt idx="1528">
                <c:v>1529</c:v>
              </c:pt>
              <c:pt idx="1529">
                <c:v>1530</c:v>
              </c:pt>
              <c:pt idx="1530">
                <c:v>1531</c:v>
              </c:pt>
              <c:pt idx="1531">
                <c:v>1532</c:v>
              </c:pt>
              <c:pt idx="1532">
                <c:v>1533</c:v>
              </c:pt>
              <c:pt idx="1533">
                <c:v>1534</c:v>
              </c:pt>
              <c:pt idx="1534">
                <c:v>1535</c:v>
              </c:pt>
              <c:pt idx="1535">
                <c:v>1536</c:v>
              </c:pt>
              <c:pt idx="1536">
                <c:v>1537</c:v>
              </c:pt>
              <c:pt idx="1537">
                <c:v>1538</c:v>
              </c:pt>
              <c:pt idx="1538">
                <c:v>1539</c:v>
              </c:pt>
              <c:pt idx="1539">
                <c:v>1540</c:v>
              </c:pt>
              <c:pt idx="1540">
                <c:v>1541</c:v>
              </c:pt>
              <c:pt idx="1541">
                <c:v>1542</c:v>
              </c:pt>
              <c:pt idx="1542">
                <c:v>1543</c:v>
              </c:pt>
              <c:pt idx="1543">
                <c:v>1544</c:v>
              </c:pt>
              <c:pt idx="1544">
                <c:v>1545</c:v>
              </c:pt>
              <c:pt idx="1545">
                <c:v>1546</c:v>
              </c:pt>
              <c:pt idx="1546">
                <c:v>1547</c:v>
              </c:pt>
              <c:pt idx="1547">
                <c:v>1548</c:v>
              </c:pt>
              <c:pt idx="1548">
                <c:v>1549</c:v>
              </c:pt>
              <c:pt idx="1549">
                <c:v>1550</c:v>
              </c:pt>
              <c:pt idx="1550">
                <c:v>1551</c:v>
              </c:pt>
              <c:pt idx="1551">
                <c:v>1552</c:v>
              </c:pt>
              <c:pt idx="1552">
                <c:v>1553</c:v>
              </c:pt>
              <c:pt idx="1553">
                <c:v>1554</c:v>
              </c:pt>
              <c:pt idx="1554">
                <c:v>1555</c:v>
              </c:pt>
              <c:pt idx="1555">
                <c:v>1556</c:v>
              </c:pt>
              <c:pt idx="1556">
                <c:v>1557</c:v>
              </c:pt>
              <c:pt idx="1557">
                <c:v>1558</c:v>
              </c:pt>
              <c:pt idx="1558">
                <c:v>1559</c:v>
              </c:pt>
              <c:pt idx="1559">
                <c:v>1560</c:v>
              </c:pt>
              <c:pt idx="1560">
                <c:v>1561</c:v>
              </c:pt>
              <c:pt idx="1561">
                <c:v>1562</c:v>
              </c:pt>
              <c:pt idx="1562">
                <c:v>1563</c:v>
              </c:pt>
              <c:pt idx="1563">
                <c:v>1564</c:v>
              </c:pt>
              <c:pt idx="1564">
                <c:v>1565</c:v>
              </c:pt>
              <c:pt idx="1565">
                <c:v>1566</c:v>
              </c:pt>
              <c:pt idx="1566">
                <c:v>1567</c:v>
              </c:pt>
              <c:pt idx="1567">
                <c:v>1568</c:v>
              </c:pt>
              <c:pt idx="1568">
                <c:v>1569</c:v>
              </c:pt>
              <c:pt idx="1569">
                <c:v>1570</c:v>
              </c:pt>
              <c:pt idx="1570">
                <c:v>1571</c:v>
              </c:pt>
              <c:pt idx="1571">
                <c:v>1572</c:v>
              </c:pt>
              <c:pt idx="1572">
                <c:v>1573</c:v>
              </c:pt>
              <c:pt idx="1573">
                <c:v>1574</c:v>
              </c:pt>
              <c:pt idx="1574">
                <c:v>1575</c:v>
              </c:pt>
              <c:pt idx="1575">
                <c:v>1576</c:v>
              </c:pt>
              <c:pt idx="1576">
                <c:v>1577</c:v>
              </c:pt>
              <c:pt idx="1577">
                <c:v>1578</c:v>
              </c:pt>
              <c:pt idx="1578">
                <c:v>1579</c:v>
              </c:pt>
              <c:pt idx="1579">
                <c:v>1580</c:v>
              </c:pt>
              <c:pt idx="1580">
                <c:v>1581</c:v>
              </c:pt>
              <c:pt idx="1581">
                <c:v>1582</c:v>
              </c:pt>
              <c:pt idx="1582">
                <c:v>1583</c:v>
              </c:pt>
              <c:pt idx="1583">
                <c:v>1584</c:v>
              </c:pt>
              <c:pt idx="1584">
                <c:v>1585</c:v>
              </c:pt>
              <c:pt idx="1585">
                <c:v>1586</c:v>
              </c:pt>
              <c:pt idx="1586">
                <c:v>1587</c:v>
              </c:pt>
              <c:pt idx="1587">
                <c:v>1588</c:v>
              </c:pt>
              <c:pt idx="1588">
                <c:v>1589</c:v>
              </c:pt>
              <c:pt idx="1589">
                <c:v>1590</c:v>
              </c:pt>
              <c:pt idx="1590">
                <c:v>1591</c:v>
              </c:pt>
              <c:pt idx="1591">
                <c:v>1592</c:v>
              </c:pt>
              <c:pt idx="1592">
                <c:v>1593</c:v>
              </c:pt>
              <c:pt idx="1593">
                <c:v>1594</c:v>
              </c:pt>
              <c:pt idx="1594">
                <c:v>1595</c:v>
              </c:pt>
              <c:pt idx="1595">
                <c:v>1596</c:v>
              </c:pt>
              <c:pt idx="1596">
                <c:v>1597</c:v>
              </c:pt>
              <c:pt idx="1597">
                <c:v>1598</c:v>
              </c:pt>
              <c:pt idx="1598">
                <c:v>1599</c:v>
              </c:pt>
              <c:pt idx="1599">
                <c:v>1600</c:v>
              </c:pt>
              <c:pt idx="1600">
                <c:v>1601</c:v>
              </c:pt>
              <c:pt idx="1601">
                <c:v>1602</c:v>
              </c:pt>
              <c:pt idx="1602">
                <c:v>1603</c:v>
              </c:pt>
              <c:pt idx="1603">
                <c:v>1604</c:v>
              </c:pt>
              <c:pt idx="1604">
                <c:v>1605</c:v>
              </c:pt>
              <c:pt idx="1605">
                <c:v>1606</c:v>
              </c:pt>
              <c:pt idx="1606">
                <c:v>1607</c:v>
              </c:pt>
              <c:pt idx="1607">
                <c:v>1608</c:v>
              </c:pt>
              <c:pt idx="1608">
                <c:v>1609</c:v>
              </c:pt>
              <c:pt idx="1609">
                <c:v>1610</c:v>
              </c:pt>
              <c:pt idx="1610">
                <c:v>1611</c:v>
              </c:pt>
              <c:pt idx="1611">
                <c:v>1612</c:v>
              </c:pt>
              <c:pt idx="1612">
                <c:v>1613</c:v>
              </c:pt>
              <c:pt idx="1613">
                <c:v>1614</c:v>
              </c:pt>
              <c:pt idx="1614">
                <c:v>1615</c:v>
              </c:pt>
              <c:pt idx="1615">
                <c:v>1616</c:v>
              </c:pt>
              <c:pt idx="1616">
                <c:v>1617</c:v>
              </c:pt>
              <c:pt idx="1617">
                <c:v>1618</c:v>
              </c:pt>
              <c:pt idx="1618">
                <c:v>1619</c:v>
              </c:pt>
              <c:pt idx="1619">
                <c:v>1620</c:v>
              </c:pt>
              <c:pt idx="1620">
                <c:v>1621</c:v>
              </c:pt>
              <c:pt idx="1621">
                <c:v>1622</c:v>
              </c:pt>
              <c:pt idx="1622">
                <c:v>1623</c:v>
              </c:pt>
              <c:pt idx="1623">
                <c:v>1624</c:v>
              </c:pt>
              <c:pt idx="1624">
                <c:v>1625</c:v>
              </c:pt>
              <c:pt idx="1625">
                <c:v>1626</c:v>
              </c:pt>
              <c:pt idx="1626">
                <c:v>1627</c:v>
              </c:pt>
              <c:pt idx="1627">
                <c:v>1628</c:v>
              </c:pt>
              <c:pt idx="1628">
                <c:v>1629</c:v>
              </c:pt>
              <c:pt idx="1629">
                <c:v>1630</c:v>
              </c:pt>
              <c:pt idx="1630">
                <c:v>1631</c:v>
              </c:pt>
              <c:pt idx="1631">
                <c:v>1632</c:v>
              </c:pt>
              <c:pt idx="1632">
                <c:v>1633</c:v>
              </c:pt>
              <c:pt idx="1633">
                <c:v>1634</c:v>
              </c:pt>
              <c:pt idx="1634">
                <c:v>1635</c:v>
              </c:pt>
              <c:pt idx="1635">
                <c:v>1636</c:v>
              </c:pt>
              <c:pt idx="1636">
                <c:v>1637</c:v>
              </c:pt>
              <c:pt idx="1637">
                <c:v>1638</c:v>
              </c:pt>
              <c:pt idx="1638">
                <c:v>1639</c:v>
              </c:pt>
              <c:pt idx="1639">
                <c:v>1640</c:v>
              </c:pt>
              <c:pt idx="1640">
                <c:v>1641</c:v>
              </c:pt>
              <c:pt idx="1641">
                <c:v>1642</c:v>
              </c:pt>
              <c:pt idx="1642">
                <c:v>1643</c:v>
              </c:pt>
              <c:pt idx="1643">
                <c:v>1644</c:v>
              </c:pt>
              <c:pt idx="1644">
                <c:v>1645</c:v>
              </c:pt>
              <c:pt idx="1645">
                <c:v>1646</c:v>
              </c:pt>
              <c:pt idx="1646">
                <c:v>1647</c:v>
              </c:pt>
              <c:pt idx="1647">
                <c:v>1648</c:v>
              </c:pt>
              <c:pt idx="1648">
                <c:v>1649</c:v>
              </c:pt>
              <c:pt idx="1649">
                <c:v>1650</c:v>
              </c:pt>
              <c:pt idx="1650">
                <c:v>1651</c:v>
              </c:pt>
              <c:pt idx="1651">
                <c:v>1652</c:v>
              </c:pt>
              <c:pt idx="1652">
                <c:v>1653</c:v>
              </c:pt>
              <c:pt idx="1653">
                <c:v>1654</c:v>
              </c:pt>
              <c:pt idx="1654">
                <c:v>1655</c:v>
              </c:pt>
              <c:pt idx="1655">
                <c:v>1656</c:v>
              </c:pt>
              <c:pt idx="1656">
                <c:v>1657</c:v>
              </c:pt>
              <c:pt idx="1657">
                <c:v>1658</c:v>
              </c:pt>
              <c:pt idx="1658">
                <c:v>1659</c:v>
              </c:pt>
              <c:pt idx="1659">
                <c:v>1660</c:v>
              </c:pt>
              <c:pt idx="1660">
                <c:v>1661</c:v>
              </c:pt>
              <c:pt idx="1661">
                <c:v>1662</c:v>
              </c:pt>
              <c:pt idx="1662">
                <c:v>1663</c:v>
              </c:pt>
              <c:pt idx="1663">
                <c:v>1664</c:v>
              </c:pt>
              <c:pt idx="1664">
                <c:v>1665</c:v>
              </c:pt>
              <c:pt idx="1665">
                <c:v>1666</c:v>
              </c:pt>
              <c:pt idx="1666">
                <c:v>1667</c:v>
              </c:pt>
              <c:pt idx="1667">
                <c:v>1668</c:v>
              </c:pt>
              <c:pt idx="1668">
                <c:v>1669</c:v>
              </c:pt>
              <c:pt idx="1669">
                <c:v>1670</c:v>
              </c:pt>
              <c:pt idx="1670">
                <c:v>1671</c:v>
              </c:pt>
              <c:pt idx="1671">
                <c:v>1672</c:v>
              </c:pt>
              <c:pt idx="1672">
                <c:v>1673</c:v>
              </c:pt>
              <c:pt idx="1673">
                <c:v>1674</c:v>
              </c:pt>
              <c:pt idx="1674">
                <c:v>1675</c:v>
              </c:pt>
              <c:pt idx="1675">
                <c:v>1676</c:v>
              </c:pt>
              <c:pt idx="1676">
                <c:v>1677</c:v>
              </c:pt>
              <c:pt idx="1677">
                <c:v>1678</c:v>
              </c:pt>
              <c:pt idx="1678">
                <c:v>1679</c:v>
              </c:pt>
              <c:pt idx="1679">
                <c:v>1680</c:v>
              </c:pt>
              <c:pt idx="1680">
                <c:v>1681</c:v>
              </c:pt>
              <c:pt idx="1681">
                <c:v>1682</c:v>
              </c:pt>
              <c:pt idx="1682">
                <c:v>1683</c:v>
              </c:pt>
              <c:pt idx="1683">
                <c:v>1684</c:v>
              </c:pt>
              <c:pt idx="1684">
                <c:v>1685</c:v>
              </c:pt>
              <c:pt idx="1685">
                <c:v>1686</c:v>
              </c:pt>
              <c:pt idx="1686">
                <c:v>1687</c:v>
              </c:pt>
              <c:pt idx="1687">
                <c:v>1688</c:v>
              </c:pt>
              <c:pt idx="1688">
                <c:v>1689</c:v>
              </c:pt>
              <c:pt idx="1689">
                <c:v>1690</c:v>
              </c:pt>
              <c:pt idx="1690">
                <c:v>1691</c:v>
              </c:pt>
              <c:pt idx="1691">
                <c:v>1692</c:v>
              </c:pt>
              <c:pt idx="1692">
                <c:v>1693</c:v>
              </c:pt>
              <c:pt idx="1693">
                <c:v>1694</c:v>
              </c:pt>
              <c:pt idx="1694">
                <c:v>1695</c:v>
              </c:pt>
              <c:pt idx="1695">
                <c:v>1696</c:v>
              </c:pt>
              <c:pt idx="1696">
                <c:v>1697</c:v>
              </c:pt>
              <c:pt idx="1697">
                <c:v>1698</c:v>
              </c:pt>
              <c:pt idx="1698">
                <c:v>1699</c:v>
              </c:pt>
              <c:pt idx="1699">
                <c:v>1700</c:v>
              </c:pt>
              <c:pt idx="1700">
                <c:v>1701</c:v>
              </c:pt>
              <c:pt idx="1701">
                <c:v>1702</c:v>
              </c:pt>
              <c:pt idx="1702">
                <c:v>1703</c:v>
              </c:pt>
              <c:pt idx="1703">
                <c:v>1704</c:v>
              </c:pt>
              <c:pt idx="1704">
                <c:v>1705</c:v>
              </c:pt>
              <c:pt idx="1705">
                <c:v>1706</c:v>
              </c:pt>
              <c:pt idx="1706">
                <c:v>1707</c:v>
              </c:pt>
              <c:pt idx="1707">
                <c:v>1708</c:v>
              </c:pt>
              <c:pt idx="1708">
                <c:v>1709</c:v>
              </c:pt>
              <c:pt idx="1709">
                <c:v>1710</c:v>
              </c:pt>
              <c:pt idx="1710">
                <c:v>1711</c:v>
              </c:pt>
              <c:pt idx="1711">
                <c:v>1712</c:v>
              </c:pt>
              <c:pt idx="1712">
                <c:v>1713</c:v>
              </c:pt>
              <c:pt idx="1713">
                <c:v>1714</c:v>
              </c:pt>
              <c:pt idx="1714">
                <c:v>1715</c:v>
              </c:pt>
              <c:pt idx="1715">
                <c:v>1716</c:v>
              </c:pt>
              <c:pt idx="1716">
                <c:v>1717</c:v>
              </c:pt>
              <c:pt idx="1717">
                <c:v>1718</c:v>
              </c:pt>
              <c:pt idx="1718">
                <c:v>1719</c:v>
              </c:pt>
              <c:pt idx="1719">
                <c:v>1720</c:v>
              </c:pt>
              <c:pt idx="1720">
                <c:v>1721</c:v>
              </c:pt>
              <c:pt idx="1721">
                <c:v>1722</c:v>
              </c:pt>
              <c:pt idx="1722">
                <c:v>1723</c:v>
              </c:pt>
              <c:pt idx="1723">
                <c:v>1724</c:v>
              </c:pt>
              <c:pt idx="1724">
                <c:v>1725</c:v>
              </c:pt>
              <c:pt idx="1725">
                <c:v>1726</c:v>
              </c:pt>
              <c:pt idx="1726">
                <c:v>1727</c:v>
              </c:pt>
              <c:pt idx="1727">
                <c:v>1728</c:v>
              </c:pt>
              <c:pt idx="1728">
                <c:v>1729</c:v>
              </c:pt>
              <c:pt idx="1729">
                <c:v>1730</c:v>
              </c:pt>
              <c:pt idx="1730">
                <c:v>1731</c:v>
              </c:pt>
              <c:pt idx="1731">
                <c:v>1732</c:v>
              </c:pt>
              <c:pt idx="1732">
                <c:v>1733</c:v>
              </c:pt>
              <c:pt idx="1733">
                <c:v>1734</c:v>
              </c:pt>
              <c:pt idx="1734">
                <c:v>1735</c:v>
              </c:pt>
              <c:pt idx="1735">
                <c:v>1736</c:v>
              </c:pt>
              <c:pt idx="1736">
                <c:v>1737</c:v>
              </c:pt>
              <c:pt idx="1737">
                <c:v>1738</c:v>
              </c:pt>
              <c:pt idx="1738">
                <c:v>1739</c:v>
              </c:pt>
              <c:pt idx="1739">
                <c:v>1740</c:v>
              </c:pt>
              <c:pt idx="1740">
                <c:v>1741</c:v>
              </c:pt>
              <c:pt idx="1741">
                <c:v>1742</c:v>
              </c:pt>
              <c:pt idx="1742">
                <c:v>1743</c:v>
              </c:pt>
              <c:pt idx="1743">
                <c:v>1744</c:v>
              </c:pt>
              <c:pt idx="1744">
                <c:v>1745</c:v>
              </c:pt>
              <c:pt idx="1745">
                <c:v>1746</c:v>
              </c:pt>
              <c:pt idx="1746">
                <c:v>1747</c:v>
              </c:pt>
              <c:pt idx="1747">
                <c:v>1748</c:v>
              </c:pt>
              <c:pt idx="1748">
                <c:v>1749</c:v>
              </c:pt>
              <c:pt idx="1749">
                <c:v>1750</c:v>
              </c:pt>
              <c:pt idx="1750">
                <c:v>1751</c:v>
              </c:pt>
              <c:pt idx="1751">
                <c:v>1752</c:v>
              </c:pt>
              <c:pt idx="1752">
                <c:v>1753</c:v>
              </c:pt>
              <c:pt idx="1753">
                <c:v>1754</c:v>
              </c:pt>
              <c:pt idx="1754">
                <c:v>1755</c:v>
              </c:pt>
              <c:pt idx="1755">
                <c:v>1756</c:v>
              </c:pt>
              <c:pt idx="1756">
                <c:v>1757</c:v>
              </c:pt>
              <c:pt idx="1757">
                <c:v>1758</c:v>
              </c:pt>
              <c:pt idx="1758">
                <c:v>1759</c:v>
              </c:pt>
              <c:pt idx="1759">
                <c:v>1760</c:v>
              </c:pt>
              <c:pt idx="1760">
                <c:v>1761</c:v>
              </c:pt>
              <c:pt idx="1761">
                <c:v>1762</c:v>
              </c:pt>
              <c:pt idx="1762">
                <c:v>1763</c:v>
              </c:pt>
              <c:pt idx="1763">
                <c:v>1764</c:v>
              </c:pt>
              <c:pt idx="1764">
                <c:v>1765</c:v>
              </c:pt>
              <c:pt idx="1765">
                <c:v>1766</c:v>
              </c:pt>
              <c:pt idx="1766">
                <c:v>1767</c:v>
              </c:pt>
              <c:pt idx="1767">
                <c:v>1768</c:v>
              </c:pt>
              <c:pt idx="1768">
                <c:v>1769</c:v>
              </c:pt>
              <c:pt idx="1769">
                <c:v>1770</c:v>
              </c:pt>
              <c:pt idx="1770">
                <c:v>1771</c:v>
              </c:pt>
              <c:pt idx="1771">
                <c:v>1772</c:v>
              </c:pt>
              <c:pt idx="1772">
                <c:v>1773</c:v>
              </c:pt>
              <c:pt idx="1773">
                <c:v>1774</c:v>
              </c:pt>
              <c:pt idx="1774">
                <c:v>1775</c:v>
              </c:pt>
              <c:pt idx="1775">
                <c:v>1776</c:v>
              </c:pt>
              <c:pt idx="1776">
                <c:v>1777</c:v>
              </c:pt>
              <c:pt idx="1777">
                <c:v>1778</c:v>
              </c:pt>
              <c:pt idx="1778">
                <c:v>1779</c:v>
              </c:pt>
              <c:pt idx="1779">
                <c:v>1780</c:v>
              </c:pt>
              <c:pt idx="1780">
                <c:v>1781</c:v>
              </c:pt>
              <c:pt idx="1781">
                <c:v>1782</c:v>
              </c:pt>
              <c:pt idx="1782">
                <c:v>1783</c:v>
              </c:pt>
              <c:pt idx="1783">
                <c:v>1784</c:v>
              </c:pt>
              <c:pt idx="1784">
                <c:v>1785</c:v>
              </c:pt>
              <c:pt idx="1785">
                <c:v>1786</c:v>
              </c:pt>
              <c:pt idx="1786">
                <c:v>1787</c:v>
              </c:pt>
              <c:pt idx="1787">
                <c:v>1788</c:v>
              </c:pt>
              <c:pt idx="1788">
                <c:v>1789</c:v>
              </c:pt>
              <c:pt idx="1789">
                <c:v>1790</c:v>
              </c:pt>
              <c:pt idx="1790">
                <c:v>1791</c:v>
              </c:pt>
              <c:pt idx="1791">
                <c:v>1792</c:v>
              </c:pt>
              <c:pt idx="1792">
                <c:v>1793</c:v>
              </c:pt>
              <c:pt idx="1793">
                <c:v>1794</c:v>
              </c:pt>
              <c:pt idx="1794">
                <c:v>1795</c:v>
              </c:pt>
              <c:pt idx="1795">
                <c:v>1796</c:v>
              </c:pt>
              <c:pt idx="1796">
                <c:v>1797</c:v>
              </c:pt>
              <c:pt idx="1797">
                <c:v>1798</c:v>
              </c:pt>
              <c:pt idx="1798">
                <c:v>1799</c:v>
              </c:pt>
              <c:pt idx="1799">
                <c:v>1800</c:v>
              </c:pt>
              <c:pt idx="1800">
                <c:v>1801</c:v>
              </c:pt>
              <c:pt idx="1801">
                <c:v>1802</c:v>
              </c:pt>
              <c:pt idx="1802">
                <c:v>1803</c:v>
              </c:pt>
              <c:pt idx="1803">
                <c:v>1804</c:v>
              </c:pt>
              <c:pt idx="1804">
                <c:v>1805</c:v>
              </c:pt>
              <c:pt idx="1805">
                <c:v>1806</c:v>
              </c:pt>
              <c:pt idx="1806">
                <c:v>1807</c:v>
              </c:pt>
              <c:pt idx="1807">
                <c:v>1808</c:v>
              </c:pt>
              <c:pt idx="1808">
                <c:v>1809</c:v>
              </c:pt>
              <c:pt idx="1809">
                <c:v>1810</c:v>
              </c:pt>
              <c:pt idx="1810">
                <c:v>1811</c:v>
              </c:pt>
              <c:pt idx="1811">
                <c:v>1812</c:v>
              </c:pt>
              <c:pt idx="1812">
                <c:v>1813</c:v>
              </c:pt>
              <c:pt idx="1813">
                <c:v>1814</c:v>
              </c:pt>
              <c:pt idx="1814">
                <c:v>1815</c:v>
              </c:pt>
              <c:pt idx="1815">
                <c:v>1816</c:v>
              </c:pt>
              <c:pt idx="1816">
                <c:v>1817</c:v>
              </c:pt>
              <c:pt idx="1817">
                <c:v>1818</c:v>
              </c:pt>
              <c:pt idx="1818">
                <c:v>1819</c:v>
              </c:pt>
              <c:pt idx="1819">
                <c:v>1820</c:v>
              </c:pt>
              <c:pt idx="1820">
                <c:v>1821</c:v>
              </c:pt>
              <c:pt idx="1821">
                <c:v>1822</c:v>
              </c:pt>
              <c:pt idx="1822">
                <c:v>1823</c:v>
              </c:pt>
              <c:pt idx="1823">
                <c:v>1824</c:v>
              </c:pt>
              <c:pt idx="1824">
                <c:v>1825</c:v>
              </c:pt>
              <c:pt idx="1825">
                <c:v>1826</c:v>
              </c:pt>
              <c:pt idx="1826">
                <c:v>1827</c:v>
              </c:pt>
              <c:pt idx="1827">
                <c:v>1828</c:v>
              </c:pt>
              <c:pt idx="1828">
                <c:v>1829</c:v>
              </c:pt>
              <c:pt idx="1829">
                <c:v>1830</c:v>
              </c:pt>
              <c:pt idx="1830">
                <c:v>1831</c:v>
              </c:pt>
              <c:pt idx="1831">
                <c:v>1832</c:v>
              </c:pt>
              <c:pt idx="1832">
                <c:v>1833</c:v>
              </c:pt>
              <c:pt idx="1833">
                <c:v>1834</c:v>
              </c:pt>
              <c:pt idx="1834">
                <c:v>1835</c:v>
              </c:pt>
              <c:pt idx="1835">
                <c:v>1836</c:v>
              </c:pt>
              <c:pt idx="1836">
                <c:v>1837</c:v>
              </c:pt>
              <c:pt idx="1837">
                <c:v>1838</c:v>
              </c:pt>
              <c:pt idx="1838">
                <c:v>1839</c:v>
              </c:pt>
              <c:pt idx="1839">
                <c:v>1840</c:v>
              </c:pt>
              <c:pt idx="1840">
                <c:v>1841</c:v>
              </c:pt>
              <c:pt idx="1841">
                <c:v>1842</c:v>
              </c:pt>
              <c:pt idx="1842">
                <c:v>1843</c:v>
              </c:pt>
              <c:pt idx="1843">
                <c:v>1844</c:v>
              </c:pt>
              <c:pt idx="1844">
                <c:v>1845</c:v>
              </c:pt>
              <c:pt idx="1845">
                <c:v>1846</c:v>
              </c:pt>
              <c:pt idx="1846">
                <c:v>1847</c:v>
              </c:pt>
              <c:pt idx="1847">
                <c:v>1848</c:v>
              </c:pt>
              <c:pt idx="1848">
                <c:v>1849</c:v>
              </c:pt>
              <c:pt idx="1849">
                <c:v>1850</c:v>
              </c:pt>
              <c:pt idx="1850">
                <c:v>1851</c:v>
              </c:pt>
              <c:pt idx="1851">
                <c:v>1852</c:v>
              </c:pt>
              <c:pt idx="1852">
                <c:v>1853</c:v>
              </c:pt>
              <c:pt idx="1853">
                <c:v>1854</c:v>
              </c:pt>
              <c:pt idx="1854">
                <c:v>1855</c:v>
              </c:pt>
              <c:pt idx="1855">
                <c:v>1856</c:v>
              </c:pt>
              <c:pt idx="1856">
                <c:v>1857</c:v>
              </c:pt>
              <c:pt idx="1857">
                <c:v>1858</c:v>
              </c:pt>
              <c:pt idx="1858">
                <c:v>1859</c:v>
              </c:pt>
              <c:pt idx="1859">
                <c:v>1860</c:v>
              </c:pt>
              <c:pt idx="1860">
                <c:v>1861</c:v>
              </c:pt>
              <c:pt idx="1861">
                <c:v>1862</c:v>
              </c:pt>
              <c:pt idx="1862">
                <c:v>1863</c:v>
              </c:pt>
              <c:pt idx="1863">
                <c:v>1864</c:v>
              </c:pt>
              <c:pt idx="1864">
                <c:v>1865</c:v>
              </c:pt>
              <c:pt idx="1865">
                <c:v>1866</c:v>
              </c:pt>
              <c:pt idx="1866">
                <c:v>1867</c:v>
              </c:pt>
              <c:pt idx="1867">
                <c:v>1868</c:v>
              </c:pt>
              <c:pt idx="1868">
                <c:v>1869</c:v>
              </c:pt>
              <c:pt idx="1869">
                <c:v>1870</c:v>
              </c:pt>
              <c:pt idx="1870">
                <c:v>1871</c:v>
              </c:pt>
              <c:pt idx="1871">
                <c:v>1872</c:v>
              </c:pt>
              <c:pt idx="1872">
                <c:v>1873</c:v>
              </c:pt>
              <c:pt idx="1873">
                <c:v>1874</c:v>
              </c:pt>
              <c:pt idx="1874">
                <c:v>1875</c:v>
              </c:pt>
              <c:pt idx="1875">
                <c:v>1876</c:v>
              </c:pt>
              <c:pt idx="1876">
                <c:v>1877</c:v>
              </c:pt>
              <c:pt idx="1877">
                <c:v>1878</c:v>
              </c:pt>
              <c:pt idx="1878">
                <c:v>1879</c:v>
              </c:pt>
              <c:pt idx="1879">
                <c:v>1880</c:v>
              </c:pt>
              <c:pt idx="1880">
                <c:v>1881</c:v>
              </c:pt>
              <c:pt idx="1881">
                <c:v>1882</c:v>
              </c:pt>
              <c:pt idx="1882">
                <c:v>1883</c:v>
              </c:pt>
              <c:pt idx="1883">
                <c:v>1884</c:v>
              </c:pt>
              <c:pt idx="1884">
                <c:v>1885</c:v>
              </c:pt>
              <c:pt idx="1885">
                <c:v>1886</c:v>
              </c:pt>
              <c:pt idx="1886">
                <c:v>1887</c:v>
              </c:pt>
              <c:pt idx="1887">
                <c:v>1888</c:v>
              </c:pt>
              <c:pt idx="1888">
                <c:v>1889</c:v>
              </c:pt>
              <c:pt idx="1889">
                <c:v>1890</c:v>
              </c:pt>
              <c:pt idx="1890">
                <c:v>1891</c:v>
              </c:pt>
              <c:pt idx="1891">
                <c:v>1892</c:v>
              </c:pt>
              <c:pt idx="1892">
                <c:v>1893</c:v>
              </c:pt>
              <c:pt idx="1893">
                <c:v>1894</c:v>
              </c:pt>
              <c:pt idx="1894">
                <c:v>1895</c:v>
              </c:pt>
              <c:pt idx="1895">
                <c:v>1896</c:v>
              </c:pt>
              <c:pt idx="1896">
                <c:v>1897</c:v>
              </c:pt>
              <c:pt idx="1897">
                <c:v>1898</c:v>
              </c:pt>
              <c:pt idx="1898">
                <c:v>1899</c:v>
              </c:pt>
              <c:pt idx="1899">
                <c:v>1900</c:v>
              </c:pt>
              <c:pt idx="1900">
                <c:v>1901</c:v>
              </c:pt>
              <c:pt idx="1901">
                <c:v>1902</c:v>
              </c:pt>
              <c:pt idx="1902">
                <c:v>1903</c:v>
              </c:pt>
              <c:pt idx="1903">
                <c:v>1904</c:v>
              </c:pt>
              <c:pt idx="1904">
                <c:v>1905</c:v>
              </c:pt>
              <c:pt idx="1905">
                <c:v>1906</c:v>
              </c:pt>
              <c:pt idx="1906">
                <c:v>1907</c:v>
              </c:pt>
              <c:pt idx="1907">
                <c:v>1908</c:v>
              </c:pt>
              <c:pt idx="1908">
                <c:v>1909</c:v>
              </c:pt>
              <c:pt idx="1909">
                <c:v>1910</c:v>
              </c:pt>
              <c:pt idx="1910">
                <c:v>1911</c:v>
              </c:pt>
              <c:pt idx="1911">
                <c:v>1912</c:v>
              </c:pt>
              <c:pt idx="1912">
                <c:v>1913</c:v>
              </c:pt>
              <c:pt idx="1913">
                <c:v>1914</c:v>
              </c:pt>
              <c:pt idx="1914">
                <c:v>1915</c:v>
              </c:pt>
              <c:pt idx="1915">
                <c:v>1916</c:v>
              </c:pt>
              <c:pt idx="1916">
                <c:v>1917</c:v>
              </c:pt>
              <c:pt idx="1917">
                <c:v>1918</c:v>
              </c:pt>
              <c:pt idx="1918">
                <c:v>1919</c:v>
              </c:pt>
              <c:pt idx="1919">
                <c:v>1920</c:v>
              </c:pt>
              <c:pt idx="1920">
                <c:v>1921</c:v>
              </c:pt>
              <c:pt idx="1921">
                <c:v>1922</c:v>
              </c:pt>
              <c:pt idx="1922">
                <c:v>1923</c:v>
              </c:pt>
              <c:pt idx="1923">
                <c:v>1924</c:v>
              </c:pt>
              <c:pt idx="1924">
                <c:v>1925</c:v>
              </c:pt>
              <c:pt idx="1925">
                <c:v>1926</c:v>
              </c:pt>
              <c:pt idx="1926">
                <c:v>1927</c:v>
              </c:pt>
              <c:pt idx="1927">
                <c:v>1928</c:v>
              </c:pt>
              <c:pt idx="1928">
                <c:v>1929</c:v>
              </c:pt>
              <c:pt idx="1929">
                <c:v>1930</c:v>
              </c:pt>
              <c:pt idx="1930">
                <c:v>1931</c:v>
              </c:pt>
              <c:pt idx="1931">
                <c:v>1932</c:v>
              </c:pt>
              <c:pt idx="1932">
                <c:v>1933</c:v>
              </c:pt>
              <c:pt idx="1933">
                <c:v>1934</c:v>
              </c:pt>
              <c:pt idx="1934">
                <c:v>1935</c:v>
              </c:pt>
              <c:pt idx="1935">
                <c:v>1936</c:v>
              </c:pt>
              <c:pt idx="1936">
                <c:v>1937</c:v>
              </c:pt>
              <c:pt idx="1937">
                <c:v>1938</c:v>
              </c:pt>
              <c:pt idx="1938">
                <c:v>1939</c:v>
              </c:pt>
              <c:pt idx="1939">
                <c:v>1940</c:v>
              </c:pt>
              <c:pt idx="1940">
                <c:v>1941</c:v>
              </c:pt>
              <c:pt idx="1941">
                <c:v>1942</c:v>
              </c:pt>
              <c:pt idx="1942">
                <c:v>1943</c:v>
              </c:pt>
              <c:pt idx="1943">
                <c:v>1944</c:v>
              </c:pt>
              <c:pt idx="1944">
                <c:v>1945</c:v>
              </c:pt>
              <c:pt idx="1945">
                <c:v>1946</c:v>
              </c:pt>
              <c:pt idx="1946">
                <c:v>1947</c:v>
              </c:pt>
              <c:pt idx="1947">
                <c:v>1948</c:v>
              </c:pt>
              <c:pt idx="1948">
                <c:v>1949</c:v>
              </c:pt>
              <c:pt idx="1949">
                <c:v>1950</c:v>
              </c:pt>
              <c:pt idx="1950">
                <c:v>1951</c:v>
              </c:pt>
              <c:pt idx="1951">
                <c:v>1952</c:v>
              </c:pt>
              <c:pt idx="1952">
                <c:v>1953</c:v>
              </c:pt>
              <c:pt idx="1953">
                <c:v>1954</c:v>
              </c:pt>
              <c:pt idx="1954">
                <c:v>1955</c:v>
              </c:pt>
              <c:pt idx="1955">
                <c:v>1956</c:v>
              </c:pt>
              <c:pt idx="1956">
                <c:v>1957</c:v>
              </c:pt>
              <c:pt idx="1957">
                <c:v>1958</c:v>
              </c:pt>
              <c:pt idx="1958">
                <c:v>1959</c:v>
              </c:pt>
              <c:pt idx="1959">
                <c:v>1960</c:v>
              </c:pt>
              <c:pt idx="1960">
                <c:v>1961</c:v>
              </c:pt>
              <c:pt idx="1961">
                <c:v>1962</c:v>
              </c:pt>
              <c:pt idx="1962">
                <c:v>1963</c:v>
              </c:pt>
              <c:pt idx="1963">
                <c:v>1964</c:v>
              </c:pt>
              <c:pt idx="1964">
                <c:v>1965</c:v>
              </c:pt>
              <c:pt idx="1965">
                <c:v>1966</c:v>
              </c:pt>
              <c:pt idx="1966">
                <c:v>1967</c:v>
              </c:pt>
              <c:pt idx="1967">
                <c:v>1968</c:v>
              </c:pt>
              <c:pt idx="1968">
                <c:v>1969</c:v>
              </c:pt>
              <c:pt idx="1969">
                <c:v>1970</c:v>
              </c:pt>
              <c:pt idx="1970">
                <c:v>1971</c:v>
              </c:pt>
              <c:pt idx="1971">
                <c:v>1972</c:v>
              </c:pt>
              <c:pt idx="1972">
                <c:v>1973</c:v>
              </c:pt>
              <c:pt idx="1973">
                <c:v>1974</c:v>
              </c:pt>
              <c:pt idx="1974">
                <c:v>1975</c:v>
              </c:pt>
              <c:pt idx="1975">
                <c:v>1976</c:v>
              </c:pt>
              <c:pt idx="1976">
                <c:v>1977</c:v>
              </c:pt>
              <c:pt idx="1977">
                <c:v>1978</c:v>
              </c:pt>
              <c:pt idx="1978">
                <c:v>1979</c:v>
              </c:pt>
              <c:pt idx="1979">
                <c:v>1980</c:v>
              </c:pt>
              <c:pt idx="1980">
                <c:v>1981</c:v>
              </c:pt>
              <c:pt idx="1981">
                <c:v>1982</c:v>
              </c:pt>
              <c:pt idx="1982">
                <c:v>1983</c:v>
              </c:pt>
              <c:pt idx="1983">
                <c:v>1984</c:v>
              </c:pt>
              <c:pt idx="1984">
                <c:v>1985</c:v>
              </c:pt>
              <c:pt idx="1985">
                <c:v>1986</c:v>
              </c:pt>
              <c:pt idx="1986">
                <c:v>1987</c:v>
              </c:pt>
              <c:pt idx="1987">
                <c:v>1988</c:v>
              </c:pt>
              <c:pt idx="1988">
                <c:v>1989</c:v>
              </c:pt>
              <c:pt idx="1989">
                <c:v>1990</c:v>
              </c:pt>
              <c:pt idx="1990">
                <c:v>1991</c:v>
              </c:pt>
              <c:pt idx="1991">
                <c:v>1992</c:v>
              </c:pt>
              <c:pt idx="1992">
                <c:v>1993</c:v>
              </c:pt>
              <c:pt idx="1993">
                <c:v>1994</c:v>
              </c:pt>
              <c:pt idx="1994">
                <c:v>1995</c:v>
              </c:pt>
              <c:pt idx="1995">
                <c:v>1996</c:v>
              </c:pt>
              <c:pt idx="1996">
                <c:v>1997</c:v>
              </c:pt>
              <c:pt idx="1997">
                <c:v>1998</c:v>
              </c:pt>
              <c:pt idx="1998">
                <c:v>1999</c:v>
              </c:pt>
              <c:pt idx="1999">
                <c:v>2000</c:v>
              </c:pt>
            </c:numLit>
          </c:xVal>
          <c:yVal>
            <c:numLit>
              <c:formatCode>"10^"0;"10^-"0;"10^"0</c:formatCode>
              <c:ptCount val="2000"/>
              <c:pt idx="0">
                <c:v>0</c:v>
              </c:pt>
              <c:pt idx="1">
                <c:v>-0.24693349947655083</c:v>
              </c:pt>
              <c:pt idx="2">
                <c:v>-0.27560942625104207</c:v>
              </c:pt>
              <c:pt idx="3">
                <c:v>-0.4439291847446909</c:v>
              </c:pt>
              <c:pt idx="4">
                <c:v>-0.7244974597373783</c:v>
              </c:pt>
              <c:pt idx="5">
                <c:v>-0.45176786548926856</c:v>
              </c:pt>
              <c:pt idx="6">
                <c:v>-0.24361647967298003</c:v>
              </c:pt>
              <c:pt idx="7">
                <c:v>-0.17613599369119054</c:v>
              </c:pt>
              <c:pt idx="8">
                <c:v>-0.3525182489069524</c:v>
              </c:pt>
              <c:pt idx="9">
                <c:v>-0.23933706242604283</c:v>
              </c:pt>
              <c:pt idx="10">
                <c:v>-0.34056968318304254</c:v>
              </c:pt>
              <c:pt idx="11">
                <c:v>-0.5021874468906186</c:v>
              </c:pt>
              <c:pt idx="12">
                <c:v>-0.631300406012089</c:v>
              </c:pt>
              <c:pt idx="13">
                <c:v>-0.5926991933579021</c:v>
              </c:pt>
              <c:pt idx="14">
                <c:v>-0.537405865097173</c:v>
              </c:pt>
              <c:pt idx="15">
                <c:v>-0.5780836251280457</c:v>
              </c:pt>
              <c:pt idx="16">
                <c:v>-0.6512104777717993</c:v>
              </c:pt>
              <c:pt idx="17">
                <c:v>-0.6905316587035104</c:v>
              </c:pt>
              <c:pt idx="18">
                <c:v>-0.7543245022838353</c:v>
              </c:pt>
              <c:pt idx="19">
                <c:v>-0.8447702713975089</c:v>
              </c:pt>
              <c:pt idx="20">
                <c:v>-0.9012247945628189</c:v>
              </c:pt>
              <c:pt idx="21">
                <c:v>-0.9143134914766005</c:v>
              </c:pt>
              <c:pt idx="22">
                <c:v>-0.952098487066485</c:v>
              </c:pt>
              <c:pt idx="23">
                <c:v>-1.0152193845881134</c:v>
              </c:pt>
              <c:pt idx="24">
                <c:v>-1.0661681466115231</c:v>
              </c:pt>
              <c:pt idx="25">
                <c:v>-1.104903573504649</c:v>
              </c:pt>
              <c:pt idx="26">
                <c:v>-1.161025045044532</c:v>
              </c:pt>
              <c:pt idx="27">
                <c:v>-1.2122286167683132</c:v>
              </c:pt>
              <c:pt idx="28">
                <c:v>-1.2456554873206134</c:v>
              </c:pt>
              <c:pt idx="29">
                <c:v>-1.2774828920696706</c:v>
              </c:pt>
              <c:pt idx="30">
                <c:v>-1.3180337344596487</c:v>
              </c:pt>
              <c:pt idx="31">
                <c:v>-1.3566489998051066</c:v>
              </c:pt>
              <c:pt idx="32">
                <c:v>-1.3864118548144981</c:v>
              </c:pt>
              <c:pt idx="33">
                <c:v>-1.4165110373959766</c:v>
              </c:pt>
              <c:pt idx="34">
                <c:v>-1.4487964974870713</c:v>
              </c:pt>
              <c:pt idx="35">
                <c:v>-1.4755013212048562</c:v>
              </c:pt>
              <c:pt idx="36">
                <c:v>-1.4979253751550492</c:v>
              </c:pt>
              <c:pt idx="37">
                <c:v>-1.5217264994964288</c:v>
              </c:pt>
              <c:pt idx="38">
                <c:v>-1.5447575996803289</c:v>
              </c:pt>
              <c:pt idx="39">
                <c:v>-1.564396090844493</c:v>
              </c:pt>
              <c:pt idx="40">
                <c:v>-1.5827093697685812</c:v>
              </c:pt>
              <c:pt idx="41">
                <c:v>-1.6011298607028763</c:v>
              </c:pt>
              <c:pt idx="42">
                <c:v>-1.6175110763088378</c:v>
              </c:pt>
              <c:pt idx="43">
                <c:v>-1.6317428750541552</c:v>
              </c:pt>
              <c:pt idx="44">
                <c:v>-1.6455880451305125</c:v>
              </c:pt>
              <c:pt idx="45">
                <c:v>-1.6585357979974844</c:v>
              </c:pt>
              <c:pt idx="46">
                <c:v>-1.6700532427597616</c:v>
              </c:pt>
              <c:pt idx="47">
                <c:v>-1.6806482224511083</c:v>
              </c:pt>
              <c:pt idx="48">
                <c:v>-1.690693545154796</c:v>
              </c:pt>
              <c:pt idx="49">
                <c:v>-1.699778544247796</c:v>
              </c:pt>
              <c:pt idx="50">
                <c:v>-1.7081895305900359</c:v>
              </c:pt>
              <c:pt idx="51">
                <c:v>-1.7165675979833472</c:v>
              </c:pt>
              <c:pt idx="52">
                <c:v>-1.724619532472566</c:v>
              </c:pt>
              <c:pt idx="53">
                <c:v>-1.732180834014185</c:v>
              </c:pt>
              <c:pt idx="54">
                <c:v>-1.7392848064224382</c:v>
              </c:pt>
              <c:pt idx="55">
                <c:v>-1.7460613776417144</c:v>
              </c:pt>
              <c:pt idx="56">
                <c:v>-1.752571783854077</c:v>
              </c:pt>
              <c:pt idx="57">
                <c:v>-1.7590914842363552</c:v>
              </c:pt>
              <c:pt idx="58">
                <c:v>-1.765589025349884</c:v>
              </c:pt>
              <c:pt idx="59">
                <c:v>-1.7719591353603676</c:v>
              </c:pt>
              <c:pt idx="60">
                <c:v>-1.7779888546135283</c:v>
              </c:pt>
              <c:pt idx="61">
                <c:v>-1.7835833617445949</c:v>
              </c:pt>
              <c:pt idx="62">
                <c:v>-1.7888126904303574</c:v>
              </c:pt>
              <c:pt idx="63">
                <c:v>-1.7939381828775627</c:v>
              </c:pt>
              <c:pt idx="64">
                <c:v>-1.798900701666334</c:v>
              </c:pt>
              <c:pt idx="65">
                <c:v>-1.8037934071175075</c:v>
              </c:pt>
              <c:pt idx="66">
                <c:v>-1.808535012320969</c:v>
              </c:pt>
              <c:pt idx="67">
                <c:v>-1.8131961744177518</c:v>
              </c:pt>
              <c:pt idx="68">
                <c:v>-1.8177223345759088</c:v>
              </c:pt>
              <c:pt idx="69">
                <c:v>-1.8221144733656658</c:v>
              </c:pt>
              <c:pt idx="70">
                <c:v>-1.8266942441757903</c:v>
              </c:pt>
              <c:pt idx="71">
                <c:v>-1.8311432083899855</c:v>
              </c:pt>
              <c:pt idx="72">
                <c:v>-1.8353230316361862</c:v>
              </c:pt>
              <c:pt idx="73">
                <c:v>-1.8392134428839961</c:v>
              </c:pt>
              <c:pt idx="74">
                <c:v>-1.8431148093396716</c:v>
              </c:pt>
              <c:pt idx="75">
                <c:v>-1.8469477249328912</c:v>
              </c:pt>
              <c:pt idx="76">
                <c:v>-1.850596120491417</c:v>
              </c:pt>
              <c:pt idx="77">
                <c:v>-1.8542785301170754</c:v>
              </c:pt>
              <c:pt idx="78">
                <c:v>-1.8581145828392072</c:v>
              </c:pt>
              <c:pt idx="79">
                <c:v>-1.8618836936401468</c:v>
              </c:pt>
              <c:pt idx="80">
                <c:v>-1.865459538072081</c:v>
              </c:pt>
              <c:pt idx="81">
                <c:v>-1.8690136717894208</c:v>
              </c:pt>
              <c:pt idx="82">
                <c:v>-1.8725129314991085</c:v>
              </c:pt>
              <c:pt idx="83">
                <c:v>-1.875913315860688</c:v>
              </c:pt>
              <c:pt idx="84">
                <c:v>-1.879179380641023</c:v>
              </c:pt>
              <c:pt idx="85">
                <c:v>-1.8823840577269517</c:v>
              </c:pt>
              <c:pt idx="86">
                <c:v>-1.8856859852419978</c:v>
              </c:pt>
              <c:pt idx="87">
                <c:v>-1.8890031191399714</c:v>
              </c:pt>
              <c:pt idx="88">
                <c:v>-1.892372900884019</c:v>
              </c:pt>
              <c:pt idx="89">
                <c:v>-1.8956187437957797</c:v>
              </c:pt>
              <c:pt idx="90">
                <c:v>-1.8989165565256079</c:v>
              </c:pt>
              <c:pt idx="91">
                <c:v>-1.9018860557946111</c:v>
              </c:pt>
              <c:pt idx="92">
                <c:v>-1.9047678635431633</c:v>
              </c:pt>
              <c:pt idx="93">
                <c:v>-1.9077251041777454</c:v>
              </c:pt>
              <c:pt idx="94">
                <c:v>-1.9106566567949554</c:v>
              </c:pt>
              <c:pt idx="95">
                <c:v>-1.913565420150857</c:v>
              </c:pt>
              <c:pt idx="96">
                <c:v>-1.9163755654698018</c:v>
              </c:pt>
              <c:pt idx="97">
                <c:v>-1.919236465017263</c:v>
              </c:pt>
              <c:pt idx="98">
                <c:v>-1.9221127057451082</c:v>
              </c:pt>
              <c:pt idx="99">
                <c:v>-1.9248838972102038</c:v>
              </c:pt>
              <c:pt idx="100">
                <c:v>-1.927691268846665</c:v>
              </c:pt>
              <c:pt idx="101">
                <c:v>-1.930394795258666</c:v>
              </c:pt>
              <c:pt idx="102">
                <c:v>-1.9331450423395682</c:v>
              </c:pt>
              <c:pt idx="103">
                <c:v>-1.9358940817288537</c:v>
              </c:pt>
              <c:pt idx="104">
                <c:v>-1.9385739111362446</c:v>
              </c:pt>
              <c:pt idx="105">
                <c:v>-1.9412362379423467</c:v>
              </c:pt>
              <c:pt idx="106">
                <c:v>-1.9438310246907025</c:v>
              </c:pt>
              <c:pt idx="107">
                <c:v>-1.9464222128747173</c:v>
              </c:pt>
              <c:pt idx="108">
                <c:v>-1.9491795985167553</c:v>
              </c:pt>
              <c:pt idx="109">
                <c:v>-1.9519857090619452</c:v>
              </c:pt>
              <c:pt idx="110">
                <c:v>-1.9547357136226355</c:v>
              </c:pt>
              <c:pt idx="111">
                <c:v>-1.9574678010460205</c:v>
              </c:pt>
              <c:pt idx="112">
                <c:v>-1.9601181259719698</c:v>
              </c:pt>
              <c:pt idx="113">
                <c:v>-1.9625735020593764</c:v>
              </c:pt>
              <c:pt idx="114">
                <c:v>-1.9649506862263129</c:v>
              </c:pt>
              <c:pt idx="115">
                <c:v>-1.9672201208087554</c:v>
              </c:pt>
              <c:pt idx="116">
                <c:v>-1.9695014767952905</c:v>
              </c:pt>
              <c:pt idx="117">
                <c:v>-1.9716565269832584</c:v>
              </c:pt>
              <c:pt idx="118">
                <c:v>-1.9739409186143093</c:v>
              </c:pt>
              <c:pt idx="119">
                <c:v>-1.976434796311531</c:v>
              </c:pt>
              <c:pt idx="120">
                <c:v>-1.9790341098308264</c:v>
              </c:pt>
              <c:pt idx="121">
                <c:v>-1.9817032000614025</c:v>
              </c:pt>
              <c:pt idx="122">
                <c:v>-1.9843469014645347</c:v>
              </c:pt>
              <c:pt idx="123">
                <c:v>-1.9872133756578463</c:v>
              </c:pt>
              <c:pt idx="124">
                <c:v>-1.990192296445864</c:v>
              </c:pt>
              <c:pt idx="125">
                <c:v>-1.9930250831574567</c:v>
              </c:pt>
              <c:pt idx="126">
                <c:v>-1.9957388296250826</c:v>
              </c:pt>
              <c:pt idx="127">
                <c:v>-1.998352808653962</c:v>
              </c:pt>
              <c:pt idx="128">
                <c:v>-2.000907319701509</c:v>
              </c:pt>
              <c:pt idx="129">
                <c:v>-2.003397713350378</c:v>
              </c:pt>
              <c:pt idx="130">
                <c:v>-2.0057911044314016</c:v>
              </c:pt>
              <c:pt idx="131">
                <c:v>-2.0082300674041034</c:v>
              </c:pt>
              <c:pt idx="132">
                <c:v>-2.010609812923386</c:v>
              </c:pt>
              <c:pt idx="133">
                <c:v>-2.0129619502739815</c:v>
              </c:pt>
              <c:pt idx="134">
                <c:v>-2.015230179530655</c:v>
              </c:pt>
              <c:pt idx="135">
                <c:v>-2.017584930734861</c:v>
              </c:pt>
              <c:pt idx="136">
                <c:v>-2.0199320574926847</c:v>
              </c:pt>
              <c:pt idx="137">
                <c:v>-2.022343601267625</c:v>
              </c:pt>
              <c:pt idx="138">
                <c:v>-2.0247543575928533</c:v>
              </c:pt>
              <c:pt idx="139">
                <c:v>-2.027194290586487</c:v>
              </c:pt>
              <c:pt idx="140">
                <c:v>-2.029787989890197</c:v>
              </c:pt>
              <c:pt idx="141">
                <c:v>-2.032388381839336</c:v>
              </c:pt>
              <c:pt idx="142">
                <c:v>-2.0349027680656553</c:v>
              </c:pt>
              <c:pt idx="143">
                <c:v>-2.0372178782427426</c:v>
              </c:pt>
              <c:pt idx="144">
                <c:v>-2.0396567230210794</c:v>
              </c:pt>
              <c:pt idx="145">
                <c:v>-2.0422495677898884</c:v>
              </c:pt>
              <c:pt idx="146">
                <c:v>-2.0448685797512898</c:v>
              </c:pt>
              <c:pt idx="147">
                <c:v>-2.0473809220160324</c:v>
              </c:pt>
              <c:pt idx="148">
                <c:v>-2.0497997413114457</c:v>
              </c:pt>
              <c:pt idx="149">
                <c:v>-2.0522154550076666</c:v>
              </c:pt>
              <c:pt idx="150">
                <c:v>-2.054579180039833</c:v>
              </c:pt>
              <c:pt idx="151">
                <c:v>-2.0568865244960297</c:v>
              </c:pt>
              <c:pt idx="152">
                <c:v>-2.059206690775047</c:v>
              </c:pt>
              <c:pt idx="153">
                <c:v>-2.061503791405644</c:v>
              </c:pt>
              <c:pt idx="154">
                <c:v>-2.063839768281139</c:v>
              </c:pt>
              <c:pt idx="155">
                <c:v>-2.06624300691837</c:v>
              </c:pt>
              <c:pt idx="156">
                <c:v>-2.068717102846409</c:v>
              </c:pt>
              <c:pt idx="157">
                <c:v>-2.0712718961903693</c:v>
              </c:pt>
              <c:pt idx="158">
                <c:v>-2.0737723169598516</c:v>
              </c:pt>
              <c:pt idx="159">
                <c:v>-2.07631517340786</c:v>
              </c:pt>
              <c:pt idx="160">
                <c:v>-2.0787714654427374</c:v>
              </c:pt>
              <c:pt idx="161">
                <c:v>-2.0812778609834064</c:v>
              </c:pt>
              <c:pt idx="162">
                <c:v>-2.0836971595732012</c:v>
              </c:pt>
              <c:pt idx="163">
                <c:v>-2.086108299363644</c:v>
              </c:pt>
              <c:pt idx="164">
                <c:v>-2.088458357029942</c:v>
              </c:pt>
              <c:pt idx="165">
                <c:v>-2.0909031107480303</c:v>
              </c:pt>
              <c:pt idx="166">
                <c:v>-2.0933353212634156</c:v>
              </c:pt>
              <c:pt idx="167">
                <c:v>-2.095796932405341</c:v>
              </c:pt>
              <c:pt idx="168">
                <c:v>-2.098362984392817</c:v>
              </c:pt>
              <c:pt idx="169">
                <c:v>-2.100851149328392</c:v>
              </c:pt>
              <c:pt idx="170">
                <c:v>-2.1033486928525797</c:v>
              </c:pt>
              <c:pt idx="171">
                <c:v>-2.1059111150108016</c:v>
              </c:pt>
              <c:pt idx="172">
                <c:v>-2.1085969212281177</c:v>
              </c:pt>
              <c:pt idx="173">
                <c:v>-2.1113190815934635</c:v>
              </c:pt>
              <c:pt idx="174">
                <c:v>-2.1140584121554427</c:v>
              </c:pt>
              <c:pt idx="175">
                <c:v>-2.116828202646313</c:v>
              </c:pt>
              <c:pt idx="176">
                <c:v>-2.119580308531543</c:v>
              </c:pt>
              <c:pt idx="177">
                <c:v>-2.1222331309638043</c:v>
              </c:pt>
              <c:pt idx="178">
                <c:v>-2.124787628419898</c:v>
              </c:pt>
              <c:pt idx="179">
                <c:v>-2.1273857735354715</c:v>
              </c:pt>
              <c:pt idx="180">
                <c:v>-2.1299931112544517</c:v>
              </c:pt>
              <c:pt idx="181">
                <c:v>-2.1326232697241103</c:v>
              </c:pt>
              <c:pt idx="182">
                <c:v>-2.1352160873610315</c:v>
              </c:pt>
              <c:pt idx="183">
                <c:v>-2.1376986348271583</c:v>
              </c:pt>
              <c:pt idx="184">
                <c:v>-2.1400437412765574</c:v>
              </c:pt>
              <c:pt idx="185">
                <c:v>-2.1424594539707225</c:v>
              </c:pt>
              <c:pt idx="186">
                <c:v>-2.1449759920281326</c:v>
              </c:pt>
              <c:pt idx="187">
                <c:v>-2.147595648505988</c:v>
              </c:pt>
              <c:pt idx="188">
                <c:v>-2.150121962847645</c:v>
              </c:pt>
              <c:pt idx="189">
                <c:v>-2.1526630589236695</c:v>
              </c:pt>
              <c:pt idx="190">
                <c:v>-2.1553004528330972</c:v>
              </c:pt>
              <c:pt idx="191">
                <c:v>-2.158028943078702</c:v>
              </c:pt>
              <c:pt idx="192">
                <c:v>-2.16063321162745</c:v>
              </c:pt>
              <c:pt idx="193">
                <c:v>-2.1632424392642755</c:v>
              </c:pt>
              <c:pt idx="194">
                <c:v>-2.165787909503483</c:v>
              </c:pt>
              <c:pt idx="195">
                <c:v>-2.168391904602862</c:v>
              </c:pt>
              <c:pt idx="196">
                <c:v>-2.1711449081261964</c:v>
              </c:pt>
              <c:pt idx="197">
                <c:v>-2.1740950591015693</c:v>
              </c:pt>
              <c:pt idx="198">
                <c:v>-2.177071916612383</c:v>
              </c:pt>
              <c:pt idx="199">
                <c:v>-2.180000951821756</c:v>
              </c:pt>
              <c:pt idx="200">
                <c:v>-2.182856570318561</c:v>
              </c:pt>
              <c:pt idx="201">
                <c:v>-2.1855819172029713</c:v>
              </c:pt>
              <c:pt idx="202">
                <c:v>-2.1882521149991554</c:v>
              </c:pt>
              <c:pt idx="203">
                <c:v>-2.1909381576454816</c:v>
              </c:pt>
              <c:pt idx="204">
                <c:v>-2.193783383965017</c:v>
              </c:pt>
              <c:pt idx="205">
                <c:v>-2.196635762284705</c:v>
              </c:pt>
              <c:pt idx="206">
                <c:v>-2.199554440627305</c:v>
              </c:pt>
              <c:pt idx="207">
                <c:v>-2.202562099536615</c:v>
              </c:pt>
              <c:pt idx="208">
                <c:v>-2.2056018887970144</c:v>
              </c:pt>
              <c:pt idx="209">
                <c:v>-2.208703832991281</c:v>
              </c:pt>
              <c:pt idx="210">
                <c:v>-2.2118040442547606</c:v>
              </c:pt>
              <c:pt idx="211">
                <c:v>-2.2148097312132915</c:v>
              </c:pt>
              <c:pt idx="212">
                <c:v>-2.2178715077708193</c:v>
              </c:pt>
              <c:pt idx="213">
                <c:v>-2.2210792827942294</c:v>
              </c:pt>
              <c:pt idx="214">
                <c:v>-2.224431054036046</c:v>
              </c:pt>
              <c:pt idx="215">
                <c:v>-2.227687096632829</c:v>
              </c:pt>
              <c:pt idx="216">
                <c:v>-2.2310320490219766</c:v>
              </c:pt>
              <c:pt idx="217">
                <c:v>-2.234454376170307</c:v>
              </c:pt>
              <c:pt idx="218">
                <c:v>-2.2381675966305945</c:v>
              </c:pt>
              <c:pt idx="219">
                <c:v>-2.2419651476493208</c:v>
              </c:pt>
              <c:pt idx="220">
                <c:v>-2.2456363724989794</c:v>
              </c:pt>
              <c:pt idx="221">
                <c:v>-2.249227097779411</c:v>
              </c:pt>
              <c:pt idx="222">
                <c:v>-2.2527164017152344</c:v>
              </c:pt>
              <c:pt idx="223">
                <c:v>-2.256109414707794</c:v>
              </c:pt>
              <c:pt idx="224">
                <c:v>-2.259392595301946</c:v>
              </c:pt>
              <c:pt idx="225">
                <c:v>-2.2628153114794936</c:v>
              </c:pt>
              <c:pt idx="226">
                <c:v>-2.2664392356712244</c:v>
              </c:pt>
              <c:pt idx="227">
                <c:v>-2.270168076232194</c:v>
              </c:pt>
              <c:pt idx="228">
                <c:v>-2.273750533131986</c:v>
              </c:pt>
              <c:pt idx="229">
                <c:v>-2.277195847655355</c:v>
              </c:pt>
              <c:pt idx="230">
                <c:v>-2.2806380482671527</c:v>
              </c:pt>
              <c:pt idx="231">
                <c:v>-2.2839824585084485</c:v>
              </c:pt>
              <c:pt idx="232">
                <c:v>-2.2872282754006474</c:v>
              </c:pt>
              <c:pt idx="233">
                <c:v>-2.290468014578462</c:v>
              </c:pt>
              <c:pt idx="234">
                <c:v>-2.293723562170161</c:v>
              </c:pt>
              <c:pt idx="235">
                <c:v>-2.296949485602073</c:v>
              </c:pt>
              <c:pt idx="236">
                <c:v>-2.3001128661938943</c:v>
              </c:pt>
              <c:pt idx="237">
                <c:v>-2.3034287017880715</c:v>
              </c:pt>
              <c:pt idx="238">
                <c:v>-2.306719883286171</c:v>
              </c:pt>
              <c:pt idx="239">
                <c:v>-2.3100335363158737</c:v>
              </c:pt>
              <c:pt idx="240">
                <c:v>-2.313244896861162</c:v>
              </c:pt>
              <c:pt idx="241">
                <c:v>-2.3166683308700446</c:v>
              </c:pt>
              <c:pt idx="242">
                <c:v>-2.319929314680525</c:v>
              </c:pt>
              <c:pt idx="243">
                <c:v>-2.32319851588138</c:v>
              </c:pt>
              <c:pt idx="244">
                <c:v>-2.3262650766969593</c:v>
              </c:pt>
              <c:pt idx="245">
                <c:v>-2.329455440223084</c:v>
              </c:pt>
              <c:pt idx="246">
                <c:v>-2.33278527392635</c:v>
              </c:pt>
              <c:pt idx="247">
                <c:v>-2.3361690883415935</c:v>
              </c:pt>
              <c:pt idx="248">
                <c:v>-2.339615546591262</c:v>
              </c:pt>
              <c:pt idx="249">
                <c:v>-2.3431067988789844</c:v>
              </c:pt>
              <c:pt idx="250">
                <c:v>-2.346707390406604</c:v>
              </c:pt>
              <c:pt idx="251">
                <c:v>-2.3503896561727102</c:v>
              </c:pt>
              <c:pt idx="252">
                <c:v>-2.3542133513073114</c:v>
              </c:pt>
              <c:pt idx="253">
                <c:v>-2.3579590986814365</c:v>
              </c:pt>
              <c:pt idx="254">
                <c:v>-2.3617014751425858</c:v>
              </c:pt>
              <c:pt idx="255">
                <c:v>-2.3654693280007044</c:v>
              </c:pt>
              <c:pt idx="256">
                <c:v>-2.3692671071828038</c:v>
              </c:pt>
              <c:pt idx="257">
                <c:v>-2.373021493723899</c:v>
              </c:pt>
              <c:pt idx="258">
                <c:v>-2.376926531049135</c:v>
              </c:pt>
              <c:pt idx="259">
                <c:v>-2.381003770099625</c:v>
              </c:pt>
              <c:pt idx="260">
                <c:v>-2.3850490275401266</c:v>
              </c:pt>
              <c:pt idx="261">
                <c:v>-2.3890014745262667</c:v>
              </c:pt>
              <c:pt idx="262">
                <c:v>-2.392710147326445</c:v>
              </c:pt>
              <c:pt idx="263">
                <c:v>-2.396168448142566</c:v>
              </c:pt>
              <c:pt idx="264">
                <c:v>-2.3996065500054855</c:v>
              </c:pt>
              <c:pt idx="265">
                <c:v>-2.403110541203293</c:v>
              </c:pt>
              <c:pt idx="266">
                <c:v>-2.406626418164871</c:v>
              </c:pt>
              <c:pt idx="267">
                <c:v>-2.410305021223601</c:v>
              </c:pt>
              <c:pt idx="268">
                <c:v>-2.414095050934264</c:v>
              </c:pt>
              <c:pt idx="269">
                <c:v>-2.4180025820945845</c:v>
              </c:pt>
              <c:pt idx="270">
                <c:v>-2.4218641298260746</c:v>
              </c:pt>
              <c:pt idx="271">
                <c:v>-2.425649209103708</c:v>
              </c:pt>
              <c:pt idx="272">
                <c:v>-2.429362506290836</c:v>
              </c:pt>
              <c:pt idx="273">
                <c:v>-2.4329689260671943</c:v>
              </c:pt>
              <c:pt idx="274">
                <c:v>-2.4364987429259872</c:v>
              </c:pt>
              <c:pt idx="275">
                <c:v>-2.4401101249363317</c:v>
              </c:pt>
              <c:pt idx="276">
                <c:v>-2.443640803376252</c:v>
              </c:pt>
              <c:pt idx="277">
                <c:v>-2.4471007082538487</c:v>
              </c:pt>
              <c:pt idx="278">
                <c:v>-2.4504732012760626</c:v>
              </c:pt>
              <c:pt idx="279">
                <c:v>-2.453685647884947</c:v>
              </c:pt>
              <c:pt idx="280">
                <c:v>-2.456955614410234</c:v>
              </c:pt>
              <c:pt idx="281">
                <c:v>-2.460296761052174</c:v>
              </c:pt>
              <c:pt idx="282">
                <c:v>-2.4638116228513813</c:v>
              </c:pt>
              <c:pt idx="283">
                <c:v>-2.4673144003597436</c:v>
              </c:pt>
              <c:pt idx="284">
                <c:v>-2.4707044210368987</c:v>
              </c:pt>
              <c:pt idx="285">
                <c:v>-2.4740383092897966</c:v>
              </c:pt>
              <c:pt idx="286">
                <c:v>-2.477468394711605</c:v>
              </c:pt>
              <c:pt idx="287">
                <c:v>-2.48079831401334</c:v>
              </c:pt>
              <c:pt idx="288">
                <c:v>-2.4841062957143105</c:v>
              </c:pt>
              <c:pt idx="289">
                <c:v>-2.4872875942925923</c:v>
              </c:pt>
              <c:pt idx="290">
                <c:v>-2.490486994174318</c:v>
              </c:pt>
              <c:pt idx="291">
                <c:v>-2.4935775049186923</c:v>
              </c:pt>
              <c:pt idx="292">
                <c:v>-2.4967269667112126</c:v>
              </c:pt>
              <c:pt idx="293">
                <c:v>-2.4997113690448867</c:v>
              </c:pt>
              <c:pt idx="294">
                <c:v>-2.5025699568683897</c:v>
              </c:pt>
              <c:pt idx="295">
                <c:v>-2.5055281528423925</c:v>
              </c:pt>
              <c:pt idx="296">
                <c:v>-2.5085080373605004</c:v>
              </c:pt>
              <c:pt idx="297">
                <c:v>-2.5113858360185426</c:v>
              </c:pt>
              <c:pt idx="298">
                <c:v>-2.5142998629854163</c:v>
              </c:pt>
              <c:pt idx="299">
                <c:v>-2.5171121306235142</c:v>
              </c:pt>
              <c:pt idx="300">
                <c:v>-2.5198722766986754</c:v>
              </c:pt>
              <c:pt idx="301">
                <c:v>-2.5225271091434136</c:v>
              </c:pt>
              <c:pt idx="302">
                <c:v>-2.5251880827027393</c:v>
              </c:pt>
              <c:pt idx="303">
                <c:v>-2.5278947492428414</c:v>
              </c:pt>
              <c:pt idx="304">
                <c:v>-2.530677341603856</c:v>
              </c:pt>
              <c:pt idx="305">
                <c:v>-2.53325690512985</c:v>
              </c:pt>
              <c:pt idx="306">
                <c:v>-2.5357638897869705</c:v>
              </c:pt>
              <c:pt idx="307">
                <c:v>-2.538210440381953</c:v>
              </c:pt>
              <c:pt idx="308">
                <c:v>-2.5405924328330522</c:v>
              </c:pt>
              <c:pt idx="309">
                <c:v>-2.5432271961633206</c:v>
              </c:pt>
              <c:pt idx="310">
                <c:v>-2.5458154645780318</c:v>
              </c:pt>
              <c:pt idx="311">
                <c:v>-2.5481705975359006</c:v>
              </c:pt>
              <c:pt idx="312">
                <c:v>-2.5504244161193625</c:v>
              </c:pt>
              <c:pt idx="313">
                <c:v>-2.552651231187144</c:v>
              </c:pt>
              <c:pt idx="314">
                <c:v>-2.5550563018264096</c:v>
              </c:pt>
              <c:pt idx="315">
                <c:v>-2.5575625649519047</c:v>
              </c:pt>
              <c:pt idx="316">
                <c:v>-2.560176436104444</c:v>
              </c:pt>
              <c:pt idx="317">
                <c:v>-2.5628791449771304</c:v>
              </c:pt>
              <c:pt idx="318">
                <c:v>-2.565632323109216</c:v>
              </c:pt>
              <c:pt idx="319">
                <c:v>-2.568295368052478</c:v>
              </c:pt>
              <c:pt idx="320">
                <c:v>-2.5708212380754363</c:v>
              </c:pt>
              <c:pt idx="321">
                <c:v>-2.5732724585430624</c:v>
              </c:pt>
              <c:pt idx="322">
                <c:v>-2.5758079039814628</c:v>
              </c:pt>
              <c:pt idx="323">
                <c:v>-2.578322051970105</c:v>
              </c:pt>
              <c:pt idx="324">
                <c:v>-2.580935220803289</c:v>
              </c:pt>
              <c:pt idx="325">
                <c:v>-2.5834510203000454</c:v>
              </c:pt>
              <c:pt idx="326">
                <c:v>-2.585790679759006</c:v>
              </c:pt>
              <c:pt idx="327">
                <c:v>-2.5880471260987536</c:v>
              </c:pt>
              <c:pt idx="328">
                <c:v>-2.5900618071129022</c:v>
              </c:pt>
              <c:pt idx="329">
                <c:v>-2.5922081319625025</c:v>
              </c:pt>
              <c:pt idx="330">
                <c:v>-2.5943122133272225</c:v>
              </c:pt>
              <c:pt idx="331">
                <c:v>-2.5963219486765374</c:v>
              </c:pt>
              <c:pt idx="332">
                <c:v>-2.598287637453647</c:v>
              </c:pt>
              <c:pt idx="333">
                <c:v>-2.600085839379495</c:v>
              </c:pt>
              <c:pt idx="334">
                <c:v>-2.601815118287877</c:v>
              </c:pt>
              <c:pt idx="335">
                <c:v>-2.6034868185064783</c:v>
              </c:pt>
              <c:pt idx="336">
                <c:v>-2.605042520659382</c:v>
              </c:pt>
              <c:pt idx="337">
                <c:v>-2.6065353584888085</c:v>
              </c:pt>
              <c:pt idx="338">
                <c:v>-2.607966423655559</c:v>
              </c:pt>
              <c:pt idx="339">
                <c:v>-2.6092820944424853</c:v>
              </c:pt>
              <c:pt idx="340">
                <c:v>-2.61057873182339</c:v>
              </c:pt>
              <c:pt idx="341">
                <c:v>-2.6121600934210853</c:v>
              </c:pt>
              <c:pt idx="342">
                <c:v>-2.6139435803077378</c:v>
              </c:pt>
              <c:pt idx="343">
                <c:v>-2.6160482654291166</c:v>
              </c:pt>
              <c:pt idx="344">
                <c:v>-2.618139764236054</c:v>
              </c:pt>
              <c:pt idx="345">
                <c:v>-2.6199570800145726</c:v>
              </c:pt>
              <c:pt idx="346">
                <c:v>-2.621758400502947</c:v>
              </c:pt>
              <c:pt idx="347">
                <c:v>-2.6233883737594406</c:v>
              </c:pt>
              <c:pt idx="348">
                <c:v>-2.624832221841773</c:v>
              </c:pt>
              <c:pt idx="349">
                <c:v>-2.626301091558125</c:v>
              </c:pt>
              <c:pt idx="350">
                <c:v>-2.627677270501444</c:v>
              </c:pt>
              <c:pt idx="351">
                <c:v>-2.6291853960001723</c:v>
              </c:pt>
              <c:pt idx="352">
                <c:v>-2.63095678111567</c:v>
              </c:pt>
              <c:pt idx="353">
                <c:v>-2.632565801186617</c:v>
              </c:pt>
              <c:pt idx="354">
                <c:v>-2.6342967931643626</c:v>
              </c:pt>
              <c:pt idx="355">
                <c:v>-2.635933283090351</c:v>
              </c:pt>
              <c:pt idx="356">
                <c:v>-2.6373686390361475</c:v>
              </c:pt>
              <c:pt idx="357">
                <c:v>-2.6386121796874034</c:v>
              </c:pt>
              <c:pt idx="358">
                <c:v>-2.639673606263763</c:v>
              </c:pt>
              <c:pt idx="359">
                <c:v>-2.640703452933026</c:v>
              </c:pt>
              <c:pt idx="360">
                <c:v>-2.641526428768582</c:v>
              </c:pt>
              <c:pt idx="361">
                <c:v>-2.6422175637685794</c:v>
              </c:pt>
              <c:pt idx="362">
                <c:v>-2.6429078918878344</c:v>
              </c:pt>
              <c:pt idx="363">
                <c:v>-2.6439741428068775</c:v>
              </c:pt>
              <c:pt idx="364">
                <c:v>-2.6451389238496716</c:v>
              </c:pt>
              <c:pt idx="365">
                <c:v>-2.6464568958081207</c:v>
              </c:pt>
              <c:pt idx="366">
                <c:v>-2.6477518601248917</c:v>
              </c:pt>
              <c:pt idx="367">
                <c:v>-2.649157173078036</c:v>
              </c:pt>
              <c:pt idx="368">
                <c:v>-2.6509440483791775</c:v>
              </c:pt>
              <c:pt idx="369">
                <c:v>-2.652750019355046</c:v>
              </c:pt>
              <c:pt idx="370">
                <c:v>-2.6543146303877245</c:v>
              </c:pt>
              <c:pt idx="371">
                <c:v>-2.655741375948781</c:v>
              </c:pt>
              <c:pt idx="372">
                <c:v>-2.657127465235167</c:v>
              </c:pt>
              <c:pt idx="373">
                <c:v>-2.658506122600971</c:v>
              </c:pt>
              <c:pt idx="374">
                <c:v>-2.659905047530753</c:v>
              </c:pt>
              <c:pt idx="375">
                <c:v>-2.6611651577089033</c:v>
              </c:pt>
              <c:pt idx="376">
                <c:v>-2.6621296015928815</c:v>
              </c:pt>
              <c:pt idx="377">
                <c:v>-2.663100190640466</c:v>
              </c:pt>
              <c:pt idx="378">
                <c:v>-2.664030875640153</c:v>
              </c:pt>
              <c:pt idx="379">
                <c:v>-2.6648009477427075</c:v>
              </c:pt>
              <c:pt idx="380">
                <c:v>-2.665463821145164</c:v>
              </c:pt>
              <c:pt idx="381">
                <c:v>-2.665831851147291</c:v>
              </c:pt>
              <c:pt idx="382">
                <c:v>-2.666294845266675</c:v>
              </c:pt>
              <c:pt idx="383">
                <c:v>-2.6670588575072496</c:v>
              </c:pt>
              <c:pt idx="384">
                <c:v>-2.6679879639484008</c:v>
              </c:pt>
              <c:pt idx="385">
                <c:v>-2.6690670073025227</c:v>
              </c:pt>
              <c:pt idx="386">
                <c:v>-2.6703641883831417</c:v>
              </c:pt>
              <c:pt idx="387">
                <c:v>-2.6716285524027614</c:v>
              </c:pt>
              <c:pt idx="388">
                <c:v>-2.6726901181134664</c:v>
              </c:pt>
              <c:pt idx="389">
                <c:v>-2.673815758891629</c:v>
              </c:pt>
              <c:pt idx="390">
                <c:v>-2.674798472222866</c:v>
              </c:pt>
              <c:pt idx="391">
                <c:v>-2.6759913806174502</c:v>
              </c:pt>
              <c:pt idx="392">
                <c:v>-2.67755534423078</c:v>
              </c:pt>
              <c:pt idx="393">
                <c:v>-2.6792100223011936</c:v>
              </c:pt>
              <c:pt idx="394">
                <c:v>-2.6807689818397273</c:v>
              </c:pt>
              <c:pt idx="395">
                <c:v>-2.6820974672794256</c:v>
              </c:pt>
              <c:pt idx="396">
                <c:v>-2.683025853870705</c:v>
              </c:pt>
              <c:pt idx="397">
                <c:v>-2.6839373505499045</c:v>
              </c:pt>
              <c:pt idx="398">
                <c:v>-2.684564984791944</c:v>
              </c:pt>
              <c:pt idx="399">
                <c:v>-2.6858019142714973</c:v>
              </c:pt>
              <c:pt idx="400">
                <c:v>-2.6871945138996196</c:v>
              </c:pt>
              <c:pt idx="401">
                <c:v>-2.6889267135268833</c:v>
              </c:pt>
              <c:pt idx="402">
                <c:v>-2.6907809036997326</c:v>
              </c:pt>
              <c:pt idx="403">
                <c:v>-2.6930112917541833</c:v>
              </c:pt>
              <c:pt idx="404">
                <c:v>-2.6951111208511014</c:v>
              </c:pt>
              <c:pt idx="405">
                <c:v>-2.6970157397841534</c:v>
              </c:pt>
              <c:pt idx="406">
                <c:v>-2.6986031804600805</c:v>
              </c:pt>
              <c:pt idx="407">
                <c:v>-2.6998351114223342</c:v>
              </c:pt>
              <c:pt idx="408">
                <c:v>-2.700963641986304</c:v>
              </c:pt>
              <c:pt idx="409">
                <c:v>-2.7024999248748496</c:v>
              </c:pt>
              <c:pt idx="410">
                <c:v>-2.703966970667995</c:v>
              </c:pt>
              <c:pt idx="411">
                <c:v>-2.7053464283087156</c:v>
              </c:pt>
              <c:pt idx="412">
                <c:v>-2.706827559797277</c:v>
              </c:pt>
              <c:pt idx="413">
                <c:v>-2.7086666761124607</c:v>
              </c:pt>
              <c:pt idx="414">
                <c:v>-2.71061843468066</c:v>
              </c:pt>
              <c:pt idx="415">
                <c:v>-2.7123975539754515</c:v>
              </c:pt>
              <c:pt idx="416">
                <c:v>-2.7140940452499196</c:v>
              </c:pt>
              <c:pt idx="417">
                <c:v>-2.7159416781965113</c:v>
              </c:pt>
              <c:pt idx="418">
                <c:v>-2.718026301144382</c:v>
              </c:pt>
              <c:pt idx="419">
                <c:v>-2.7202851584662207</c:v>
              </c:pt>
              <c:pt idx="420">
                <c:v>-2.722812680182702</c:v>
              </c:pt>
              <c:pt idx="421">
                <c:v>-2.7258629419272684</c:v>
              </c:pt>
              <c:pt idx="422">
                <c:v>-2.7285045735257714</c:v>
              </c:pt>
              <c:pt idx="423">
                <c:v>-2.731061825431595</c:v>
              </c:pt>
              <c:pt idx="424">
                <c:v>-2.733721253368898</c:v>
              </c:pt>
              <c:pt idx="425">
                <c:v>-2.7365651498500703</c:v>
              </c:pt>
              <c:pt idx="426">
                <c:v>-2.7390942323501997</c:v>
              </c:pt>
              <c:pt idx="427">
                <c:v>-2.7411472993576966</c:v>
              </c:pt>
              <c:pt idx="428">
                <c:v>-2.7429505278192545</c:v>
              </c:pt>
              <c:pt idx="429">
                <c:v>-2.744527283042003</c:v>
              </c:pt>
              <c:pt idx="430">
                <c:v>-2.7465844490113533</c:v>
              </c:pt>
              <c:pt idx="431">
                <c:v>-2.748873015022128</c:v>
              </c:pt>
              <c:pt idx="432">
                <c:v>-2.7511075915344696</c:v>
              </c:pt>
              <c:pt idx="433">
                <c:v>-2.7537846400227135</c:v>
              </c:pt>
              <c:pt idx="434">
                <c:v>-2.7566716914504363</c:v>
              </c:pt>
              <c:pt idx="435">
                <c:v>-2.7593783753349475</c:v>
              </c:pt>
              <c:pt idx="436">
                <c:v>-2.762292929488176</c:v>
              </c:pt>
              <c:pt idx="437">
                <c:v>-2.764845409212473</c:v>
              </c:pt>
              <c:pt idx="438">
                <c:v>-2.766871843525771</c:v>
              </c:pt>
              <c:pt idx="439">
                <c:v>-2.7683494912238973</c:v>
              </c:pt>
              <c:pt idx="440">
                <c:v>-2.7698475218897634</c:v>
              </c:pt>
              <c:pt idx="441">
                <c:v>-2.7712071056511447</c:v>
              </c:pt>
              <c:pt idx="442">
                <c:v>-2.7728591745768134</c:v>
              </c:pt>
              <c:pt idx="443">
                <c:v>-2.7751071167087615</c:v>
              </c:pt>
              <c:pt idx="444">
                <c:v>-2.7781634107993836</c:v>
              </c:pt>
              <c:pt idx="445">
                <c:v>-2.7810629449533457</c:v>
              </c:pt>
              <c:pt idx="446">
                <c:v>-2.7840506389081883</c:v>
              </c:pt>
              <c:pt idx="447">
                <c:v>-2.7867692112118623</c:v>
              </c:pt>
              <c:pt idx="448">
                <c:v>-2.7894380438057262</c:v>
              </c:pt>
              <c:pt idx="449">
                <c:v>-2.7921637447255234</c:v>
              </c:pt>
              <c:pt idx="450">
                <c:v>-2.794857914663482</c:v>
              </c:pt>
              <c:pt idx="451">
                <c:v>-2.7976288547217663</c:v>
              </c:pt>
              <c:pt idx="452">
                <c:v>-2.8006892148422757</c:v>
              </c:pt>
              <c:pt idx="453">
                <c:v>-2.8039122862458927</c:v>
              </c:pt>
              <c:pt idx="454">
                <c:v>-2.807151099095385</c:v>
              </c:pt>
              <c:pt idx="455">
                <c:v>-2.810021484786237</c:v>
              </c:pt>
              <c:pt idx="456">
                <c:v>-2.812363670696721</c:v>
              </c:pt>
              <c:pt idx="457">
                <c:v>-2.814820616928469</c:v>
              </c:pt>
              <c:pt idx="458">
                <c:v>-2.8170948319643516</c:v>
              </c:pt>
              <c:pt idx="459">
                <c:v>-2.8196389695716113</c:v>
              </c:pt>
              <c:pt idx="460">
                <c:v>-2.8225558515724454</c:v>
              </c:pt>
              <c:pt idx="461">
                <c:v>-2.825620334251013</c:v>
              </c:pt>
              <c:pt idx="462">
                <c:v>-2.8287710032749485</c:v>
              </c:pt>
              <c:pt idx="463">
                <c:v>-2.8317913564630914</c:v>
              </c:pt>
              <c:pt idx="464">
                <c:v>-2.8340586313411382</c:v>
              </c:pt>
              <c:pt idx="465">
                <c:v>-2.8363527019103327</c:v>
              </c:pt>
              <c:pt idx="466">
                <c:v>-2.839099490248698</c:v>
              </c:pt>
              <c:pt idx="467">
                <c:v>-2.8421505195470984</c:v>
              </c:pt>
              <c:pt idx="468">
                <c:v>-2.845548637066963</c:v>
              </c:pt>
              <c:pt idx="469">
                <c:v>-2.8491668364433687</c:v>
              </c:pt>
              <c:pt idx="470">
                <c:v>-2.8527504522065916</c:v>
              </c:pt>
              <c:pt idx="471">
                <c:v>-2.8565230314801786</c:v>
              </c:pt>
              <c:pt idx="472">
                <c:v>-2.8604640788414897</c:v>
              </c:pt>
              <c:pt idx="473">
                <c:v>-2.864813264033607</c:v>
              </c:pt>
              <c:pt idx="474">
                <c:v>-2.8694378848189337</c:v>
              </c:pt>
              <c:pt idx="475">
                <c:v>-2.874011540398635</c:v>
              </c:pt>
              <c:pt idx="476">
                <c:v>-2.8785911839305305</c:v>
              </c:pt>
              <c:pt idx="477">
                <c:v>-2.883216316061851</c:v>
              </c:pt>
              <c:pt idx="478">
                <c:v>-2.8876229288286943</c:v>
              </c:pt>
              <c:pt idx="479">
                <c:v>-2.8917733436250717</c:v>
              </c:pt>
              <c:pt idx="480">
                <c:v>-2.8959877309874336</c:v>
              </c:pt>
              <c:pt idx="481">
                <c:v>-2.900143329239524</c:v>
              </c:pt>
              <c:pt idx="482">
                <c:v>-2.9041753411048927</c:v>
              </c:pt>
              <c:pt idx="483">
                <c:v>-2.9079288268040946</c:v>
              </c:pt>
              <c:pt idx="484">
                <c:v>-2.9115910119559207</c:v>
              </c:pt>
              <c:pt idx="485">
                <c:v>-2.9151378609515777</c:v>
              </c:pt>
              <c:pt idx="486">
                <c:v>-2.9197813064368785</c:v>
              </c:pt>
              <c:pt idx="487">
                <c:v>-2.9252420541332698</c:v>
              </c:pt>
              <c:pt idx="488">
                <c:v>-2.930913077415651</c:v>
              </c:pt>
              <c:pt idx="489">
                <c:v>-2.9369595225802474</c:v>
              </c:pt>
              <c:pt idx="490">
                <c:v>-2.9430341993290785</c:v>
              </c:pt>
              <c:pt idx="491">
                <c:v>-2.949307107740766</c:v>
              </c:pt>
              <c:pt idx="492">
                <c:v>-2.9551781182409154</c:v>
              </c:pt>
              <c:pt idx="493">
                <c:v>-2.9608120107848825</c:v>
              </c:pt>
              <c:pt idx="494">
                <c:v>-2.9661220813583355</c:v>
              </c:pt>
              <c:pt idx="495">
                <c:v>-2.971469413488671</c:v>
              </c:pt>
              <c:pt idx="496">
                <c:v>-2.9766405236329323</c:v>
              </c:pt>
              <c:pt idx="497">
                <c:v>-2.9816324216121552</c:v>
              </c:pt>
              <c:pt idx="498">
                <c:v>-2.98607629103948</c:v>
              </c:pt>
              <c:pt idx="499">
                <c:v>-2.990379159185675</c:v>
              </c:pt>
              <c:pt idx="500">
                <c:v>-2.994772284139627</c:v>
              </c:pt>
              <c:pt idx="501">
                <c:v>-2.9991582849050156</c:v>
              </c:pt>
              <c:pt idx="502">
                <c:v>-3.00349664606576</c:v>
              </c:pt>
              <c:pt idx="503">
                <c:v>-3.0077191615429655</c:v>
              </c:pt>
              <c:pt idx="504">
                <c:v>-3.0117577387299637</c:v>
              </c:pt>
              <c:pt idx="505">
                <c:v>-3.015675254633611</c:v>
              </c:pt>
              <c:pt idx="506">
                <c:v>-3.0194221935865726</c:v>
              </c:pt>
              <c:pt idx="507">
                <c:v>-3.022937940226593</c:v>
              </c:pt>
              <c:pt idx="508">
                <c:v>-3.026357304507029</c:v>
              </c:pt>
              <c:pt idx="509">
                <c:v>-3.0297042749544674</c:v>
              </c:pt>
              <c:pt idx="510">
                <c:v>-3.0328251718661408</c:v>
              </c:pt>
              <c:pt idx="511">
                <c:v>-3.0357795099403257</c:v>
              </c:pt>
              <c:pt idx="512">
                <c:v>-3.038626372405199</c:v>
              </c:pt>
              <c:pt idx="513">
                <c:v>-3.0413057046843033</c:v>
              </c:pt>
              <c:pt idx="514">
                <c:v>-3.0439329487631404</c:v>
              </c:pt>
              <c:pt idx="515">
                <c:v>-3.046565063576251</c:v>
              </c:pt>
              <c:pt idx="516">
                <c:v>-3.049160213236461</c:v>
              </c:pt>
              <c:pt idx="517">
                <c:v>-3.0514393600817553</c:v>
              </c:pt>
              <c:pt idx="518">
                <c:v>-3.053527592836647</c:v>
              </c:pt>
              <c:pt idx="519">
                <c:v>-3.055758230682666</c:v>
              </c:pt>
              <c:pt idx="520">
                <c:v>-3.0580490294322376</c:v>
              </c:pt>
              <c:pt idx="521">
                <c:v>-3.060298082605444</c:v>
              </c:pt>
              <c:pt idx="522">
                <c:v>-3.0624790990243804</c:v>
              </c:pt>
              <c:pt idx="523">
                <c:v>-3.064599053610136</c:v>
              </c:pt>
              <c:pt idx="524">
                <c:v>-3.0665486517597897</c:v>
              </c:pt>
              <c:pt idx="525">
                <c:v>-3.06854568911642</c:v>
              </c:pt>
              <c:pt idx="526">
                <c:v>-3.070387473198694</c:v>
              </c:pt>
              <c:pt idx="527">
                <c:v>-3.072127357434561</c:v>
              </c:pt>
              <c:pt idx="528">
                <c:v>-3.0736843116785892</c:v>
              </c:pt>
              <c:pt idx="529">
                <c:v>-3.075169922976</c:v>
              </c:pt>
              <c:pt idx="530">
                <c:v>-3.076870529983899</c:v>
              </c:pt>
              <c:pt idx="531">
                <c:v>-3.0786225816698254</c:v>
              </c:pt>
              <c:pt idx="532">
                <c:v>-3.0803294737558375</c:v>
              </c:pt>
              <c:pt idx="533">
                <c:v>-3.0820672330798193</c:v>
              </c:pt>
              <c:pt idx="534">
                <c:v>-3.0837061118781697</c:v>
              </c:pt>
              <c:pt idx="535">
                <c:v>-3.0854167512861452</c:v>
              </c:pt>
              <c:pt idx="536">
                <c:v>-3.0870529528930453</c:v>
              </c:pt>
              <c:pt idx="537">
                <c:v>-3.0886213037284658</c:v>
              </c:pt>
              <c:pt idx="538">
                <c:v>-3.0901402847625814</c:v>
              </c:pt>
              <c:pt idx="539">
                <c:v>-3.091697852232513</c:v>
              </c:pt>
              <c:pt idx="540">
                <c:v>-3.093487720315383</c:v>
              </c:pt>
              <c:pt idx="541">
                <c:v>-3.0955381827624544</c:v>
              </c:pt>
              <c:pt idx="542">
                <c:v>-3.0975940223200635</c:v>
              </c:pt>
              <c:pt idx="543">
                <c:v>-3.099632325061506</c:v>
              </c:pt>
              <c:pt idx="544">
                <c:v>-3.101356530488214</c:v>
              </c:pt>
              <c:pt idx="545">
                <c:v>-3.10307714639407</c:v>
              </c:pt>
              <c:pt idx="546">
                <c:v>-3.104652052930861</c:v>
              </c:pt>
              <c:pt idx="547">
                <c:v>-3.106378033375785</c:v>
              </c:pt>
              <c:pt idx="548">
                <c:v>-3.1082072811931116</c:v>
              </c:pt>
              <c:pt idx="549">
                <c:v>-3.11017577743577</c:v>
              </c:pt>
              <c:pt idx="550">
                <c:v>-3.1121509877495823</c:v>
              </c:pt>
              <c:pt idx="551">
                <c:v>-3.1141058522700305</c:v>
              </c:pt>
              <c:pt idx="552">
                <c:v>-3.1160695559105833</c:v>
              </c:pt>
              <c:pt idx="553">
                <c:v>-3.117969233219661</c:v>
              </c:pt>
              <c:pt idx="554">
                <c:v>-3.1197067297880863</c:v>
              </c:pt>
              <c:pt idx="555">
                <c:v>-3.121439142730686</c:v>
              </c:pt>
              <c:pt idx="556">
                <c:v>-3.123133512401994</c:v>
              </c:pt>
              <c:pt idx="557">
                <c:v>-3.124758686490949</c:v>
              </c:pt>
              <c:pt idx="558">
                <c:v>-3.1266061498710727</c:v>
              </c:pt>
              <c:pt idx="559">
                <c:v>-3.1286314177246766</c:v>
              </c:pt>
              <c:pt idx="560">
                <c:v>-3.130662067175333</c:v>
              </c:pt>
              <c:pt idx="561">
                <c:v>-3.132575531228332</c:v>
              </c:pt>
              <c:pt idx="562">
                <c:v>-3.134518181750658</c:v>
              </c:pt>
              <c:pt idx="563">
                <c:v>-3.1362175069785434</c:v>
              </c:pt>
              <c:pt idx="564">
                <c:v>-3.1376169459985936</c:v>
              </c:pt>
              <c:pt idx="565">
                <c:v>-3.138846884230902</c:v>
              </c:pt>
              <c:pt idx="566">
                <c:v>-3.1398087798157808</c:v>
              </c:pt>
              <c:pt idx="567">
                <c:v>-3.140479235503466</c:v>
              </c:pt>
              <c:pt idx="568">
                <c:v>-3.1410671852132017</c:v>
              </c:pt>
              <c:pt idx="569">
                <c:v>-3.142539043784908</c:v>
              </c:pt>
              <c:pt idx="570">
                <c:v>-3.144732893056994</c:v>
              </c:pt>
              <c:pt idx="571">
                <c:v>-3.1472870625375906</c:v>
              </c:pt>
              <c:pt idx="572">
                <c:v>-3.149937912983723</c:v>
              </c:pt>
              <c:pt idx="573">
                <c:v>-3.1522540277889273</c:v>
              </c:pt>
              <c:pt idx="574">
                <c:v>-3.1541048309763577</c:v>
              </c:pt>
              <c:pt idx="575">
                <c:v>-3.155301694815323</c:v>
              </c:pt>
              <c:pt idx="576">
                <c:v>-3.1563188278806136</c:v>
              </c:pt>
              <c:pt idx="577">
                <c:v>-3.1571655597245525</c:v>
              </c:pt>
              <c:pt idx="578">
                <c:v>-3.1579114770275654</c:v>
              </c:pt>
              <c:pt idx="579">
                <c:v>-3.1588420789329463</c:v>
              </c:pt>
              <c:pt idx="580">
                <c:v>-3.160102316478176</c:v>
              </c:pt>
              <c:pt idx="581">
                <c:v>-3.1615356505442795</c:v>
              </c:pt>
              <c:pt idx="582">
                <c:v>-3.1630160808759467</c:v>
              </c:pt>
              <c:pt idx="583">
                <c:v>-3.1646024383521354</c:v>
              </c:pt>
              <c:pt idx="584">
                <c:v>-3.1664315526632847</c:v>
              </c:pt>
              <c:pt idx="585">
                <c:v>-3.1683183114754354</c:v>
              </c:pt>
              <c:pt idx="586">
                <c:v>-3.170082215156282</c:v>
              </c:pt>
              <c:pt idx="587">
                <c:v>-3.171809446572229</c:v>
              </c:pt>
              <c:pt idx="588">
                <c:v>-3.1733247305342283</c:v>
              </c:pt>
              <c:pt idx="589">
                <c:v>-3.1747271132935486</c:v>
              </c:pt>
              <c:pt idx="590">
                <c:v>-3.176096904920644</c:v>
              </c:pt>
              <c:pt idx="591">
                <c:v>-3.1774226732353648</c:v>
              </c:pt>
              <c:pt idx="592">
                <c:v>-3.1786404343326895</c:v>
              </c:pt>
              <c:pt idx="593">
                <c:v>-3.179945082132777</c:v>
              </c:pt>
              <c:pt idx="594">
                <c:v>-3.1811719239707976</c:v>
              </c:pt>
              <c:pt idx="595">
                <c:v>-3.1822575114313665</c:v>
              </c:pt>
              <c:pt idx="596">
                <c:v>-3.1831828957744475</c:v>
              </c:pt>
              <c:pt idx="597">
                <c:v>-3.1841772830650865</c:v>
              </c:pt>
              <c:pt idx="598">
                <c:v>-3.1852750759664312</c:v>
              </c:pt>
              <c:pt idx="599">
                <c:v>-3.186480390718826</c:v>
              </c:pt>
              <c:pt idx="600">
                <c:v>-3.187915265445912</c:v>
              </c:pt>
              <c:pt idx="601">
                <c:v>-3.1894046011132264</c:v>
              </c:pt>
              <c:pt idx="602">
                <c:v>-3.1911741557457454</c:v>
              </c:pt>
              <c:pt idx="603">
                <c:v>-3.1927958923703574</c:v>
              </c:pt>
              <c:pt idx="604">
                <c:v>-3.193809847358474</c:v>
              </c:pt>
              <c:pt idx="605">
                <c:v>-3.194298692220134</c:v>
              </c:pt>
              <c:pt idx="606">
                <c:v>-3.194736403469312</c:v>
              </c:pt>
              <c:pt idx="607">
                <c:v>-3.195317527875295</c:v>
              </c:pt>
              <c:pt idx="608">
                <c:v>-3.1960631038343266</c:v>
              </c:pt>
              <c:pt idx="609">
                <c:v>-3.19679971298954</c:v>
              </c:pt>
              <c:pt idx="610">
                <c:v>-3.1974746116755615</c:v>
              </c:pt>
              <c:pt idx="611">
                <c:v>-3.1981231462424202</c:v>
              </c:pt>
              <c:pt idx="612">
                <c:v>-3.1988323688310105</c:v>
              </c:pt>
              <c:pt idx="613">
                <c:v>-3.1994788107106884</c:v>
              </c:pt>
              <c:pt idx="614">
                <c:v>-3.2000608126791534</c:v>
              </c:pt>
              <c:pt idx="615">
                <c:v>-3.2005608837787123</c:v>
              </c:pt>
              <c:pt idx="616">
                <c:v>-3.201149859673226</c:v>
              </c:pt>
              <c:pt idx="617">
                <c:v>-3.2017472372722127</c:v>
              </c:pt>
              <c:pt idx="618">
                <c:v>-3.20222642352947</c:v>
              </c:pt>
              <c:pt idx="619">
                <c:v>-3.2024797137716225</c:v>
              </c:pt>
              <c:pt idx="620">
                <c:v>-3.202920209163786</c:v>
              </c:pt>
              <c:pt idx="621">
                <c:v>-3.2035311312893717</c:v>
              </c:pt>
              <c:pt idx="622">
                <c:v>-3.2044557351830325</c:v>
              </c:pt>
              <c:pt idx="623">
                <c:v>-3.2057281087120213</c:v>
              </c:pt>
              <c:pt idx="624">
                <c:v>-3.2071777319125</c:v>
              </c:pt>
              <c:pt idx="625">
                <c:v>-3.2084833842805</c:v>
              </c:pt>
              <c:pt idx="626">
                <c:v>-3.209696535450349</c:v>
              </c:pt>
              <c:pt idx="627">
                <c:v>-3.21090320346621</c:v>
              </c:pt>
              <c:pt idx="628">
                <c:v>-3.2121252659053194</c:v>
              </c:pt>
              <c:pt idx="629">
                <c:v>-3.213368522140714</c:v>
              </c:pt>
              <c:pt idx="630">
                <c:v>-3.2145448784250896</c:v>
              </c:pt>
              <c:pt idx="631">
                <c:v>-3.2158707605215797</c:v>
              </c:pt>
              <c:pt idx="632">
                <c:v>-3.2174026953169395</c:v>
              </c:pt>
              <c:pt idx="633">
                <c:v>-3.219053668685455</c:v>
              </c:pt>
              <c:pt idx="634">
                <c:v>-3.220947799904941</c:v>
              </c:pt>
              <c:pt idx="635">
                <c:v>-3.2226558391846387</c:v>
              </c:pt>
              <c:pt idx="636">
                <c:v>-3.224447073429041</c:v>
              </c:pt>
              <c:pt idx="637">
                <c:v>-3.2258788239932956</c:v>
              </c:pt>
              <c:pt idx="638">
                <c:v>-3.2273241062665687</c:v>
              </c:pt>
              <c:pt idx="639">
                <c:v>-3.2288757195547397</c:v>
              </c:pt>
              <c:pt idx="640">
                <c:v>-3.2308177070693116</c:v>
              </c:pt>
              <c:pt idx="641">
                <c:v>-3.232800335486366</c:v>
              </c:pt>
              <c:pt idx="642">
                <c:v>-3.2342770687187263</c:v>
              </c:pt>
              <c:pt idx="643">
                <c:v>-3.2352934703128757</c:v>
              </c:pt>
              <c:pt idx="644">
                <c:v>-3.2359479694770386</c:v>
              </c:pt>
              <c:pt idx="645">
                <c:v>-3.2368154293103917</c:v>
              </c:pt>
              <c:pt idx="646">
                <c:v>-3.2380360970992013</c:v>
              </c:pt>
              <c:pt idx="647">
                <c:v>-3.2388241868442686</c:v>
              </c:pt>
              <c:pt idx="648">
                <c:v>-3.2398980778310507</c:v>
              </c:pt>
              <c:pt idx="649">
                <c:v>-3.241618058225325</c:v>
              </c:pt>
              <c:pt idx="650">
                <c:v>-3.2434201787494663</c:v>
              </c:pt>
              <c:pt idx="651">
                <c:v>-3.245354335539655</c:v>
              </c:pt>
              <c:pt idx="652">
                <c:v>-3.247150575961226</c:v>
              </c:pt>
              <c:pt idx="653">
                <c:v>-3.248706265775222</c:v>
              </c:pt>
              <c:pt idx="654">
                <c:v>-3.250016469691431</c:v>
              </c:pt>
              <c:pt idx="655">
                <c:v>-3.251692558430026</c:v>
              </c:pt>
              <c:pt idx="656">
                <c:v>-3.2532514052181303</c:v>
              </c:pt>
              <c:pt idx="657">
                <c:v>-3.2550525472294</c:v>
              </c:pt>
              <c:pt idx="658">
                <c:v>-3.2565019943066273</c:v>
              </c:pt>
              <c:pt idx="659">
                <c:v>-3.2582946544691165</c:v>
              </c:pt>
              <c:pt idx="660">
                <c:v>-3.259781836169429</c:v>
              </c:pt>
              <c:pt idx="661">
                <c:v>-3.261608737459147</c:v>
              </c:pt>
              <c:pt idx="662">
                <c:v>-3.2628344021160527</c:v>
              </c:pt>
              <c:pt idx="663">
                <c:v>-3.2642781740420084</c:v>
              </c:pt>
              <c:pt idx="664">
                <c:v>-3.265569037431487</c:v>
              </c:pt>
              <c:pt idx="665">
                <c:v>-3.266649434326516</c:v>
              </c:pt>
              <c:pt idx="666">
                <c:v>-3.2676150870065843</c:v>
              </c:pt>
              <c:pt idx="667">
                <c:v>-3.2688578449713157</c:v>
              </c:pt>
              <c:pt idx="668">
                <c:v>-3.269585981319125</c:v>
              </c:pt>
              <c:pt idx="669">
                <c:v>-3.2701632222161114</c:v>
              </c:pt>
              <c:pt idx="670">
                <c:v>-3.270704779500454</c:v>
              </c:pt>
              <c:pt idx="671">
                <c:v>-3.2713840968771732</c:v>
              </c:pt>
              <c:pt idx="672">
                <c:v>-3.2720311653253527</c:v>
              </c:pt>
              <c:pt idx="673">
                <c:v>-3.2726344481877994</c:v>
              </c:pt>
              <c:pt idx="674">
                <c:v>-3.2731277787550233</c:v>
              </c:pt>
              <c:pt idx="675">
                <c:v>-3.273930026029613</c:v>
              </c:pt>
              <c:pt idx="676">
                <c:v>-3.274902207409332</c:v>
              </c:pt>
              <c:pt idx="677">
                <c:v>-3.275895423697407</c:v>
              </c:pt>
              <c:pt idx="678">
                <c:v>-3.2770232189011335</c:v>
              </c:pt>
              <c:pt idx="679">
                <c:v>-3.2783039481565024</c:v>
              </c:pt>
              <c:pt idx="680">
                <c:v>-3.2795314236244226</c:v>
              </c:pt>
              <c:pt idx="681">
                <c:v>-3.2810526199488494</c:v>
              </c:pt>
              <c:pt idx="682">
                <c:v>-3.28232450513583</c:v>
              </c:pt>
              <c:pt idx="683">
                <c:v>-3.284147015095603</c:v>
              </c:pt>
              <c:pt idx="684">
                <c:v>-3.2858161474642054</c:v>
              </c:pt>
              <c:pt idx="685">
                <c:v>-3.2870272226785864</c:v>
              </c:pt>
              <c:pt idx="686">
                <c:v>-3.2882754212679743</c:v>
              </c:pt>
              <c:pt idx="687">
                <c:v>-3.2901536243560843</c:v>
              </c:pt>
              <c:pt idx="688">
                <c:v>-3.2924945471180793</c:v>
              </c:pt>
              <c:pt idx="689">
                <c:v>-3.294526301929266</c:v>
              </c:pt>
              <c:pt idx="690">
                <c:v>-3.2967378624941714</c:v>
              </c:pt>
              <c:pt idx="691">
                <c:v>-3.299178641320567</c:v>
              </c:pt>
              <c:pt idx="692">
                <c:v>-3.301730643242602</c:v>
              </c:pt>
              <c:pt idx="693">
                <c:v>-3.303299457873095</c:v>
              </c:pt>
              <c:pt idx="694">
                <c:v>-3.3038533815888447</c:v>
              </c:pt>
              <c:pt idx="695">
                <c:v>-3.3042994802288286</c:v>
              </c:pt>
              <c:pt idx="696">
                <c:v>-3.3047285168583773</c:v>
              </c:pt>
              <c:pt idx="697">
                <c:v>-3.3049274183922637</c:v>
              </c:pt>
              <c:pt idx="698">
                <c:v>-3.3054105938801897</c:v>
              </c:pt>
              <c:pt idx="699">
                <c:v>-3.306432204326299</c:v>
              </c:pt>
              <c:pt idx="700">
                <c:v>-3.3079378097257384</c:v>
              </c:pt>
              <c:pt idx="701">
                <c:v>-3.309284849544841</c:v>
              </c:pt>
              <c:pt idx="702">
                <c:v>-3.3101009371296133</c:v>
              </c:pt>
              <c:pt idx="703">
                <c:v>-3.3110216501397507</c:v>
              </c:pt>
              <c:pt idx="704">
                <c:v>-3.3127315152167336</c:v>
              </c:pt>
              <c:pt idx="705">
                <c:v>-3.314562822027026</c:v>
              </c:pt>
              <c:pt idx="706">
                <c:v>-3.3164819806932107</c:v>
              </c:pt>
              <c:pt idx="707">
                <c:v>-3.3191208255731888</c:v>
              </c:pt>
              <c:pt idx="708">
                <c:v>-3.322342869093307</c:v>
              </c:pt>
              <c:pt idx="709">
                <c:v>-3.324781837861951</c:v>
              </c:pt>
              <c:pt idx="710">
                <c:v>-3.326855553202718</c:v>
              </c:pt>
              <c:pt idx="711">
                <c:v>-3.328874385905234</c:v>
              </c:pt>
              <c:pt idx="712">
                <c:v>-3.331746442139151</c:v>
              </c:pt>
              <c:pt idx="713">
                <c:v>-3.334848826081535</c:v>
              </c:pt>
              <c:pt idx="714">
                <c:v>-3.3372846557263998</c:v>
              </c:pt>
              <c:pt idx="715">
                <c:v>-3.3398804798741786</c:v>
              </c:pt>
              <c:pt idx="716">
                <c:v>-3.342557854299059</c:v>
              </c:pt>
              <c:pt idx="717">
                <c:v>-3.345011480306381</c:v>
              </c:pt>
              <c:pt idx="718">
                <c:v>-3.347194949023451</c:v>
              </c:pt>
              <c:pt idx="719">
                <c:v>-3.349547736162873</c:v>
              </c:pt>
              <c:pt idx="720">
                <c:v>-3.35198072663856</c:v>
              </c:pt>
              <c:pt idx="721">
                <c:v>-3.3546081912868457</c:v>
              </c:pt>
              <c:pt idx="722">
                <c:v>-3.3568642767089636</c:v>
              </c:pt>
              <c:pt idx="723">
                <c:v>-3.359494712271319</c:v>
              </c:pt>
              <c:pt idx="724">
                <c:v>-3.36153869853243</c:v>
              </c:pt>
              <c:pt idx="725">
                <c:v>-3.3629157345068688</c:v>
              </c:pt>
              <c:pt idx="726">
                <c:v>-3.364007863346411</c:v>
              </c:pt>
              <c:pt idx="727">
                <c:v>-3.365404851512557</c:v>
              </c:pt>
              <c:pt idx="728">
                <c:v>-3.367297790257277</c:v>
              </c:pt>
              <c:pt idx="729">
                <c:v>-3.36984987745932</c:v>
              </c:pt>
              <c:pt idx="730">
                <c:v>-3.3724825765015525</c:v>
              </c:pt>
              <c:pt idx="731">
                <c:v>-3.375001548345542</c:v>
              </c:pt>
              <c:pt idx="732">
                <c:v>-3.3773239428485624</c:v>
              </c:pt>
              <c:pt idx="733">
                <c:v>-3.379374728090754</c:v>
              </c:pt>
              <c:pt idx="734">
                <c:v>-3.381401796661446</c:v>
              </c:pt>
              <c:pt idx="735">
                <c:v>-3.38354024073148</c:v>
              </c:pt>
              <c:pt idx="736">
                <c:v>-3.3854402311337286</c:v>
              </c:pt>
              <c:pt idx="737">
                <c:v>-3.3874926968262273</c:v>
              </c:pt>
              <c:pt idx="738">
                <c:v>-3.389830824532985</c:v>
              </c:pt>
              <c:pt idx="739">
                <c:v>-3.392124825919617</c:v>
              </c:pt>
              <c:pt idx="740">
                <c:v>-3.394225350784228</c:v>
              </c:pt>
              <c:pt idx="741">
                <c:v>-3.395861462829828</c:v>
              </c:pt>
              <c:pt idx="742">
                <c:v>-3.3971860767985396</c:v>
              </c:pt>
              <c:pt idx="743">
                <c:v>-3.3986963392691574</c:v>
              </c:pt>
              <c:pt idx="744">
                <c:v>-3.4006235364580535</c:v>
              </c:pt>
              <c:pt idx="745">
                <c:v>-3.4030028780499992</c:v>
              </c:pt>
              <c:pt idx="746">
                <c:v>-3.4056671277756414</c:v>
              </c:pt>
              <c:pt idx="747">
                <c:v>-3.4084935283220767</c:v>
              </c:pt>
              <c:pt idx="748">
                <c:v>-3.4110339772913165</c:v>
              </c:pt>
              <c:pt idx="749">
                <c:v>-3.413151747004858</c:v>
              </c:pt>
              <c:pt idx="750">
                <c:v>-3.415053960507734</c:v>
              </c:pt>
              <c:pt idx="751">
                <c:v>-3.4168669988444584</c:v>
              </c:pt>
              <c:pt idx="752">
                <c:v>-3.4186796657917755</c:v>
              </c:pt>
              <c:pt idx="753">
                <c:v>-3.4205914299707594</c:v>
              </c:pt>
              <c:pt idx="754">
                <c:v>-3.422626555790361</c:v>
              </c:pt>
              <c:pt idx="755">
                <c:v>-3.425002778256055</c:v>
              </c:pt>
              <c:pt idx="756">
                <c:v>-3.4278373173536627</c:v>
              </c:pt>
              <c:pt idx="757">
                <c:v>-3.4304751085779372</c:v>
              </c:pt>
              <c:pt idx="758">
                <c:v>-3.4332997713671944</c:v>
              </c:pt>
              <c:pt idx="759">
                <c:v>-3.436394339794838</c:v>
              </c:pt>
              <c:pt idx="760">
                <c:v>-3.4396939599091607</c:v>
              </c:pt>
              <c:pt idx="761">
                <c:v>-3.4429887302494993</c:v>
              </c:pt>
              <c:pt idx="762">
                <c:v>-3.4462322343922214</c:v>
              </c:pt>
              <c:pt idx="763">
                <c:v>-3.44942068311454</c:v>
              </c:pt>
              <c:pt idx="764">
                <c:v>-3.4526881324426677</c:v>
              </c:pt>
              <c:pt idx="765">
                <c:v>-3.456088329812248</c:v>
              </c:pt>
              <c:pt idx="766">
                <c:v>-3.459566657394557</c:v>
              </c:pt>
              <c:pt idx="767">
                <c:v>-3.4630655000704835</c:v>
              </c:pt>
              <c:pt idx="768">
                <c:v>-3.466545710329176</c:v>
              </c:pt>
              <c:pt idx="769">
                <c:v>-3.469782366701927</c:v>
              </c:pt>
              <c:pt idx="770">
                <c:v>-3.4728446026713646</c:v>
              </c:pt>
              <c:pt idx="771">
                <c:v>-3.475950672903522</c:v>
              </c:pt>
              <c:pt idx="772">
                <c:v>-3.478839678894831</c:v>
              </c:pt>
              <c:pt idx="773">
                <c:v>-3.4814728998826636</c:v>
              </c:pt>
              <c:pt idx="774">
                <c:v>-3.4842241484148633</c:v>
              </c:pt>
              <c:pt idx="775">
                <c:v>-3.4871555738792006</c:v>
              </c:pt>
              <c:pt idx="776">
                <c:v>-3.489822418907363</c:v>
              </c:pt>
              <c:pt idx="777">
                <c:v>-3.4931176606364005</c:v>
              </c:pt>
              <c:pt idx="778">
                <c:v>-3.4965620691635384</c:v>
              </c:pt>
              <c:pt idx="779">
                <c:v>-3.5000450018597813</c:v>
              </c:pt>
              <c:pt idx="780">
                <c:v>-3.503369205073067</c:v>
              </c:pt>
              <c:pt idx="781">
                <c:v>-3.5064192763978554</c:v>
              </c:pt>
              <c:pt idx="782">
                <c:v>-3.5092116730122394</c:v>
              </c:pt>
              <c:pt idx="783">
                <c:v>-3.511643913593654</c:v>
              </c:pt>
              <c:pt idx="784">
                <c:v>-3.514231740364271</c:v>
              </c:pt>
              <c:pt idx="785">
                <c:v>-3.517475134821925</c:v>
              </c:pt>
              <c:pt idx="786">
                <c:v>-3.5209533046588146</c:v>
              </c:pt>
              <c:pt idx="787">
                <c:v>-3.5238352456771747</c:v>
              </c:pt>
              <c:pt idx="788">
                <c:v>-3.526460479833026</c:v>
              </c:pt>
              <c:pt idx="789">
                <c:v>-3.5290576256415123</c:v>
              </c:pt>
              <c:pt idx="790">
                <c:v>-3.5323682197236423</c:v>
              </c:pt>
              <c:pt idx="791">
                <c:v>-3.535853373540427</c:v>
              </c:pt>
              <c:pt idx="792">
                <c:v>-3.5396118881973035</c:v>
              </c:pt>
              <c:pt idx="793">
                <c:v>-3.5435079486454515</c:v>
              </c:pt>
              <c:pt idx="794">
                <c:v>-3.547180467425788</c:v>
              </c:pt>
              <c:pt idx="795">
                <c:v>-3.550487660829449</c:v>
              </c:pt>
              <c:pt idx="796">
                <c:v>-3.5536834533906245</c:v>
              </c:pt>
              <c:pt idx="797">
                <c:v>-3.5573838493917287</c:v>
              </c:pt>
              <c:pt idx="798">
                <c:v>-3.5609627268718578</c:v>
              </c:pt>
              <c:pt idx="799">
                <c:v>-3.564478927997365</c:v>
              </c:pt>
              <c:pt idx="800">
                <c:v>-3.5677909889163884</c:v>
              </c:pt>
              <c:pt idx="801">
                <c:v>-3.5723824539456723</c:v>
              </c:pt>
              <c:pt idx="802">
                <c:v>-3.577579249492064</c:v>
              </c:pt>
              <c:pt idx="803">
                <c:v>-3.5827841425577045</c:v>
              </c:pt>
              <c:pt idx="804">
                <c:v>-3.587725978838666</c:v>
              </c:pt>
              <c:pt idx="805">
                <c:v>-3.5924476461851897</c:v>
              </c:pt>
              <c:pt idx="806">
                <c:v>-3.5970443016789653</c:v>
              </c:pt>
              <c:pt idx="807">
                <c:v>-3.6015148597297166</c:v>
              </c:pt>
              <c:pt idx="808">
                <c:v>-3.6065862614583835</c:v>
              </c:pt>
              <c:pt idx="809">
                <c:v>-3.6120658668992887</c:v>
              </c:pt>
              <c:pt idx="810">
                <c:v>-3.617118832818565</c:v>
              </c:pt>
              <c:pt idx="811">
                <c:v>-3.621580294018583</c:v>
              </c:pt>
              <c:pt idx="812">
                <c:v>-3.6259540562382404</c:v>
              </c:pt>
              <c:pt idx="813">
                <c:v>-3.6301628408453754</c:v>
              </c:pt>
              <c:pt idx="814">
                <c:v>-3.634278083252163</c:v>
              </c:pt>
              <c:pt idx="815">
                <c:v>-3.638593282940662</c:v>
              </c:pt>
              <c:pt idx="816">
                <c:v>-3.643085418682653</c:v>
              </c:pt>
              <c:pt idx="817">
                <c:v>-3.6478599483141494</c:v>
              </c:pt>
              <c:pt idx="818">
                <c:v>-3.6527226887843134</c:v>
              </c:pt>
              <c:pt idx="819">
                <c:v>-3.6576207507976015</c:v>
              </c:pt>
              <c:pt idx="820">
                <c:v>-3.6626325992106477</c:v>
              </c:pt>
              <c:pt idx="821">
                <c:v>-3.667591840756424</c:v>
              </c:pt>
              <c:pt idx="822">
                <c:v>-3.673340587322539</c:v>
              </c:pt>
              <c:pt idx="823">
                <c:v>-3.6791477801682455</c:v>
              </c:pt>
              <c:pt idx="824">
                <c:v>-3.684979005931496</c:v>
              </c:pt>
              <c:pt idx="825">
                <c:v>-3.6907297648580264</c:v>
              </c:pt>
              <c:pt idx="826">
                <c:v>-3.696607366189948</c:v>
              </c:pt>
              <c:pt idx="827">
                <c:v>-3.702375158744</c:v>
              </c:pt>
              <c:pt idx="828">
                <c:v>-3.707921227883342</c:v>
              </c:pt>
              <c:pt idx="829">
                <c:v>-3.7129286777549555</c:v>
              </c:pt>
              <c:pt idx="830">
                <c:v>-3.7177382495392393</c:v>
              </c:pt>
              <c:pt idx="831">
                <c:v>-3.7225512407355152</c:v>
              </c:pt>
              <c:pt idx="832">
                <c:v>-3.7272674946027973</c:v>
              </c:pt>
              <c:pt idx="833">
                <c:v>-3.732014439005822</c:v>
              </c:pt>
              <c:pt idx="834">
                <c:v>-3.7372760786889936</c:v>
              </c:pt>
              <c:pt idx="835">
                <c:v>-3.74309712917032</c:v>
              </c:pt>
              <c:pt idx="836">
                <c:v>-3.7495775578413197</c:v>
              </c:pt>
              <c:pt idx="837">
                <c:v>-3.7565824197377373</c:v>
              </c:pt>
              <c:pt idx="838">
                <c:v>-3.7643049371748236</c:v>
              </c:pt>
              <c:pt idx="839">
                <c:v>-3.772169834442806</c:v>
              </c:pt>
              <c:pt idx="840">
                <c:v>-3.7801405251288185</c:v>
              </c:pt>
              <c:pt idx="841">
                <c:v>-3.7879616266984764</c:v>
              </c:pt>
              <c:pt idx="842">
                <c:v>-3.7955435694773154</c:v>
              </c:pt>
              <c:pt idx="843">
                <c:v>-3.8024134754721595</c:v>
              </c:pt>
              <c:pt idx="844">
                <c:v>-3.809192239868098</c:v>
              </c:pt>
              <c:pt idx="845">
                <c:v>-3.8159619213731113</c:v>
              </c:pt>
              <c:pt idx="846">
                <c:v>-3.8227406135128126</c:v>
              </c:pt>
              <c:pt idx="847">
                <c:v>-3.829304207125724</c:v>
              </c:pt>
              <c:pt idx="848">
                <c:v>-3.8358970841810787</c:v>
              </c:pt>
              <c:pt idx="849">
                <c:v>-3.8422833978108444</c:v>
              </c:pt>
              <c:pt idx="850">
                <c:v>-3.8485719208041025</c:v>
              </c:pt>
              <c:pt idx="851">
                <c:v>-3.855105248837167</c:v>
              </c:pt>
              <c:pt idx="852">
                <c:v>-3.8612521807699083</c:v>
              </c:pt>
              <c:pt idx="853">
                <c:v>-3.8675321808402603</c:v>
              </c:pt>
              <c:pt idx="854">
                <c:v>-3.8733232249619913</c:v>
              </c:pt>
              <c:pt idx="855">
                <c:v>-3.878909828515169</c:v>
              </c:pt>
              <c:pt idx="856">
                <c:v>-3.884492666320039</c:v>
              </c:pt>
              <c:pt idx="857">
                <c:v>-3.8897234986370544</c:v>
              </c:pt>
              <c:pt idx="858">
                <c:v>-3.894983999818681</c:v>
              </c:pt>
              <c:pt idx="859">
                <c:v>-3.900239964136601</c:v>
              </c:pt>
              <c:pt idx="860">
                <c:v>-3.9052808737305416</c:v>
              </c:pt>
              <c:pt idx="861">
                <c:v>-3.9100666426835864</c:v>
              </c:pt>
              <c:pt idx="862">
                <c:v>-3.9144061995389032</c:v>
              </c:pt>
              <c:pt idx="863">
                <c:v>-3.9184906722417767</c:v>
              </c:pt>
              <c:pt idx="864">
                <c:v>-3.9228138459141033</c:v>
              </c:pt>
              <c:pt idx="865">
                <c:v>-3.927327413438586</c:v>
              </c:pt>
              <c:pt idx="866">
                <c:v>-3.9318995207753336</c:v>
              </c:pt>
              <c:pt idx="867">
                <c:v>-3.9367304573718838</c:v>
              </c:pt>
              <c:pt idx="868">
                <c:v>-3.9414069713179396</c:v>
              </c:pt>
              <c:pt idx="869">
                <c:v>-3.945896602099988</c:v>
              </c:pt>
              <c:pt idx="870">
                <c:v>-3.9504215074433358</c:v>
              </c:pt>
              <c:pt idx="871">
                <c:v>-3.9554171258695088</c:v>
              </c:pt>
              <c:pt idx="872">
                <c:v>-3.9607723303446547</c:v>
              </c:pt>
              <c:pt idx="873">
                <c:v>-3.9661582362429133</c:v>
              </c:pt>
              <c:pt idx="874">
                <c:v>-3.9711604459706353</c:v>
              </c:pt>
              <c:pt idx="875">
                <c:v>-3.97633196918454</c:v>
              </c:pt>
              <c:pt idx="876">
                <c:v>-3.981986429264868</c:v>
              </c:pt>
              <c:pt idx="877">
                <c:v>-3.9877112601653932</c:v>
              </c:pt>
              <c:pt idx="878">
                <c:v>-3.993375672354429</c:v>
              </c:pt>
              <c:pt idx="879">
                <c:v>-3.99955724539494</c:v>
              </c:pt>
              <c:pt idx="880">
                <c:v>-4.005880899085063</c:v>
              </c:pt>
              <c:pt idx="881">
                <c:v>-4.012394057940953</c:v>
              </c:pt>
              <c:pt idx="882">
                <c:v>-4.018668945712608</c:v>
              </c:pt>
              <c:pt idx="883">
                <c:v>-4.024667929823643</c:v>
              </c:pt>
              <c:pt idx="884">
                <c:v>-4.030311108470186</c:v>
              </c:pt>
              <c:pt idx="885">
                <c:v>-4.035879498353334</c:v>
              </c:pt>
              <c:pt idx="886">
                <c:v>-4.041348215680077</c:v>
              </c:pt>
              <c:pt idx="887">
                <c:v>-4.047014418750709</c:v>
              </c:pt>
              <c:pt idx="888">
                <c:v>-4.052462863636778</c:v>
              </c:pt>
              <c:pt idx="889">
                <c:v>-4.057825706054419</c:v>
              </c:pt>
              <c:pt idx="890">
                <c:v>-4.063242035556026</c:v>
              </c:pt>
              <c:pt idx="891">
                <c:v>-4.068587391867328</c:v>
              </c:pt>
              <c:pt idx="892">
                <c:v>-4.074732268634509</c:v>
              </c:pt>
              <c:pt idx="893">
                <c:v>-4.081123927699724</c:v>
              </c:pt>
              <c:pt idx="894">
                <c:v>-4.08750798871189</c:v>
              </c:pt>
              <c:pt idx="895">
                <c:v>-4.093739322673567</c:v>
              </c:pt>
              <c:pt idx="896">
                <c:v>-4.100047697712628</c:v>
              </c:pt>
              <c:pt idx="897">
                <c:v>-4.105117065664639</c:v>
              </c:pt>
              <c:pt idx="898">
                <c:v>-4.1098121207266205</c:v>
              </c:pt>
              <c:pt idx="899">
                <c:v>-4.1141109354468215</c:v>
              </c:pt>
              <c:pt idx="900">
                <c:v>-4.118265651572006</c:v>
              </c:pt>
              <c:pt idx="901">
                <c:v>-4.123787357112782</c:v>
              </c:pt>
              <c:pt idx="902">
                <c:v>-4.130449718884117</c:v>
              </c:pt>
              <c:pt idx="903">
                <c:v>-4.138242226869893</c:v>
              </c:pt>
              <c:pt idx="904">
                <c:v>-4.1458531274390635</c:v>
              </c:pt>
              <c:pt idx="905">
                <c:v>-4.152648245644579</c:v>
              </c:pt>
              <c:pt idx="906">
                <c:v>-4.158868374880721</c:v>
              </c:pt>
              <c:pt idx="907">
                <c:v>-4.164574524133936</c:v>
              </c:pt>
              <c:pt idx="908">
                <c:v>-4.170852601331498</c:v>
              </c:pt>
              <c:pt idx="909">
                <c:v>-4.177640977690583</c:v>
              </c:pt>
              <c:pt idx="910">
                <c:v>-4.184749091580622</c:v>
              </c:pt>
              <c:pt idx="911">
                <c:v>-4.191978861326276</c:v>
              </c:pt>
              <c:pt idx="912">
                <c:v>-4.199491185614005</c:v>
              </c:pt>
              <c:pt idx="913">
                <c:v>-4.206741288047899</c:v>
              </c:pt>
              <c:pt idx="914">
                <c:v>-4.213931780465889</c:v>
              </c:pt>
              <c:pt idx="915">
                <c:v>-4.221192736836043</c:v>
              </c:pt>
              <c:pt idx="916">
                <c:v>-4.22844264888427</c:v>
              </c:pt>
              <c:pt idx="917">
                <c:v>-4.234493125251179</c:v>
              </c:pt>
              <c:pt idx="918">
                <c:v>-4.240503641070903</c:v>
              </c:pt>
              <c:pt idx="919">
                <c:v>-4.246801619058302</c:v>
              </c:pt>
              <c:pt idx="920">
                <c:v>-4.253115258966052</c:v>
              </c:pt>
              <c:pt idx="921">
                <c:v>-4.2588097813960495</c:v>
              </c:pt>
              <c:pt idx="922">
                <c:v>-4.263758118142733</c:v>
              </c:pt>
              <c:pt idx="923">
                <c:v>-4.268494234082713</c:v>
              </c:pt>
              <c:pt idx="924">
                <c:v>-4.27301294388478</c:v>
              </c:pt>
              <c:pt idx="925">
                <c:v>-4.277064314761993</c:v>
              </c:pt>
              <c:pt idx="926">
                <c:v>-4.281206111828101</c:v>
              </c:pt>
              <c:pt idx="927">
                <c:v>-4.2858731819970135</c:v>
              </c:pt>
              <c:pt idx="928">
                <c:v>-4.290702896467247</c:v>
              </c:pt>
              <c:pt idx="929">
                <c:v>-4.295375965597133</c:v>
              </c:pt>
              <c:pt idx="930">
                <c:v>-4.299745516784085</c:v>
              </c:pt>
              <c:pt idx="931">
                <c:v>-4.3041559789118065</c:v>
              </c:pt>
              <c:pt idx="932">
                <c:v>-4.308476477831846</c:v>
              </c:pt>
              <c:pt idx="933">
                <c:v>-4.31244517807695</c:v>
              </c:pt>
              <c:pt idx="934">
                <c:v>-4.316484680849464</c:v>
              </c:pt>
              <c:pt idx="935">
                <c:v>-4.320630255496146</c:v>
              </c:pt>
              <c:pt idx="936">
                <c:v>-4.324117220312816</c:v>
              </c:pt>
              <c:pt idx="937">
                <c:v>-4.327190298011878</c:v>
              </c:pt>
              <c:pt idx="938">
                <c:v>-4.331390469910104</c:v>
              </c:pt>
              <c:pt idx="939">
                <c:v>-4.334872299961688</c:v>
              </c:pt>
              <c:pt idx="940">
                <c:v>-4.333599032643161</c:v>
              </c:pt>
              <c:pt idx="941">
                <c:v>-4.326672152397845</c:v>
              </c:pt>
              <c:pt idx="942">
                <c:v>-4.323698804097567</c:v>
              </c:pt>
              <c:pt idx="943">
                <c:v>-4.329096707216273</c:v>
              </c:pt>
              <c:pt idx="944">
                <c:v>-4.336070211801863</c:v>
              </c:pt>
              <c:pt idx="945">
                <c:v>-4.343605658370088</c:v>
              </c:pt>
              <c:pt idx="946">
                <c:v>-4.351960216241052</c:v>
              </c:pt>
              <c:pt idx="947">
                <c:v>-4.359804874343417</c:v>
              </c:pt>
              <c:pt idx="948">
                <c:v>-4.366921574553198</c:v>
              </c:pt>
              <c:pt idx="949">
                <c:v>-4.373863994179255</c:v>
              </c:pt>
              <c:pt idx="950">
                <c:v>-4.381071649090478</c:v>
              </c:pt>
              <c:pt idx="951">
                <c:v>-4.388396697022124</c:v>
              </c:pt>
              <c:pt idx="952">
                <c:v>-4.394483785060905</c:v>
              </c:pt>
              <c:pt idx="953">
                <c:v>-4.399994731596414</c:v>
              </c:pt>
              <c:pt idx="954">
                <c:v>-4.404442055426227</c:v>
              </c:pt>
              <c:pt idx="955">
                <c:v>-4.40879287868307</c:v>
              </c:pt>
              <c:pt idx="956">
                <c:v>-4.413395818927581</c:v>
              </c:pt>
              <c:pt idx="957">
                <c:v>-4.4170972821658205</c:v>
              </c:pt>
              <c:pt idx="958">
                <c:v>-4.420129553171541</c:v>
              </c:pt>
              <c:pt idx="959">
                <c:v>-4.42321421502303</c:v>
              </c:pt>
              <c:pt idx="960">
                <c:v>-4.4259953698173975</c:v>
              </c:pt>
              <c:pt idx="961">
                <c:v>-4.42856487158749</c:v>
              </c:pt>
              <c:pt idx="962">
                <c:v>-4.4307361412041075</c:v>
              </c:pt>
              <c:pt idx="963">
                <c:v>-4.433365735079839</c:v>
              </c:pt>
              <c:pt idx="964">
                <c:v>-4.436180866076419</c:v>
              </c:pt>
              <c:pt idx="965">
                <c:v>-4.439248340319723</c:v>
              </c:pt>
              <c:pt idx="966">
                <c:v>-4.4430489547432215</c:v>
              </c:pt>
              <c:pt idx="967">
                <c:v>-4.442403782863844</c:v>
              </c:pt>
              <c:pt idx="968">
                <c:v>-4.439892425667687</c:v>
              </c:pt>
              <c:pt idx="969">
                <c:v>-4.436365870568964</c:v>
              </c:pt>
              <c:pt idx="970">
                <c:v>-4.432628924383101</c:v>
              </c:pt>
              <c:pt idx="971">
                <c:v>-4.42685559792621</c:v>
              </c:pt>
              <c:pt idx="972">
                <c:v>-4.421966244817277</c:v>
              </c:pt>
              <c:pt idx="973">
                <c:v>-4.4224139983495965</c:v>
              </c:pt>
              <c:pt idx="974">
                <c:v>-4.428792118197145</c:v>
              </c:pt>
              <c:pt idx="975">
                <c:v>-4.438536060247541</c:v>
              </c:pt>
              <c:pt idx="976">
                <c:v>-4.447492393054389</c:v>
              </c:pt>
              <c:pt idx="977">
                <c:v>-4.454588962246541</c:v>
              </c:pt>
              <c:pt idx="978">
                <c:v>-4.460001065209233</c:v>
              </c:pt>
              <c:pt idx="979">
                <c:v>-4.464243975574467</c:v>
              </c:pt>
              <c:pt idx="980">
                <c:v>-4.468504477897943</c:v>
              </c:pt>
              <c:pt idx="981">
                <c:v>-4.473235683987841</c:v>
              </c:pt>
              <c:pt idx="982">
                <c:v>-4.4784343729113</c:v>
              </c:pt>
              <c:pt idx="983">
                <c:v>-4.485036745330111</c:v>
              </c:pt>
              <c:pt idx="984">
                <c:v>-4.491237373119765</c:v>
              </c:pt>
              <c:pt idx="985">
                <c:v>-4.496950564199127</c:v>
              </c:pt>
              <c:pt idx="986">
                <c:v>-4.502721949644551</c:v>
              </c:pt>
              <c:pt idx="987">
                <c:v>-4.508799445299573</c:v>
              </c:pt>
              <c:pt idx="988">
                <c:v>-4.514936189929337</c:v>
              </c:pt>
              <c:pt idx="989">
                <c:v>-4.520972041239453</c:v>
              </c:pt>
              <c:pt idx="990">
                <c:v>-4.526041765994951</c:v>
              </c:pt>
              <c:pt idx="991">
                <c:v>-4.52984686872458</c:v>
              </c:pt>
              <c:pt idx="992">
                <c:v>-4.533120521937957</c:v>
              </c:pt>
              <c:pt idx="993">
                <c:v>-4.536419039046916</c:v>
              </c:pt>
              <c:pt idx="994">
                <c:v>-4.539189325436921</c:v>
              </c:pt>
              <c:pt idx="995">
                <c:v>-4.540951464871497</c:v>
              </c:pt>
              <c:pt idx="996">
                <c:v>-4.543019404473627</c:v>
              </c:pt>
              <c:pt idx="997">
                <c:v>-4.54542189394831</c:v>
              </c:pt>
              <c:pt idx="998">
                <c:v>-4.547448468676711</c:v>
              </c:pt>
              <c:pt idx="999">
                <c:v>-4.548406968327536</c:v>
              </c:pt>
              <c:pt idx="1000">
                <c:v>-4.549567664226456</c:v>
              </c:pt>
              <c:pt idx="1001">
                <c:v>-4.553885528187295</c:v>
              </c:pt>
              <c:pt idx="1002">
                <c:v>-4.55838968964818</c:v>
              </c:pt>
              <c:pt idx="1003">
                <c:v>-4.563006148843881</c:v>
              </c:pt>
              <c:pt idx="1004">
                <c:v>-4.566489380456431</c:v>
              </c:pt>
              <c:pt idx="1005">
                <c:v>-4.570764660373345</c:v>
              </c:pt>
              <c:pt idx="1006">
                <c:v>-4.576030359071027</c:v>
              </c:pt>
              <c:pt idx="1007">
                <c:v>-4.581060996291167</c:v>
              </c:pt>
              <c:pt idx="1008">
                <c:v>-4.5853558383441175</c:v>
              </c:pt>
              <c:pt idx="1009">
                <c:v>-4.588136282367442</c:v>
              </c:pt>
              <c:pt idx="1010">
                <c:v>-4.589467389677984</c:v>
              </c:pt>
              <c:pt idx="1011">
                <c:v>-4.591532768145007</c:v>
              </c:pt>
              <c:pt idx="1012">
                <c:v>-4.593671057266261</c:v>
              </c:pt>
              <c:pt idx="1013">
                <c:v>-4.597042584451783</c:v>
              </c:pt>
              <c:pt idx="1014">
                <c:v>-4.600321087779282</c:v>
              </c:pt>
              <c:pt idx="1015">
                <c:v>-4.602178135495375</c:v>
              </c:pt>
              <c:pt idx="1016">
                <c:v>-4.604081552608883</c:v>
              </c:pt>
              <c:pt idx="1017">
                <c:v>-4.606030162916886</c:v>
              </c:pt>
              <c:pt idx="1018">
                <c:v>-4.608987221154847</c:v>
              </c:pt>
              <c:pt idx="1019">
                <c:v>-4.612879021066355</c:v>
              </c:pt>
              <c:pt idx="1020">
                <c:v>-4.617111638999035</c:v>
              </c:pt>
              <c:pt idx="1021">
                <c:v>-4.621186175116018</c:v>
              </c:pt>
              <c:pt idx="1022">
                <c:v>-4.625735694700719</c:v>
              </c:pt>
              <c:pt idx="1023">
                <c:v>-4.630070185425605</c:v>
              </c:pt>
              <c:pt idx="1024">
                <c:v>-4.635244568543937</c:v>
              </c:pt>
              <c:pt idx="1025">
                <c:v>-4.641488381655251</c:v>
              </c:pt>
              <c:pt idx="1026">
                <c:v>-4.646818788647696</c:v>
              </c:pt>
              <c:pt idx="1027">
                <c:v>-4.650710813776271</c:v>
              </c:pt>
              <c:pt idx="1028">
                <c:v>-4.654387130205528</c:v>
              </c:pt>
              <c:pt idx="1029">
                <c:v>-4.6585199708670055</c:v>
              </c:pt>
              <c:pt idx="1030">
                <c:v>-4.663232166477078</c:v>
              </c:pt>
              <c:pt idx="1031">
                <c:v>-4.666329086168802</c:v>
              </c:pt>
              <c:pt idx="1032">
                <c:v>-4.668576752863934</c:v>
              </c:pt>
              <c:pt idx="1033">
                <c:v>-4.671498077314741</c:v>
              </c:pt>
              <c:pt idx="1034">
                <c:v>-4.673754285016924</c:v>
              </c:pt>
              <c:pt idx="1035">
                <c:v>-4.674338638450563</c:v>
              </c:pt>
              <c:pt idx="1036">
                <c:v>-4.674203244523015</c:v>
              </c:pt>
              <c:pt idx="1037">
                <c:v>-4.676327219676958</c:v>
              </c:pt>
              <c:pt idx="1038">
                <c:v>-4.679081398390566</c:v>
              </c:pt>
              <c:pt idx="1039">
                <c:v>-4.681882381619643</c:v>
              </c:pt>
              <c:pt idx="1040">
                <c:v>-4.684159752567807</c:v>
              </c:pt>
              <c:pt idx="1041">
                <c:v>-4.686645380856104</c:v>
              </c:pt>
              <c:pt idx="1042">
                <c:v>-4.688835484327196</c:v>
              </c:pt>
              <c:pt idx="1043">
                <c:v>-4.690885330869464</c:v>
              </c:pt>
              <c:pt idx="1044">
                <c:v>-4.692512519697836</c:v>
              </c:pt>
              <c:pt idx="1045">
                <c:v>-4.695442695966921</c:v>
              </c:pt>
              <c:pt idx="1046">
                <c:v>-4.697340119351214</c:v>
              </c:pt>
              <c:pt idx="1047">
                <c:v>-4.698325555415375</c:v>
              </c:pt>
              <c:pt idx="1048">
                <c:v>-4.699569744637097</c:v>
              </c:pt>
              <c:pt idx="1049">
                <c:v>-4.701531193185902</c:v>
              </c:pt>
              <c:pt idx="1050">
                <c:v>-4.70495876958318</c:v>
              </c:pt>
              <c:pt idx="1051">
                <c:v>-4.706951400046335</c:v>
              </c:pt>
              <c:pt idx="1052">
                <c:v>-4.708103034754095</c:v>
              </c:pt>
              <c:pt idx="1053">
                <c:v>-4.709544660920918</c:v>
              </c:pt>
              <c:pt idx="1054">
                <c:v>-4.711256827416159</c:v>
              </c:pt>
              <c:pt idx="1055">
                <c:v>-4.713265168003068</c:v>
              </c:pt>
              <c:pt idx="1056">
                <c:v>-4.717466250230614</c:v>
              </c:pt>
              <c:pt idx="1057">
                <c:v>-4.722638369732077</c:v>
              </c:pt>
              <c:pt idx="1058">
                <c:v>-4.726452439673711</c:v>
              </c:pt>
              <c:pt idx="1059">
                <c:v>-4.731248906422201</c:v>
              </c:pt>
              <c:pt idx="1060">
                <c:v>-4.735590700295764</c:v>
              </c:pt>
              <c:pt idx="1061">
                <c:v>-4.742280636956791</c:v>
              </c:pt>
              <c:pt idx="1062">
                <c:v>-4.749570238374202</c:v>
              </c:pt>
              <c:pt idx="1063">
                <c:v>-4.755772374267092</c:v>
              </c:pt>
              <c:pt idx="1064">
                <c:v>-4.7612841440524285</c:v>
              </c:pt>
              <c:pt idx="1065">
                <c:v>-4.766648472346725</c:v>
              </c:pt>
              <c:pt idx="1066">
                <c:v>-4.770848233296587</c:v>
              </c:pt>
              <c:pt idx="1067">
                <c:v>-4.773719811947846</c:v>
              </c:pt>
              <c:pt idx="1068">
                <c:v>-4.775785588680287</c:v>
              </c:pt>
              <c:pt idx="1069">
                <c:v>-4.778090453411866</c:v>
              </c:pt>
              <c:pt idx="1070">
                <c:v>-4.780323804891189</c:v>
              </c:pt>
              <c:pt idx="1071">
                <c:v>-4.7819557826443635</c:v>
              </c:pt>
              <c:pt idx="1072">
                <c:v>-4.781795461883203</c:v>
              </c:pt>
              <c:pt idx="1073">
                <c:v>-4.781989957015637</c:v>
              </c:pt>
              <c:pt idx="1074">
                <c:v>-4.783939714076858</c:v>
              </c:pt>
              <c:pt idx="1075">
                <c:v>-4.78656459410719</c:v>
              </c:pt>
              <c:pt idx="1076">
                <c:v>-4.7893738635406775</c:v>
              </c:pt>
              <c:pt idx="1077">
                <c:v>-4.791518333444432</c:v>
              </c:pt>
              <c:pt idx="1078">
                <c:v>-4.793182216487309</c:v>
              </c:pt>
              <c:pt idx="1079">
                <c:v>-4.7946467451401436</c:v>
              </c:pt>
              <c:pt idx="1080">
                <c:v>-4.794798343631879</c:v>
              </c:pt>
              <c:pt idx="1081">
                <c:v>-4.795388999391117</c:v>
              </c:pt>
              <c:pt idx="1082">
                <c:v>-4.79585830316283</c:v>
              </c:pt>
              <c:pt idx="1083">
                <c:v>-4.793179518964168</c:v>
              </c:pt>
              <c:pt idx="1084">
                <c:v>-4.790415289466592</c:v>
              </c:pt>
              <c:pt idx="1085">
                <c:v>-4.789395255908534</c:v>
              </c:pt>
              <c:pt idx="1086">
                <c:v>-4.79019019421462</c:v>
              </c:pt>
              <c:pt idx="1087">
                <c:v>-4.792117996515829</c:v>
              </c:pt>
              <c:pt idx="1088">
                <c:v>-4.792791250450109</c:v>
              </c:pt>
              <c:pt idx="1089">
                <c:v>-4.790723644903094</c:v>
              </c:pt>
              <c:pt idx="1090">
                <c:v>-4.78974570591803</c:v>
              </c:pt>
              <c:pt idx="1091">
                <c:v>-4.790570780495559</c:v>
              </c:pt>
              <c:pt idx="1092">
                <c:v>-4.792492196870517</c:v>
              </c:pt>
              <c:pt idx="1093">
                <c:v>-4.797879654060453</c:v>
              </c:pt>
              <c:pt idx="1094">
                <c:v>-4.802937333121964</c:v>
              </c:pt>
              <c:pt idx="1095">
                <c:v>-4.806352336233239</c:v>
              </c:pt>
              <c:pt idx="1096">
                <c:v>-4.810706244114308</c:v>
              </c:pt>
              <c:pt idx="1097">
                <c:v>-4.815495952318962</c:v>
              </c:pt>
              <c:pt idx="1098">
                <c:v>-4.8203161023012715</c:v>
              </c:pt>
              <c:pt idx="1099">
                <c:v>-4.8244476002637455</c:v>
              </c:pt>
              <c:pt idx="1100">
                <c:v>-4.828709521857971</c:v>
              </c:pt>
              <c:pt idx="1101">
                <c:v>-4.831941747182578</c:v>
              </c:pt>
              <c:pt idx="1102">
                <c:v>-4.833966764517148</c:v>
              </c:pt>
              <c:pt idx="1103">
                <c:v>-4.835492491528386</c:v>
              </c:pt>
              <c:pt idx="1104">
                <c:v>-4.835998291265785</c:v>
              </c:pt>
              <c:pt idx="1105">
                <c:v>-4.834853646085934</c:v>
              </c:pt>
              <c:pt idx="1106">
                <c:v>-4.832786081011784</c:v>
              </c:pt>
              <c:pt idx="1107">
                <c:v>-4.8287387976377065</c:v>
              </c:pt>
              <c:pt idx="1108">
                <c:v>-4.823934799394994</c:v>
              </c:pt>
              <c:pt idx="1109">
                <c:v>-4.818745394569591</c:v>
              </c:pt>
              <c:pt idx="1110">
                <c:v>-4.815311407717703</c:v>
              </c:pt>
              <c:pt idx="1111">
                <c:v>-4.812546966694947</c:v>
              </c:pt>
              <c:pt idx="1112">
                <c:v>-4.809111081376033</c:v>
              </c:pt>
              <c:pt idx="1113">
                <c:v>-4.807109315502871</c:v>
              </c:pt>
              <c:pt idx="1114">
                <c:v>-4.804307862677252</c:v>
              </c:pt>
              <c:pt idx="1115">
                <c:v>-4.800936295967392</c:v>
              </c:pt>
              <c:pt idx="1116">
                <c:v>-4.797642481399454</c:v>
              </c:pt>
              <c:pt idx="1117">
                <c:v>-4.7950366768012005</c:v>
              </c:pt>
              <c:pt idx="1118">
                <c:v>-4.792104542077111</c:v>
              </c:pt>
              <c:pt idx="1119">
                <c:v>-4.789253551101674</c:v>
              </c:pt>
              <c:pt idx="1120">
                <c:v>-4.7889836378094</c:v>
              </c:pt>
              <c:pt idx="1121">
                <c:v>-4.791515646236324</c:v>
              </c:pt>
              <c:pt idx="1122">
                <c:v>-4.796146104211665</c:v>
              </c:pt>
              <c:pt idx="1123">
                <c:v>-4.803409345882693</c:v>
              </c:pt>
              <c:pt idx="1124">
                <c:v>-4.8088201548904905</c:v>
              </c:pt>
              <c:pt idx="1125">
                <c:v>-4.813077550991703</c:v>
              </c:pt>
              <c:pt idx="1126">
                <c:v>-4.816838387443681</c:v>
              </c:pt>
              <c:pt idx="1127">
                <c:v>-4.819340906906527</c:v>
              </c:pt>
              <c:pt idx="1128">
                <c:v>-4.823393683699353</c:v>
              </c:pt>
              <c:pt idx="1129">
                <c:v>-4.829694270502824</c:v>
              </c:pt>
              <c:pt idx="1130">
                <c:v>-4.837316134122108</c:v>
              </c:pt>
              <c:pt idx="1131">
                <c:v>-4.842361935899083</c:v>
              </c:pt>
              <c:pt idx="1132">
                <c:v>-4.849185248894378</c:v>
              </c:pt>
              <c:pt idx="1133">
                <c:v>-4.857572988430779</c:v>
              </c:pt>
              <c:pt idx="1134">
                <c:v>-4.8665537084162995</c:v>
              </c:pt>
              <c:pt idx="1135">
                <c:v>-4.875228498962146</c:v>
              </c:pt>
              <c:pt idx="1136">
                <c:v>-4.882831488482831</c:v>
              </c:pt>
              <c:pt idx="1137">
                <c:v>-4.890414704205054</c:v>
              </c:pt>
              <c:pt idx="1138">
                <c:v>-4.896018494075814</c:v>
              </c:pt>
              <c:pt idx="1139">
                <c:v>-4.900160583894206</c:v>
              </c:pt>
              <c:pt idx="1140">
                <c:v>-4.904133546521457</c:v>
              </c:pt>
              <c:pt idx="1141">
                <c:v>-4.908224042894054</c:v>
              </c:pt>
              <c:pt idx="1142">
                <c:v>-4.911176674686232</c:v>
              </c:pt>
              <c:pt idx="1143">
                <c:v>-4.911619357153121</c:v>
              </c:pt>
              <c:pt idx="1144">
                <c:v>-4.911633530445506</c:v>
              </c:pt>
              <c:pt idx="1145">
                <c:v>-4.912335687175931</c:v>
              </c:pt>
              <c:pt idx="1146">
                <c:v>-4.9107521236167875</c:v>
              </c:pt>
              <c:pt idx="1147">
                <c:v>-4.911325365664835</c:v>
              </c:pt>
              <c:pt idx="1148">
                <c:v>-4.91364728896528</c:v>
              </c:pt>
              <c:pt idx="1149">
                <c:v>-4.918382692509271</c:v>
              </c:pt>
              <c:pt idx="1150">
                <c:v>-4.923669096882869</c:v>
              </c:pt>
              <c:pt idx="1151">
                <c:v>-4.925066593428478</c:v>
              </c:pt>
              <c:pt idx="1152">
                <c:v>-4.924606346068696</c:v>
              </c:pt>
              <c:pt idx="1153">
                <c:v>-4.926091114974388</c:v>
              </c:pt>
              <c:pt idx="1154">
                <c:v>-4.928037030083359</c:v>
              </c:pt>
              <c:pt idx="1155">
                <c:v>-4.929947349150889</c:v>
              </c:pt>
              <c:pt idx="1156">
                <c:v>-4.930716797837989</c:v>
              </c:pt>
              <c:pt idx="1157">
                <c:v>-4.929840178449773</c:v>
              </c:pt>
              <c:pt idx="1158">
                <c:v>-4.929692400175771</c:v>
              </c:pt>
              <c:pt idx="1159">
                <c:v>-4.929437600778531</c:v>
              </c:pt>
              <c:pt idx="1160">
                <c:v>-4.932137195302124</c:v>
              </c:pt>
              <c:pt idx="1161">
                <c:v>-4.93531369180517</c:v>
              </c:pt>
              <c:pt idx="1162">
                <c:v>-4.935410993409477</c:v>
              </c:pt>
              <c:pt idx="1163">
                <c:v>-4.934917226105265</c:v>
              </c:pt>
              <c:pt idx="1164">
                <c:v>-4.93560191759184</c:v>
              </c:pt>
              <c:pt idx="1165">
                <c:v>-4.938626696394471</c:v>
              </c:pt>
              <c:pt idx="1166">
                <c:v>-4.9439531558215695</c:v>
              </c:pt>
              <c:pt idx="1167">
                <c:v>-4.9505222538439435</c:v>
              </c:pt>
              <c:pt idx="1168">
                <c:v>-4.953450210864024</c:v>
              </c:pt>
              <c:pt idx="1169">
                <c:v>-4.958552044515752</c:v>
              </c:pt>
              <c:pt idx="1170">
                <c:v>-4.962613347417623</c:v>
              </c:pt>
              <c:pt idx="1171">
                <c:v>-4.966097979773999</c:v>
              </c:pt>
              <c:pt idx="1172">
                <c:v>-4.970445785031696</c:v>
              </c:pt>
              <c:pt idx="1173">
                <c:v>-4.977468532201114</c:v>
              </c:pt>
              <c:pt idx="1174">
                <c:v>-4.982098939169993</c:v>
              </c:pt>
              <c:pt idx="1175">
                <c:v>-4.9819780963571985</c:v>
              </c:pt>
              <c:pt idx="1176">
                <c:v>-4.9809418964434915</c:v>
              </c:pt>
              <c:pt idx="1177">
                <c:v>-4.981145611975084</c:v>
              </c:pt>
              <c:pt idx="1178">
                <c:v>-4.980148732555997</c:v>
              </c:pt>
              <c:pt idx="1179">
                <c:v>-4.976718725574605</c:v>
              </c:pt>
              <c:pt idx="1180">
                <c:v>-4.971355557775749</c:v>
              </c:pt>
              <c:pt idx="1181">
                <c:v>-4.966435523731699</c:v>
              </c:pt>
              <c:pt idx="1182">
                <c:v>-4.958741572067913</c:v>
              </c:pt>
              <c:pt idx="1183">
                <c:v>-4.948006725688884</c:v>
              </c:pt>
              <c:pt idx="1184">
                <c:v>-4.941080739281115</c:v>
              </c:pt>
              <c:pt idx="1185">
                <c:v>-4.938460821467726</c:v>
              </c:pt>
              <c:pt idx="1186">
                <c:v>-4.938204593857897</c:v>
              </c:pt>
              <c:pt idx="1187">
                <c:v>-4.936677902071045</c:v>
              </c:pt>
              <c:pt idx="1188">
                <c:v>-4.9344389569748115</c:v>
              </c:pt>
              <c:pt idx="1189">
                <c:v>-4.935104193132099</c:v>
              </c:pt>
              <c:pt idx="1190">
                <c:v>-4.936869384146888</c:v>
              </c:pt>
              <c:pt idx="1191">
                <c:v>-4.940107294411537</c:v>
              </c:pt>
              <c:pt idx="1192">
                <c:v>-4.9407850661854535</c:v>
              </c:pt>
              <c:pt idx="1193">
                <c:v>-4.9407661196455654</c:v>
              </c:pt>
              <c:pt idx="1194">
                <c:v>-4.939729110978195</c:v>
              </c:pt>
              <c:pt idx="1195">
                <c:v>-4.940887391786295</c:v>
              </c:pt>
              <c:pt idx="1196">
                <c:v>-4.9431027679318005</c:v>
              </c:pt>
              <c:pt idx="1197">
                <c:v>-4.948839756830457</c:v>
              </c:pt>
              <c:pt idx="1198">
                <c:v>-4.95373511570387</c:v>
              </c:pt>
              <c:pt idx="1199">
                <c:v>-4.953508737699729</c:v>
              </c:pt>
              <c:pt idx="1200">
                <c:v>-4.95169029178161</c:v>
              </c:pt>
              <c:pt idx="1201">
                <c:v>-4.953477522405832</c:v>
              </c:pt>
              <c:pt idx="1202">
                <c:v>-4.955820994926878</c:v>
              </c:pt>
              <c:pt idx="1203">
                <c:v>-4.95910506455943</c:v>
              </c:pt>
              <c:pt idx="1204">
                <c:v>-4.964210166872243</c:v>
              </c:pt>
              <c:pt idx="1205">
                <c:v>-4.970133490295049</c:v>
              </c:pt>
              <c:pt idx="1206">
                <c:v>-4.976340194458818</c:v>
              </c:pt>
              <c:pt idx="1207">
                <c:v>-4.98041019198986</c:v>
              </c:pt>
              <c:pt idx="1208">
                <c:v>-4.9855424679131595</c:v>
              </c:pt>
              <c:pt idx="1209">
                <c:v>-4.992064551775722</c:v>
              </c:pt>
              <c:pt idx="1210">
                <c:v>-4.999578938534366</c:v>
              </c:pt>
              <c:pt idx="1211">
                <c:v>-5.002300023176254</c:v>
              </c:pt>
              <c:pt idx="1212">
                <c:v>-5.004574106806755</c:v>
              </c:pt>
              <c:pt idx="1213">
                <c:v>-5.007966356081971</c:v>
              </c:pt>
              <c:pt idx="1214">
                <c:v>-5.007856671015059</c:v>
              </c:pt>
              <c:pt idx="1215">
                <c:v>-5.0051929474014045</c:v>
              </c:pt>
              <c:pt idx="1216">
                <c:v>-5.001958299379149</c:v>
              </c:pt>
              <c:pt idx="1217">
                <c:v>-5.0010117809235854</c:v>
              </c:pt>
              <c:pt idx="1218">
                <c:v>-5.0010322408553085</c:v>
              </c:pt>
              <c:pt idx="1219">
                <c:v>-4.999795929546306</c:v>
              </c:pt>
              <c:pt idx="1220">
                <c:v>-4.999188627715707</c:v>
              </c:pt>
              <c:pt idx="1221">
                <c:v>-5.0022829960863975</c:v>
              </c:pt>
              <c:pt idx="1222">
                <c:v>-5.007158079173432</c:v>
              </c:pt>
              <c:pt idx="1223">
                <c:v>-5.01183494041036</c:v>
              </c:pt>
              <c:pt idx="1224">
                <c:v>-5.014611702394233</c:v>
              </c:pt>
              <c:pt idx="1225">
                <c:v>-5.016095546841952</c:v>
              </c:pt>
              <c:pt idx="1226">
                <c:v>-5.017874008461735</c:v>
              </c:pt>
              <c:pt idx="1227">
                <c:v>-5.0195048581210715</c:v>
              </c:pt>
              <c:pt idx="1228">
                <c:v>-5.019680686124852</c:v>
              </c:pt>
              <c:pt idx="1229">
                <c:v>-5.020005723683888</c:v>
              </c:pt>
              <c:pt idx="1230">
                <c:v>-5.017513934814103</c:v>
              </c:pt>
              <c:pt idx="1231">
                <c:v>-5.011440151347183</c:v>
              </c:pt>
              <c:pt idx="1232">
                <c:v>-5.006435043415449</c:v>
              </c:pt>
              <c:pt idx="1233">
                <c:v>-5.005234264115079</c:v>
              </c:pt>
              <c:pt idx="1234">
                <c:v>-5.006110311879514</c:v>
              </c:pt>
              <c:pt idx="1235">
                <c:v>-5.005551742748795</c:v>
              </c:pt>
              <c:pt idx="1236">
                <c:v>-5.00371078561387</c:v>
              </c:pt>
              <c:pt idx="1237">
                <c:v>-5.003843964466265</c:v>
              </c:pt>
              <c:pt idx="1238">
                <c:v>-5.003751523492903</c:v>
              </c:pt>
              <c:pt idx="1239">
                <c:v>-5.004927559270059</c:v>
              </c:pt>
              <c:pt idx="1240">
                <c:v>-5.008856359450714</c:v>
              </c:pt>
              <c:pt idx="1241">
                <c:v>-5.014252975929604</c:v>
              </c:pt>
              <c:pt idx="1242">
                <c:v>-5.020521281883538</c:v>
              </c:pt>
              <c:pt idx="1243">
                <c:v>-5.026677219650412</c:v>
              </c:pt>
              <c:pt idx="1244">
                <c:v>-5.031270087505038</c:v>
              </c:pt>
              <c:pt idx="1245">
                <c:v>-5.035241288756967</c:v>
              </c:pt>
              <c:pt idx="1246">
                <c:v>-5.039332811660387</c:v>
              </c:pt>
              <c:pt idx="1247">
                <c:v>-5.043032415519441</c:v>
              </c:pt>
              <c:pt idx="1248">
                <c:v>-5.044249250294723</c:v>
              </c:pt>
              <c:pt idx="1249">
                <c:v>-5.046663214521699</c:v>
              </c:pt>
              <c:pt idx="1250">
                <c:v>-5.0495543315245115</c:v>
              </c:pt>
              <c:pt idx="1251">
                <c:v>-5.051704916175855</c:v>
              </c:pt>
              <c:pt idx="1252">
                <c:v>-5.050551440743008</c:v>
              </c:pt>
              <c:pt idx="1253">
                <c:v>-5.048380330043066</c:v>
              </c:pt>
              <c:pt idx="1254">
                <c:v>-5.0452602668485325</c:v>
              </c:pt>
              <c:pt idx="1255">
                <c:v>-5.040285257628187</c:v>
              </c:pt>
              <c:pt idx="1256">
                <c:v>-5.032278434283207</c:v>
              </c:pt>
              <c:pt idx="1257">
                <c:v>-5.0273043457910545</c:v>
              </c:pt>
              <c:pt idx="1258">
                <c:v>-5.028932996893187</c:v>
              </c:pt>
              <c:pt idx="1259">
                <c:v>-5.0324459399570864</c:v>
              </c:pt>
              <c:pt idx="1260">
                <c:v>-5.035314771767288</c:v>
              </c:pt>
              <c:pt idx="1261">
                <c:v>-5.037679921895474</c:v>
              </c:pt>
              <c:pt idx="1262">
                <c:v>-5.041162917309614</c:v>
              </c:pt>
              <c:pt idx="1263">
                <c:v>-5.041355858547586</c:v>
              </c:pt>
              <c:pt idx="1264">
                <c:v>-5.041089870351489</c:v>
              </c:pt>
              <c:pt idx="1265">
                <c:v>-5.04101397182296</c:v>
              </c:pt>
              <c:pt idx="1266">
                <c:v>-5.039071385470857</c:v>
              </c:pt>
              <c:pt idx="1267">
                <c:v>-5.033523168185191</c:v>
              </c:pt>
              <c:pt idx="1268">
                <c:v>-5.028021774944122</c:v>
              </c:pt>
              <c:pt idx="1269">
                <c:v>-5.024966362343279</c:v>
              </c:pt>
              <c:pt idx="1270">
                <c:v>-5.024916226063733</c:v>
              </c:pt>
              <c:pt idx="1271">
                <c:v>-5.024579221331927</c:v>
              </c:pt>
              <c:pt idx="1272">
                <c:v>-5.021757836801774</c:v>
              </c:pt>
              <c:pt idx="1273">
                <c:v>-5.018706123684801</c:v>
              </c:pt>
              <c:pt idx="1274">
                <c:v>-5.017466912058717</c:v>
              </c:pt>
              <c:pt idx="1275">
                <c:v>-5.01805732641458</c:v>
              </c:pt>
              <c:pt idx="1276">
                <c:v>-5.018170977132461</c:v>
              </c:pt>
              <c:pt idx="1277">
                <c:v>-5.021035173595387</c:v>
              </c:pt>
              <c:pt idx="1278">
                <c:v>-5.025222193464679</c:v>
              </c:pt>
              <c:pt idx="1279">
                <c:v>-5.028440745965376</c:v>
              </c:pt>
              <c:pt idx="1280">
                <c:v>-5.033001791565114</c:v>
              </c:pt>
              <c:pt idx="1281">
                <c:v>-5.04015995428333</c:v>
              </c:pt>
              <c:pt idx="1282">
                <c:v>-5.05051924017095</c:v>
              </c:pt>
              <c:pt idx="1283">
                <c:v>-5.059982343608561</c:v>
              </c:pt>
              <c:pt idx="1284">
                <c:v>-5.065982063383326</c:v>
              </c:pt>
              <c:pt idx="1285">
                <c:v>-5.070627060841946</c:v>
              </c:pt>
              <c:pt idx="1286">
                <c:v>-5.074465660244666</c:v>
              </c:pt>
              <c:pt idx="1287">
                <c:v>-5.077529382102291</c:v>
              </c:pt>
              <c:pt idx="1288">
                <c:v>-5.078252675540589</c:v>
              </c:pt>
              <c:pt idx="1289">
                <c:v>-5.07880166488136</c:v>
              </c:pt>
              <c:pt idx="1290">
                <c:v>-5.0791282653525895</c:v>
              </c:pt>
              <c:pt idx="1291">
                <c:v>-5.077099199230219</c:v>
              </c:pt>
              <c:pt idx="1292">
                <c:v>-5.073343266732811</c:v>
              </c:pt>
              <c:pt idx="1293">
                <c:v>-5.069257727959189</c:v>
              </c:pt>
              <c:pt idx="1294">
                <c:v>-5.066673197919738</c:v>
              </c:pt>
              <c:pt idx="1295">
                <c:v>-5.066096333309696</c:v>
              </c:pt>
              <c:pt idx="1296">
                <c:v>-5.0666954782346965</c:v>
              </c:pt>
              <c:pt idx="1297">
                <c:v>-5.0678688339414455</c:v>
              </c:pt>
              <c:pt idx="1298">
                <c:v>-5.066316362302835</c:v>
              </c:pt>
              <c:pt idx="1299">
                <c:v>-5.064557732064654</c:v>
              </c:pt>
              <c:pt idx="1300">
                <c:v>-5.064111508363291</c:v>
              </c:pt>
              <c:pt idx="1301">
                <c:v>-5.062860901688482</c:v>
              </c:pt>
              <c:pt idx="1302">
                <c:v>-5.060267645944213</c:v>
              </c:pt>
              <c:pt idx="1303">
                <c:v>-5.0555953104509115</c:v>
              </c:pt>
              <c:pt idx="1304">
                <c:v>-5.04661582853717</c:v>
              </c:pt>
              <c:pt idx="1305">
                <c:v>-5.042749584320074</c:v>
              </c:pt>
              <c:pt idx="1306">
                <c:v>-5.0403486377251925</c:v>
              </c:pt>
              <c:pt idx="1307">
                <c:v>-5.039678135367165</c:v>
              </c:pt>
              <c:pt idx="1308">
                <c:v>-5.036314149417501</c:v>
              </c:pt>
              <c:pt idx="1309">
                <c:v>-5.032764753498997</c:v>
              </c:pt>
              <c:pt idx="1310">
                <c:v>-5.028492682031097</c:v>
              </c:pt>
              <c:pt idx="1311">
                <c:v>-5.025201942344282</c:v>
              </c:pt>
              <c:pt idx="1312">
                <c:v>-5.0250381270895765</c:v>
              </c:pt>
              <c:pt idx="1313">
                <c:v>-5.029883816789133</c:v>
              </c:pt>
              <c:pt idx="1314">
                <c:v>-5.0398970777018794</c:v>
              </c:pt>
              <c:pt idx="1315">
                <c:v>-5.047474897365644</c:v>
              </c:pt>
              <c:pt idx="1316">
                <c:v>-5.053403321694956</c:v>
              </c:pt>
              <c:pt idx="1317">
                <c:v>-5.061112181160665</c:v>
              </c:pt>
              <c:pt idx="1318">
                <c:v>-5.070872404748236</c:v>
              </c:pt>
              <c:pt idx="1319">
                <c:v>-5.079005826509297</c:v>
              </c:pt>
              <c:pt idx="1320">
                <c:v>-5.0870455233588645</c:v>
              </c:pt>
              <c:pt idx="1321">
                <c:v>-5.094294224852658</c:v>
              </c:pt>
              <c:pt idx="1322">
                <c:v>-5.10015871319581</c:v>
              </c:pt>
              <c:pt idx="1323">
                <c:v>-5.1031790252653</c:v>
              </c:pt>
              <c:pt idx="1324">
                <c:v>-5.104000435756598</c:v>
              </c:pt>
              <c:pt idx="1325">
                <c:v>-5.103028693479831</c:v>
              </c:pt>
              <c:pt idx="1326">
                <c:v>-5.098758607557781</c:v>
              </c:pt>
              <c:pt idx="1327">
                <c:v>-5.091011277272038</c:v>
              </c:pt>
              <c:pt idx="1328">
                <c:v>-5.0810344201651665</c:v>
              </c:pt>
              <c:pt idx="1329">
                <c:v>-5.072221714987558</c:v>
              </c:pt>
              <c:pt idx="1330">
                <c:v>-5.063676805808354</c:v>
              </c:pt>
              <c:pt idx="1331">
                <c:v>-5.061503791405644</c:v>
              </c:pt>
              <c:pt idx="1332">
                <c:v>-5.062240955957133</c:v>
              </c:pt>
              <c:pt idx="1333">
                <c:v>-5.064821854555866</c:v>
              </c:pt>
              <c:pt idx="1334">
                <c:v>-5.067854617068961</c:v>
              </c:pt>
              <c:pt idx="1335">
                <c:v>-5.069634323143014</c:v>
              </c:pt>
              <c:pt idx="1336">
                <c:v>-5.071573932550958</c:v>
              </c:pt>
              <c:pt idx="1337">
                <c:v>-5.076668923899107</c:v>
              </c:pt>
              <c:pt idx="1338">
                <c:v>-5.078837073794233</c:v>
              </c:pt>
              <c:pt idx="1339">
                <c:v>-5.07573415659441</c:v>
              </c:pt>
              <c:pt idx="1340">
                <c:v>-5.068297081431262</c:v>
              </c:pt>
              <c:pt idx="1341">
                <c:v>-5.0609397445943</c:v>
              </c:pt>
              <c:pt idx="1342">
                <c:v>-5.056549509342242</c:v>
              </c:pt>
              <c:pt idx="1343">
                <c:v>-5.0539114369157785</c:v>
              </c:pt>
              <c:pt idx="1344">
                <c:v>-5.055230196210777</c:v>
              </c:pt>
              <c:pt idx="1345">
                <c:v>-5.0598492334013585</c:v>
              </c:pt>
              <c:pt idx="1346">
                <c:v>-5.0617830856212755</c:v>
              </c:pt>
              <c:pt idx="1347">
                <c:v>-5.061332199647514</c:v>
              </c:pt>
              <c:pt idx="1348">
                <c:v>-5.0613176949974195</c:v>
              </c:pt>
              <c:pt idx="1349">
                <c:v>-5.0647114479456095</c:v>
              </c:pt>
              <c:pt idx="1350">
                <c:v>-5.071321538589579</c:v>
              </c:pt>
              <c:pt idx="1351">
                <c:v>-5.0798907676290845</c:v>
              </c:pt>
              <c:pt idx="1352">
                <c:v>-5.085858431922324</c:v>
              </c:pt>
              <c:pt idx="1353">
                <c:v>-5.095983782688603</c:v>
              </c:pt>
              <c:pt idx="1354">
                <c:v>-5.105113193110654</c:v>
              </c:pt>
              <c:pt idx="1355">
                <c:v>-5.112866768890782</c:v>
              </c:pt>
              <c:pt idx="1356">
                <c:v>-5.120776776721177</c:v>
              </c:pt>
              <c:pt idx="1357">
                <c:v>-5.129272542972264</c:v>
              </c:pt>
              <c:pt idx="1358">
                <c:v>-5.1334527528913485</c:v>
              </c:pt>
              <c:pt idx="1359">
                <c:v>-5.134277906862569</c:v>
              </c:pt>
              <c:pt idx="1360">
                <c:v>-5.132336917430355</c:v>
              </c:pt>
              <c:pt idx="1361">
                <c:v>-5.132404069539183</c:v>
              </c:pt>
              <c:pt idx="1362">
                <c:v>-5.130975499903194</c:v>
              </c:pt>
              <c:pt idx="1363">
                <c:v>-5.128141714667471</c:v>
              </c:pt>
              <c:pt idx="1364">
                <c:v>-5.122690289152925</c:v>
              </c:pt>
              <c:pt idx="1365">
                <c:v>-5.117019208769945</c:v>
              </c:pt>
              <c:pt idx="1366">
                <c:v>-5.110370598871598</c:v>
              </c:pt>
              <c:pt idx="1367">
                <c:v>-5.103177923744299</c:v>
              </c:pt>
              <c:pt idx="1368">
                <c:v>-5.101843282566977</c:v>
              </c:pt>
              <c:pt idx="1369">
                <c:v>-5.103125604714657</c:v>
              </c:pt>
              <c:pt idx="1370">
                <c:v>-5.102261875454541</c:v>
              </c:pt>
              <c:pt idx="1371">
                <c:v>-5.096155539208391</c:v>
              </c:pt>
              <c:pt idx="1372">
                <c:v>-5.088216712096845</c:v>
              </c:pt>
              <c:pt idx="1373">
                <c:v>-5.08279077297341</c:v>
              </c:pt>
              <c:pt idx="1374">
                <c:v>-5.077698146733213</c:v>
              </c:pt>
              <c:pt idx="1375">
                <c:v>-5.072177610536086</c:v>
              </c:pt>
              <c:pt idx="1376">
                <c:v>-5.066250088966842</c:v>
              </c:pt>
              <c:pt idx="1377">
                <c:v>-5.059033018861204</c:v>
              </c:pt>
              <c:pt idx="1378">
                <c:v>-5.053368453573706</c:v>
              </c:pt>
              <c:pt idx="1379">
                <c:v>-5.049887908442735</c:v>
              </c:pt>
              <c:pt idx="1380">
                <c:v>-5.04657521609373</c:v>
              </c:pt>
              <c:pt idx="1381">
                <c:v>-5.050499725834629</c:v>
              </c:pt>
              <c:pt idx="1382">
                <c:v>-5.053962084448821</c:v>
              </c:pt>
              <c:pt idx="1383">
                <c:v>-5.052734930835207</c:v>
              </c:pt>
              <c:pt idx="1384">
                <c:v>-5.051916303364854</c:v>
              </c:pt>
              <c:pt idx="1385">
                <c:v>-5.054538800891564</c:v>
              </c:pt>
              <c:pt idx="1386">
                <c:v>-5.05915293961003</c:v>
              </c:pt>
              <c:pt idx="1387">
                <c:v>-5.066071049762314</c:v>
              </c:pt>
              <c:pt idx="1388">
                <c:v>-5.072274543656087</c:v>
              </c:pt>
              <c:pt idx="1389">
                <c:v>-5.076789150711339</c:v>
              </c:pt>
              <c:pt idx="1390">
                <c:v>-5.0822173026401405</c:v>
              </c:pt>
              <c:pt idx="1391">
                <c:v>-5.084679326524785</c:v>
              </c:pt>
              <c:pt idx="1392">
                <c:v>-5.0887491478541005</c:v>
              </c:pt>
              <c:pt idx="1393">
                <c:v>-5.095321233395369</c:v>
              </c:pt>
              <c:pt idx="1394">
                <c:v>-5.1028817160071345</c:v>
              </c:pt>
              <c:pt idx="1395">
                <c:v>-5.105901138861426</c:v>
              </c:pt>
              <c:pt idx="1396">
                <c:v>-5.104209619795883</c:v>
              </c:pt>
              <c:pt idx="1397">
                <c:v>-5.10247847158927</c:v>
              </c:pt>
              <c:pt idx="1398">
                <c:v>-5.101024842028435</c:v>
              </c:pt>
              <c:pt idx="1399">
                <c:v>-5.096531798676402</c:v>
              </c:pt>
              <c:pt idx="1400">
                <c:v>-5.09091114198974</c:v>
              </c:pt>
              <c:pt idx="1401">
                <c:v>-5.082460357397859</c:v>
              </c:pt>
              <c:pt idx="1402">
                <c:v>-5.073550022201153</c:v>
              </c:pt>
              <c:pt idx="1403">
                <c:v>-5.062364774055039</c:v>
              </c:pt>
              <c:pt idx="1404">
                <c:v>-5.054699847426729</c:v>
              </c:pt>
              <c:pt idx="1405">
                <c:v>-5.054481193240175</c:v>
              </c:pt>
              <c:pt idx="1406">
                <c:v>-5.0584413640090045</c:v>
              </c:pt>
              <c:pt idx="1407">
                <c:v>-5.064977681500885</c:v>
              </c:pt>
              <c:pt idx="1408">
                <c:v>-5.069130910812895</c:v>
              </c:pt>
              <c:pt idx="1409">
                <c:v>-5.075099187149385</c:v>
              </c:pt>
              <c:pt idx="1410">
                <c:v>-5.080778038706288</c:v>
              </c:pt>
              <c:pt idx="1411">
                <c:v>-5.083315541745937</c:v>
              </c:pt>
              <c:pt idx="1412">
                <c:v>-5.084842973187258</c:v>
              </c:pt>
              <c:pt idx="1413">
                <c:v>-5.086659362617757</c:v>
              </c:pt>
              <c:pt idx="1414">
                <c:v>-5.083845686378733</c:v>
              </c:pt>
              <c:pt idx="1415">
                <c:v>-5.079858404493942</c:v>
              </c:pt>
              <c:pt idx="1416">
                <c:v>-5.077249636944117</c:v>
              </c:pt>
              <c:pt idx="1417">
                <c:v>-5.07935343451026</c:v>
              </c:pt>
              <c:pt idx="1418">
                <c:v>-5.083341323284062</c:v>
              </c:pt>
              <c:pt idx="1419">
                <c:v>-5.082475585657774</c:v>
              </c:pt>
              <c:pt idx="1420">
                <c:v>-5.077170261587266</c:v>
              </c:pt>
              <c:pt idx="1421">
                <c:v>-5.074137909866321</c:v>
              </c:pt>
              <c:pt idx="1422">
                <c:v>-5.074035409823566</c:v>
              </c:pt>
              <c:pt idx="1423">
                <c:v>-5.074076612963149</c:v>
              </c:pt>
              <c:pt idx="1424">
                <c:v>-5.078218354238044</c:v>
              </c:pt>
              <c:pt idx="1425">
                <c:v>-5.0834481488209455</c:v>
              </c:pt>
              <c:pt idx="1426">
                <c:v>-5.091437244005173</c:v>
              </c:pt>
              <c:pt idx="1427">
                <c:v>-5.097755538315533</c:v>
              </c:pt>
              <c:pt idx="1428">
                <c:v>-5.102276165271952</c:v>
              </c:pt>
              <c:pt idx="1429">
                <c:v>-5.110929796112706</c:v>
              </c:pt>
              <c:pt idx="1430">
                <c:v>-5.1207899682618185</c:v>
              </c:pt>
              <c:pt idx="1431">
                <c:v>-5.1299989696724015</c:v>
              </c:pt>
              <c:pt idx="1432">
                <c:v>-5.132201466704205</c:v>
              </c:pt>
              <c:pt idx="1433">
                <c:v>-5.132312768771793</c:v>
              </c:pt>
              <c:pt idx="1434">
                <c:v>-5.132362834557764</c:v>
              </c:pt>
              <c:pt idx="1435">
                <c:v>-5.128533316154398</c:v>
              </c:pt>
              <c:pt idx="1436">
                <c:v>-5.1236164430020885</c:v>
              </c:pt>
              <c:pt idx="1437">
                <c:v>-5.118686114456354</c:v>
              </c:pt>
              <c:pt idx="1438">
                <c:v>-5.116786715398043</c:v>
              </c:pt>
              <c:pt idx="1439">
                <c:v>-5.114341435300836</c:v>
              </c:pt>
              <c:pt idx="1440">
                <c:v>-5.110035313906399</c:v>
              </c:pt>
              <c:pt idx="1441">
                <c:v>-5.111132248327152</c:v>
              </c:pt>
              <c:pt idx="1442">
                <c:v>-5.11341904119289</c:v>
              </c:pt>
              <c:pt idx="1443">
                <c:v>-5.115699798768633</c:v>
              </c:pt>
              <c:pt idx="1444">
                <c:v>-5.11882940442586</c:v>
              </c:pt>
              <c:pt idx="1445">
                <c:v>-5.120807175221366</c:v>
              </c:pt>
              <c:pt idx="1446">
                <c:v>-5.121909841089133</c:v>
              </c:pt>
              <c:pt idx="1447">
                <c:v>-5.122420772448108</c:v>
              </c:pt>
              <c:pt idx="1448">
                <c:v>-5.122371264060713</c:v>
              </c:pt>
              <c:pt idx="1449">
                <c:v>-5.1222158674154645</c:v>
              </c:pt>
              <c:pt idx="1450">
                <c:v>-5.119456783035442</c:v>
              </c:pt>
              <c:pt idx="1451">
                <c:v>-5.110601922831789</c:v>
              </c:pt>
              <c:pt idx="1452">
                <c:v>-5.102605510944507</c:v>
              </c:pt>
              <c:pt idx="1453">
                <c:v>-5.09637561684738</c:v>
              </c:pt>
              <c:pt idx="1454">
                <c:v>-5.094488527261389</c:v>
              </c:pt>
              <c:pt idx="1455">
                <c:v>-5.091497824147385</c:v>
              </c:pt>
              <c:pt idx="1456">
                <c:v>-5.086467470871501</c:v>
              </c:pt>
              <c:pt idx="1457">
                <c:v>-5.083229263648172</c:v>
              </c:pt>
              <c:pt idx="1458">
                <c:v>-5.082573794503567</c:v>
              </c:pt>
              <c:pt idx="1459">
                <c:v>-5.081021859180291</c:v>
              </c:pt>
              <c:pt idx="1460">
                <c:v>-5.079804123359666</c:v>
              </c:pt>
              <c:pt idx="1461">
                <c:v>-5.085460634769814</c:v>
              </c:pt>
              <c:pt idx="1462">
                <c:v>-5.090327390105706</c:v>
              </c:pt>
              <c:pt idx="1463">
                <c:v>-5.095452688526945</c:v>
              </c:pt>
              <c:pt idx="1464">
                <c:v>-5.095154131848321</c:v>
              </c:pt>
              <c:pt idx="1465">
                <c:v>-5.096815564229175</c:v>
              </c:pt>
              <c:pt idx="1466">
                <c:v>-5.099760173791005</c:v>
              </c:pt>
              <c:pt idx="1467">
                <c:v>-5.102831633924745</c:v>
              </c:pt>
              <c:pt idx="1468">
                <c:v>-5.1035575631307255</c:v>
              </c:pt>
              <c:pt idx="1469">
                <c:v>-5.103757158397781</c:v>
              </c:pt>
              <c:pt idx="1470">
                <c:v>-5.104035200792235</c:v>
              </c:pt>
              <c:pt idx="1471">
                <c:v>-5.1026693196178785</c:v>
              </c:pt>
              <c:pt idx="1472">
                <c:v>-5.099494137783555</c:v>
              </c:pt>
              <c:pt idx="1473">
                <c:v>-5.095271474756429</c:v>
              </c:pt>
              <c:pt idx="1474">
                <c:v>-5.088971899597627</c:v>
              </c:pt>
              <c:pt idx="1475">
                <c:v>-5.083528153622046</c:v>
              </c:pt>
              <c:pt idx="1476">
                <c:v>-5.077872692373348</c:v>
              </c:pt>
              <c:pt idx="1477">
                <c:v>-5.072428450191067</c:v>
              </c:pt>
              <c:pt idx="1478">
                <c:v>-5.073322185262653</c:v>
              </c:pt>
              <c:pt idx="1479">
                <c:v>-5.077711131344681</c:v>
              </c:pt>
              <c:pt idx="1480">
                <c:v>-5.082465608461651</c:v>
              </c:pt>
              <c:pt idx="1481">
                <c:v>-5.086742082447436</c:v>
              </c:pt>
              <c:pt idx="1482">
                <c:v>-5.088548342909319</c:v>
              </c:pt>
              <c:pt idx="1483">
                <c:v>-5.088679361604212</c:v>
              </c:pt>
              <c:pt idx="1484">
                <c:v>-5.087161757059503</c:v>
              </c:pt>
              <c:pt idx="1485">
                <c:v>-5.085283013320371</c:v>
              </c:pt>
              <c:pt idx="1486">
                <c:v>-5.082335925765803</c:v>
              </c:pt>
              <c:pt idx="1487">
                <c:v>-5.076204911892655</c:v>
              </c:pt>
              <c:pt idx="1488">
                <c:v>-5.067416660819877</c:v>
              </c:pt>
              <c:pt idx="1489">
                <c:v>-5.0644690551912985</c:v>
              </c:pt>
              <c:pt idx="1490">
                <c:v>-5.062504174313678</c:v>
              </c:pt>
              <c:pt idx="1491">
                <c:v>-5.062408895915647</c:v>
              </c:pt>
              <c:pt idx="1492">
                <c:v>-5.062260002597742</c:v>
              </c:pt>
              <c:pt idx="1493">
                <c:v>-5.060219749944552</c:v>
              </c:pt>
              <c:pt idx="1494">
                <c:v>-5.059559722505243</c:v>
              </c:pt>
              <c:pt idx="1495">
                <c:v>-5.05611785886915</c:v>
              </c:pt>
              <c:pt idx="1496">
                <c:v>-5.054536338869812</c:v>
              </c:pt>
              <c:pt idx="1497">
                <c:v>-5.056775146945115</c:v>
              </c:pt>
              <c:pt idx="1498">
                <c:v>-5.060565118527398</c:v>
              </c:pt>
              <c:pt idx="1499">
                <c:v>-5.062351237564588</c:v>
              </c:pt>
              <c:pt idx="1500">
                <c:v>-5.066094310571737</c:v>
              </c:pt>
              <c:pt idx="1501">
                <c:v>-5.073576259409751</c:v>
              </c:pt>
              <c:pt idx="1502">
                <c:v>-5.08409176274814</c:v>
              </c:pt>
              <c:pt idx="1503">
                <c:v>-5.095282832204492</c:v>
              </c:pt>
              <c:pt idx="1504">
                <c:v>-5.1065495106454675</c:v>
              </c:pt>
              <c:pt idx="1505">
                <c:v>-5.113780652644346</c:v>
              </c:pt>
              <c:pt idx="1506">
                <c:v>-5.11985493548773</c:v>
              </c:pt>
              <c:pt idx="1507">
                <c:v>-5.124320741174463</c:v>
              </c:pt>
              <c:pt idx="1508">
                <c:v>-5.1272006316720145</c:v>
              </c:pt>
              <c:pt idx="1509">
                <c:v>-5.1290257993547845</c:v>
              </c:pt>
              <c:pt idx="1510">
                <c:v>-5.129137459787601</c:v>
              </c:pt>
              <c:pt idx="1511">
                <c:v>-5.127336860466348</c:v>
              </c:pt>
              <c:pt idx="1512">
                <c:v>-5.123876882895912</c:v>
              </c:pt>
              <c:pt idx="1513">
                <c:v>-5.1198165917118565</c:v>
              </c:pt>
              <c:pt idx="1514">
                <c:v>-5.11531902854058</c:v>
              </c:pt>
              <c:pt idx="1515">
                <c:v>-5.113572449528612</c:v>
              </c:pt>
              <c:pt idx="1516">
                <c:v>-5.111958738223983</c:v>
              </c:pt>
              <c:pt idx="1517">
                <c:v>-5.112558253118328</c:v>
              </c:pt>
              <c:pt idx="1518">
                <c:v>-5.110938206375602</c:v>
              </c:pt>
              <c:pt idx="1519">
                <c:v>-5.1081186994085765</c:v>
              </c:pt>
              <c:pt idx="1520">
                <c:v>-5.106560611831184</c:v>
              </c:pt>
              <c:pt idx="1521">
                <c:v>-5.107526390246646</c:v>
              </c:pt>
              <c:pt idx="1522">
                <c:v>-5.106245448510554</c:v>
              </c:pt>
              <c:pt idx="1523">
                <c:v>-5.103141024405172</c:v>
              </c:pt>
              <c:pt idx="1524">
                <c:v>-5.096823705556297</c:v>
              </c:pt>
              <c:pt idx="1525">
                <c:v>-5.091692488347223</c:v>
              </c:pt>
              <c:pt idx="1526">
                <c:v>-5.088051789466282</c:v>
              </c:pt>
              <c:pt idx="1527">
                <c:v>-5.083938409710046</c:v>
              </c:pt>
              <c:pt idx="1528">
                <c:v>-5.083216639022662</c:v>
              </c:pt>
              <c:pt idx="1529">
                <c:v>-5.081099324375193</c:v>
              </c:pt>
              <c:pt idx="1530">
                <c:v>-5.077260532733279</c:v>
              </c:pt>
              <c:pt idx="1531">
                <c:v>-5.0742471325120295</c:v>
              </c:pt>
              <c:pt idx="1532">
                <c:v>-5.074094640566018</c:v>
              </c:pt>
              <c:pt idx="1533">
                <c:v>-5.077818139324679</c:v>
              </c:pt>
              <c:pt idx="1534">
                <c:v>-5.085789637742389</c:v>
              </c:pt>
              <c:pt idx="1535">
                <c:v>-5.094044458094015</c:v>
              </c:pt>
              <c:pt idx="1536">
                <c:v>-5.100579517089087</c:v>
              </c:pt>
              <c:pt idx="1537">
                <c:v>-5.107819660452222</c:v>
              </c:pt>
              <c:pt idx="1538">
                <c:v>-5.116093385418397</c:v>
              </c:pt>
              <c:pt idx="1539">
                <c:v>-5.1246550901945325</c:v>
              </c:pt>
              <c:pt idx="1540">
                <c:v>-5.131496039506648</c:v>
              </c:pt>
              <c:pt idx="1541">
                <c:v>-5.1386872732932245</c:v>
              </c:pt>
              <c:pt idx="1542">
                <c:v>-5.141544014670048</c:v>
              </c:pt>
              <c:pt idx="1543">
                <c:v>-5.1407620006182775</c:v>
              </c:pt>
              <c:pt idx="1544">
                <c:v>-5.137357670862893</c:v>
              </c:pt>
              <c:pt idx="1545">
                <c:v>-5.133208935207533</c:v>
              </c:pt>
              <c:pt idx="1546">
                <c:v>-5.126424245203396</c:v>
              </c:pt>
              <c:pt idx="1547">
                <c:v>-5.116579906604137</c:v>
              </c:pt>
              <c:pt idx="1548">
                <c:v>-5.106476804894559</c:v>
              </c:pt>
              <c:pt idx="1549">
                <c:v>-5.097484204000781</c:v>
              </c:pt>
              <c:pt idx="1550">
                <c:v>-5.088662848941489</c:v>
              </c:pt>
              <c:pt idx="1551">
                <c:v>-5.083747189525742</c:v>
              </c:pt>
              <c:pt idx="1552">
                <c:v>-5.085106521109944</c:v>
              </c:pt>
              <c:pt idx="1553">
                <c:v>-5.0879581838375</c:v>
              </c:pt>
              <c:pt idx="1554">
                <c:v>-5.090077221698033</c:v>
              </c:pt>
              <c:pt idx="1555">
                <c:v>-5.090238638664742</c:v>
              </c:pt>
              <c:pt idx="1556">
                <c:v>-5.089286504521526</c:v>
              </c:pt>
              <c:pt idx="1557">
                <c:v>-5.089129706800909</c:v>
              </c:pt>
              <c:pt idx="1558">
                <c:v>-5.084765365308211</c:v>
              </c:pt>
              <c:pt idx="1559">
                <c:v>-5.07944989683062</c:v>
              </c:pt>
              <c:pt idx="1560">
                <c:v>-5.070738470686808</c:v>
              </c:pt>
              <c:pt idx="1561">
                <c:v>-5.059299277823369</c:v>
              </c:pt>
              <c:pt idx="1562">
                <c:v>-5.0503553469917755</c:v>
              </c:pt>
              <c:pt idx="1563">
                <c:v>-5.04267531174918</c:v>
              </c:pt>
              <c:pt idx="1564">
                <c:v>-5.039871370056827</c:v>
              </c:pt>
              <c:pt idx="1565">
                <c:v>-5.039048577558779</c:v>
              </c:pt>
              <c:pt idx="1566">
                <c:v>-5.041048816670252</c:v>
              </c:pt>
              <c:pt idx="1567">
                <c:v>-5.040301935704331</c:v>
              </c:pt>
              <c:pt idx="1568">
                <c:v>-5.03860263852089</c:v>
              </c:pt>
              <c:pt idx="1569">
                <c:v>-5.042992616266567</c:v>
              </c:pt>
              <c:pt idx="1570">
                <c:v>-5.050939498970247</c:v>
              </c:pt>
              <c:pt idx="1571">
                <c:v>-5.06041386119826</c:v>
              </c:pt>
              <c:pt idx="1572">
                <c:v>-5.06665699477222</c:v>
              </c:pt>
              <c:pt idx="1573">
                <c:v>-5.075639549816126</c:v>
              </c:pt>
              <c:pt idx="1574">
                <c:v>-5.085335340663285</c:v>
              </c:pt>
              <c:pt idx="1575">
                <c:v>-5.092885436848539</c:v>
              </c:pt>
              <c:pt idx="1576">
                <c:v>-5.1009179881385736</c:v>
              </c:pt>
              <c:pt idx="1577">
                <c:v>-5.109573391859482</c:v>
              </c:pt>
              <c:pt idx="1578">
                <c:v>-5.115867057867609</c:v>
              </c:pt>
              <c:pt idx="1579">
                <c:v>-5.118409943696597</c:v>
              </c:pt>
              <c:pt idx="1580">
                <c:v>-5.1178831957811095</c:v>
              </c:pt>
              <c:pt idx="1581">
                <c:v>-5.118289601886931</c:v>
              </c:pt>
              <c:pt idx="1582">
                <c:v>-5.118789438325691</c:v>
              </c:pt>
              <c:pt idx="1583">
                <c:v>-5.117576220945256</c:v>
              </c:pt>
              <c:pt idx="1584">
                <c:v>-5.11485711305681</c:v>
              </c:pt>
              <c:pt idx="1585">
                <c:v>-5.1118098314455205</c:v>
              </c:pt>
              <c:pt idx="1586">
                <c:v>-5.1087224162494245</c:v>
              </c:pt>
              <c:pt idx="1587">
                <c:v>-5.1040727280809355</c:v>
              </c:pt>
              <c:pt idx="1588">
                <c:v>-5.102365762150303</c:v>
              </c:pt>
              <c:pt idx="1589">
                <c:v>-5.102253081954446</c:v>
              </c:pt>
              <c:pt idx="1590">
                <c:v>-5.103131111684136</c:v>
              </c:pt>
              <c:pt idx="1591">
                <c:v>-5.10299676155985</c:v>
              </c:pt>
              <c:pt idx="1592">
                <c:v>-5.099074383733718</c:v>
              </c:pt>
              <c:pt idx="1593">
                <c:v>-5.097957925952352</c:v>
              </c:pt>
              <c:pt idx="1594">
                <c:v>-5.098371154780043</c:v>
              </c:pt>
              <c:pt idx="1595">
                <c:v>-5.09770658773085</c:v>
              </c:pt>
              <c:pt idx="1596">
                <c:v>-5.097558138032616</c:v>
              </c:pt>
              <c:pt idx="1597">
                <c:v>-5.0968692998087795</c:v>
              </c:pt>
              <c:pt idx="1598">
                <c:v>-5.094243504644248</c:v>
              </c:pt>
              <c:pt idx="1599">
                <c:v>-5.09297957265854</c:v>
              </c:pt>
              <c:pt idx="1600">
                <c:v>-5.091234656779244</c:v>
              </c:pt>
              <c:pt idx="1601">
                <c:v>-5.096069381548379</c:v>
              </c:pt>
              <c:pt idx="1602">
                <c:v>-5.101623161352019</c:v>
              </c:pt>
              <c:pt idx="1603">
                <c:v>-5.1012139556457505</c:v>
              </c:pt>
              <c:pt idx="1604">
                <c:v>-5.099053106622511</c:v>
              </c:pt>
              <c:pt idx="1605">
                <c:v>-5.100841836540199</c:v>
              </c:pt>
              <c:pt idx="1606">
                <c:v>-5.104384108876894</c:v>
              </c:pt>
              <c:pt idx="1607">
                <c:v>-5.108338794394683</c:v>
              </c:pt>
              <c:pt idx="1608">
                <c:v>-5.112987307207201</c:v>
              </c:pt>
              <c:pt idx="1609">
                <c:v>-5.116047429681167</c:v>
              </c:pt>
              <c:pt idx="1610">
                <c:v>-5.120834134162093</c:v>
              </c:pt>
              <c:pt idx="1611">
                <c:v>-5.123585847236427</c:v>
              </c:pt>
              <c:pt idx="1612">
                <c:v>-5.125615025111152</c:v>
              </c:pt>
              <c:pt idx="1613">
                <c:v>-5.13030254384427</c:v>
              </c:pt>
              <c:pt idx="1614">
                <c:v>-5.137411897227192</c:v>
              </c:pt>
              <c:pt idx="1615">
                <c:v>-5.13992085016665</c:v>
              </c:pt>
              <c:pt idx="1616">
                <c:v>-5.138499641074884</c:v>
              </c:pt>
              <c:pt idx="1617">
                <c:v>-5.137233750306308</c:v>
              </c:pt>
              <c:pt idx="1618">
                <c:v>-5.136152139487014</c:v>
              </c:pt>
              <c:pt idx="1619">
                <c:v>-5.131325003393328</c:v>
              </c:pt>
              <c:pt idx="1620">
                <c:v>-5.124080839547733</c:v>
              </c:pt>
              <c:pt idx="1621">
                <c:v>-5.116498687228788</c:v>
              </c:pt>
              <c:pt idx="1622">
                <c:v>-5.110599121562643</c:v>
              </c:pt>
              <c:pt idx="1623">
                <c:v>-5.102865755156082</c:v>
              </c:pt>
              <c:pt idx="1624">
                <c:v>-5.095641014579505</c:v>
              </c:pt>
              <c:pt idx="1625">
                <c:v>-5.0981647634373966</c:v>
              </c:pt>
              <c:pt idx="1626">
                <c:v>-5.103236859041784</c:v>
              </c:pt>
              <c:pt idx="1627">
                <c:v>-5.109236487560857</c:v>
              </c:pt>
              <c:pt idx="1628">
                <c:v>-5.1129901239230096</c:v>
              </c:pt>
              <c:pt idx="1629">
                <c:v>-5.117945300565309</c:v>
              </c:pt>
              <c:pt idx="1630">
                <c:v>-5.1228654494855705</c:v>
              </c:pt>
              <c:pt idx="1631">
                <c:v>-5.124943948173352</c:v>
              </c:pt>
              <c:pt idx="1632">
                <c:v>-5.126003773407478</c:v>
              </c:pt>
              <c:pt idx="1633">
                <c:v>-5.128089216724571</c:v>
              </c:pt>
              <c:pt idx="1634">
                <c:v>-5.125673605196475</c:v>
              </c:pt>
              <c:pt idx="1635">
                <c:v>-5.118734062808448</c:v>
              </c:pt>
              <c:pt idx="1636">
                <c:v>-5.114216566027568</c:v>
              </c:pt>
              <c:pt idx="1637">
                <c:v>-5.114697029098089</c:v>
              </c:pt>
              <c:pt idx="1638">
                <c:v>-5.1172859620280615</c:v>
              </c:pt>
              <c:pt idx="1639">
                <c:v>-5.116886177768544</c:v>
              </c:pt>
              <c:pt idx="1640">
                <c:v>-5.1119441262432295</c:v>
              </c:pt>
              <c:pt idx="1641">
                <c:v>-5.107318383081111</c:v>
              </c:pt>
              <c:pt idx="1642">
                <c:v>-5.105736011459481</c:v>
              </c:pt>
              <c:pt idx="1643">
                <c:v>-5.104363122304031</c:v>
              </c:pt>
              <c:pt idx="1644">
                <c:v>-5.106384691423753</c:v>
              </c:pt>
              <c:pt idx="1645">
                <c:v>-5.11180589875097</c:v>
              </c:pt>
              <c:pt idx="1646">
                <c:v>-5.118106016550809</c:v>
              </c:pt>
              <c:pt idx="1647">
                <c:v>-5.124708910884389</c:v>
              </c:pt>
              <c:pt idx="1648">
                <c:v>-5.12926260035311</c:v>
              </c:pt>
              <c:pt idx="1649">
                <c:v>-5.138336574457062</c:v>
              </c:pt>
              <c:pt idx="1650">
                <c:v>-5.148361962552629</c:v>
              </c:pt>
              <c:pt idx="1651">
                <c:v>-5.153717951487391</c:v>
              </c:pt>
              <c:pt idx="1652">
                <c:v>-5.152361954849777</c:v>
              </c:pt>
              <c:pt idx="1653">
                <c:v>-5.150313457483033</c:v>
              </c:pt>
              <c:pt idx="1654">
                <c:v>-5.148490933892951</c:v>
              </c:pt>
              <c:pt idx="1655">
                <c:v>-5.143606473334593</c:v>
              </c:pt>
              <c:pt idx="1656">
                <c:v>-5.1380804505550035</c:v>
              </c:pt>
              <c:pt idx="1657">
                <c:v>-5.134405721288852</c:v>
              </c:pt>
              <c:pt idx="1658">
                <c:v>-5.13084692990451</c:v>
              </c:pt>
              <c:pt idx="1659">
                <c:v>-5.126410881411299</c:v>
              </c:pt>
              <c:pt idx="1660">
                <c:v>-5.119698720109815</c:v>
              </c:pt>
              <c:pt idx="1661">
                <c:v>-5.117262066996078</c:v>
              </c:pt>
              <c:pt idx="1662">
                <c:v>-5.119174407642736</c:v>
              </c:pt>
              <c:pt idx="1663">
                <c:v>-5.121537952823003</c:v>
              </c:pt>
              <c:pt idx="1664">
                <c:v>-5.124774893733541</c:v>
              </c:pt>
              <c:pt idx="1665">
                <c:v>-5.126028154298065</c:v>
              </c:pt>
              <c:pt idx="1666">
                <c:v>-5.126528264424166</c:v>
              </c:pt>
              <c:pt idx="1667">
                <c:v>-5.125445709295459</c:v>
              </c:pt>
              <c:pt idx="1668">
                <c:v>-5.124376833679123</c:v>
              </c:pt>
              <c:pt idx="1669">
                <c:v>-5.123816234381306</c:v>
              </c:pt>
              <c:pt idx="1670">
                <c:v>-5.121525887595199</c:v>
              </c:pt>
              <c:pt idx="1671">
                <c:v>-5.113064491828454</c:v>
              </c:pt>
              <c:pt idx="1672">
                <c:v>-5.1040390637457635</c:v>
              </c:pt>
              <c:pt idx="1673">
                <c:v>-5.097748467334596</c:v>
              </c:pt>
              <c:pt idx="1674">
                <c:v>-5.095378571070347</c:v>
              </c:pt>
              <c:pt idx="1675">
                <c:v>-5.093172749436167</c:v>
              </c:pt>
              <c:pt idx="1676">
                <c:v>-5.089414011063737</c:v>
              </c:pt>
              <c:pt idx="1677">
                <c:v>-5.085922473221519</c:v>
              </c:pt>
              <c:pt idx="1678">
                <c:v>-5.085435255828942</c:v>
              </c:pt>
              <c:pt idx="1679">
                <c:v>-5.085408821009159</c:v>
              </c:pt>
              <c:pt idx="1680">
                <c:v>-5.086822696413473</c:v>
              </c:pt>
              <c:pt idx="1681">
                <c:v>-5.093434940032093</c:v>
              </c:pt>
              <c:pt idx="1682">
                <c:v>-5.096323026581435</c:v>
              </c:pt>
              <c:pt idx="1683">
                <c:v>-5.0996776688079875</c:v>
              </c:pt>
              <c:pt idx="1684">
                <c:v>-5.101968488538475</c:v>
              </c:pt>
              <c:pt idx="1685">
                <c:v>-5.105054555799039</c:v>
              </c:pt>
              <c:pt idx="1686">
                <c:v>-5.108898728286494</c:v>
              </c:pt>
              <c:pt idx="1687">
                <c:v>-5.111016149226847</c:v>
              </c:pt>
              <c:pt idx="1688">
                <c:v>-5.113397613459447</c:v>
              </c:pt>
              <c:pt idx="1689">
                <c:v>-5.113464155666716</c:v>
              </c:pt>
              <c:pt idx="1690">
                <c:v>-5.113416221693876</c:v>
              </c:pt>
              <c:pt idx="1691">
                <c:v>-5.111935134499426</c:v>
              </c:pt>
              <c:pt idx="1692">
                <c:v>-5.110228952776503</c:v>
              </c:pt>
              <c:pt idx="1693">
                <c:v>-5.109866370170527</c:v>
              </c:pt>
              <c:pt idx="1694">
                <c:v>-5.108070237776925</c:v>
              </c:pt>
              <c:pt idx="1695">
                <c:v>-5.106260424689202</c:v>
              </c:pt>
              <c:pt idx="1696">
                <c:v>-5.104624974786135</c:v>
              </c:pt>
              <c:pt idx="1697">
                <c:v>-5.1033503457849525</c:v>
              </c:pt>
              <c:pt idx="1698">
                <c:v>-5.105475149475864</c:v>
              </c:pt>
              <c:pt idx="1699">
                <c:v>-5.109885946375961</c:v>
              </c:pt>
              <c:pt idx="1700">
                <c:v>-5.114999145042865</c:v>
              </c:pt>
              <c:pt idx="1701">
                <c:v>-5.120845032932298</c:v>
              </c:pt>
              <c:pt idx="1702">
                <c:v>-5.123683992230129</c:v>
              </c:pt>
              <c:pt idx="1703">
                <c:v>-5.12346521701413</c:v>
              </c:pt>
              <c:pt idx="1704">
                <c:v>-5.121881090299217</c:v>
              </c:pt>
              <c:pt idx="1705">
                <c:v>-5.121174419526348</c:v>
              </c:pt>
              <c:pt idx="1706">
                <c:v>-5.1188916446765775</c:v>
              </c:pt>
              <c:pt idx="1707">
                <c:v>-5.113658765537076</c:v>
              </c:pt>
              <c:pt idx="1708">
                <c:v>-5.105212230698292</c:v>
              </c:pt>
              <c:pt idx="1709">
                <c:v>-5.102776055078215</c:v>
              </c:pt>
              <c:pt idx="1710">
                <c:v>-5.102136584883984</c:v>
              </c:pt>
              <c:pt idx="1711">
                <c:v>-5.103655143830952</c:v>
              </c:pt>
              <c:pt idx="1712">
                <c:v>-5.105790862256489</c:v>
              </c:pt>
              <c:pt idx="1713">
                <c:v>-5.104693502340773</c:v>
              </c:pt>
              <c:pt idx="1714">
                <c:v>-5.1017214061638345</c:v>
              </c:pt>
              <c:pt idx="1715">
                <c:v>-5.099426971707476</c:v>
              </c:pt>
              <c:pt idx="1716">
                <c:v>-5.098089637380029</c:v>
              </c:pt>
              <c:pt idx="1717">
                <c:v>-5.101060465834821</c:v>
              </c:pt>
              <c:pt idx="1718">
                <c:v>-5.107033230389488</c:v>
              </c:pt>
              <c:pt idx="1719">
                <c:v>-5.111871635608574</c:v>
              </c:pt>
              <c:pt idx="1720">
                <c:v>-5.118574255550631</c:v>
              </c:pt>
              <c:pt idx="1721">
                <c:v>-5.127205288361272</c:v>
              </c:pt>
              <c:pt idx="1722">
                <c:v>-5.1388588424682835</c:v>
              </c:pt>
              <c:pt idx="1723">
                <c:v>-5.15036687008408</c:v>
              </c:pt>
              <c:pt idx="1724">
                <c:v>-5.163142523531297</c:v>
              </c:pt>
              <c:pt idx="1725">
                <c:v>-5.173371339003752</c:v>
              </c:pt>
              <c:pt idx="1726">
                <c:v>-5.179073132456682</c:v>
              </c:pt>
              <c:pt idx="1727">
                <c:v>-5.183109401511607</c:v>
              </c:pt>
              <c:pt idx="1728">
                <c:v>-5.185619871422142</c:v>
              </c:pt>
              <c:pt idx="1729">
                <c:v>-5.185557282028923</c:v>
              </c:pt>
              <c:pt idx="1730">
                <c:v>-5.184124191560239</c:v>
              </c:pt>
              <c:pt idx="1731">
                <c:v>-5.18019030492368</c:v>
              </c:pt>
              <c:pt idx="1732">
                <c:v>-5.173809184866919</c:v>
              </c:pt>
              <c:pt idx="1733">
                <c:v>-5.166360838975707</c:v>
              </c:pt>
              <c:pt idx="1734">
                <c:v>-5.157408856369853</c:v>
              </c:pt>
              <c:pt idx="1735">
                <c:v>-5.152382309815879</c:v>
              </c:pt>
              <c:pt idx="1736">
                <c:v>-5.148264189906469</c:v>
              </c:pt>
              <c:pt idx="1737">
                <c:v>-5.146833729236234</c:v>
              </c:pt>
              <c:pt idx="1738">
                <c:v>-5.143838055624844</c:v>
              </c:pt>
              <c:pt idx="1739">
                <c:v>-5.13851397953007</c:v>
              </c:pt>
              <c:pt idx="1740">
                <c:v>-5.134182070722465</c:v>
              </c:pt>
              <c:pt idx="1741">
                <c:v>-5.134391517828197</c:v>
              </c:pt>
              <c:pt idx="1742">
                <c:v>-5.132701077036693</c:v>
              </c:pt>
              <c:pt idx="1743">
                <c:v>-5.128970272132073</c:v>
              </c:pt>
              <c:pt idx="1744">
                <c:v>-5.119713595344182</c:v>
              </c:pt>
              <c:pt idx="1745">
                <c:v>-5.107701104245391</c:v>
              </c:pt>
              <c:pt idx="1746">
                <c:v>-5.100764055167935</c:v>
              </c:pt>
              <c:pt idx="1747">
                <c:v>-5.09367896792029</c:v>
              </c:pt>
              <c:pt idx="1748">
                <c:v>-5.089583722182006</c:v>
              </c:pt>
              <c:pt idx="1749">
                <c:v>-5.084564810539934</c:v>
              </c:pt>
              <c:pt idx="1750">
                <c:v>-5.076485020552123</c:v>
              </c:pt>
              <c:pt idx="1751">
                <c:v>-5.06896849635181</c:v>
              </c:pt>
              <c:pt idx="1752">
                <c:v>-5.062581415302764</c:v>
              </c:pt>
              <c:pt idx="1753">
                <c:v>-5.062032499973568</c:v>
              </c:pt>
              <c:pt idx="1754">
                <c:v>-5.068024234390572</c:v>
              </c:pt>
              <c:pt idx="1755">
                <c:v>-5.073624107812311</c:v>
              </c:pt>
              <c:pt idx="1756">
                <c:v>-5.080053663891054</c:v>
              </c:pt>
              <c:pt idx="1757">
                <c:v>-5.089195832269948</c:v>
              </c:pt>
              <c:pt idx="1758">
                <c:v>-5.098083105293506</c:v>
              </c:pt>
              <c:pt idx="1759">
                <c:v>-5.107796837258485</c:v>
              </c:pt>
              <c:pt idx="1760">
                <c:v>-5.114420556587721</c:v>
              </c:pt>
              <c:pt idx="1761">
                <c:v>-5.121586217086362</c:v>
              </c:pt>
              <c:pt idx="1762">
                <c:v>-5.125036029469453</c:v>
              </c:pt>
              <c:pt idx="1763">
                <c:v>-5.124021896057189</c:v>
              </c:pt>
              <c:pt idx="1764">
                <c:v>-5.121112425265142</c:v>
              </c:pt>
              <c:pt idx="1765">
                <c:v>-5.1192607012874545</c:v>
              </c:pt>
              <c:pt idx="1766">
                <c:v>-5.115938516984265</c:v>
              </c:pt>
              <c:pt idx="1767">
                <c:v>-5.1100974256412135</c:v>
              </c:pt>
              <c:pt idx="1768">
                <c:v>-5.104674711451423</c:v>
              </c:pt>
              <c:pt idx="1769">
                <c:v>-5.100251156604295</c:v>
              </c:pt>
              <c:pt idx="1770">
                <c:v>-5.095774190902382</c:v>
              </c:pt>
              <c:pt idx="1771">
                <c:v>-5.091607211470706</c:v>
              </c:pt>
              <c:pt idx="1772">
                <c:v>-5.0930317595839805</c:v>
              </c:pt>
              <c:pt idx="1773">
                <c:v>-5.09799493174003</c:v>
              </c:pt>
              <c:pt idx="1774">
                <c:v>-5.103449533241759</c:v>
              </c:pt>
              <c:pt idx="1775">
                <c:v>-5.104173184722465</c:v>
              </c:pt>
              <c:pt idx="1776">
                <c:v>-5.102515864596368</c:v>
              </c:pt>
              <c:pt idx="1777">
                <c:v>-5.102437782857071</c:v>
              </c:pt>
              <c:pt idx="1778">
                <c:v>-5.101813084775325</c:v>
              </c:pt>
              <c:pt idx="1779">
                <c:v>-5.099262649744235</c:v>
              </c:pt>
              <c:pt idx="1780">
                <c:v>-5.095866788754012</c:v>
              </c:pt>
              <c:pt idx="1781">
                <c:v>-5.090116768650879</c:v>
              </c:pt>
              <c:pt idx="1782">
                <c:v>-5.086311687457013</c:v>
              </c:pt>
              <c:pt idx="1783">
                <c:v>-5.082664145246351</c:v>
              </c:pt>
              <c:pt idx="1784">
                <c:v>-5.082172171375902</c:v>
              </c:pt>
              <c:pt idx="1785">
                <c:v>-5.0870640974326315</c:v>
              </c:pt>
              <c:pt idx="1786">
                <c:v>-5.09091435452801</c:v>
              </c:pt>
              <c:pt idx="1787">
                <c:v>-5.091595413473076</c:v>
              </c:pt>
              <c:pt idx="1788">
                <c:v>-5.092369397360266</c:v>
              </c:pt>
              <c:pt idx="1789">
                <c:v>-5.0961062267576915</c:v>
              </c:pt>
              <c:pt idx="1790">
                <c:v>-5.103339326354632</c:v>
              </c:pt>
              <c:pt idx="1791">
                <c:v>-5.112758650829701</c:v>
              </c:pt>
              <c:pt idx="1792">
                <c:v>-5.119987161633229</c:v>
              </c:pt>
              <c:pt idx="1793">
                <c:v>-5.128208221173147</c:v>
              </c:pt>
              <c:pt idx="1794">
                <c:v>-5.138939569184182</c:v>
              </c:pt>
              <c:pt idx="1795">
                <c:v>-5.146299355208333</c:v>
              </c:pt>
              <c:pt idx="1796">
                <c:v>-5.154012567613869</c:v>
              </c:pt>
              <c:pt idx="1797">
                <c:v>-5.1624955250636635</c:v>
              </c:pt>
              <c:pt idx="1798">
                <c:v>-5.169320889444815</c:v>
              </c:pt>
              <c:pt idx="1799">
                <c:v>-5.169755952703131</c:v>
              </c:pt>
              <c:pt idx="1800">
                <c:v>-5.167385719798106</c:v>
              </c:pt>
              <c:pt idx="1801">
                <c:v>-5.165934252932359</c:v>
              </c:pt>
              <c:pt idx="1802">
                <c:v>-5.165099484842103</c:v>
              </c:pt>
              <c:pt idx="1803">
                <c:v>-5.162353491384899</c:v>
              </c:pt>
              <c:pt idx="1804">
                <c:v>-5.159530681025639</c:v>
              </c:pt>
              <c:pt idx="1805">
                <c:v>-5.156711147325133</c:v>
              </c:pt>
              <c:pt idx="1806">
                <c:v>-5.153068768798993</c:v>
              </c:pt>
              <c:pt idx="1807">
                <c:v>-5.14266569401216</c:v>
              </c:pt>
              <c:pt idx="1808">
                <c:v>-5.134620013183508</c:v>
              </c:pt>
              <c:pt idx="1809">
                <c:v>-5.1343063068178</c:v>
              </c:pt>
              <c:pt idx="1810">
                <c:v>-5.134698771304084</c:v>
              </c:pt>
              <c:pt idx="1811">
                <c:v>-5.134292698274176</c:v>
              </c:pt>
              <c:pt idx="1812">
                <c:v>-5.129922816402483</c:v>
              </c:pt>
              <c:pt idx="1813">
                <c:v>-5.128592291227575</c:v>
              </c:pt>
              <c:pt idx="1814">
                <c:v>-5.129308806218193</c:v>
              </c:pt>
              <c:pt idx="1815">
                <c:v>-5.128258982990924</c:v>
              </c:pt>
              <c:pt idx="1816">
                <c:v>-5.127915435481843</c:v>
              </c:pt>
              <c:pt idx="1817">
                <c:v>-5.127509245307255</c:v>
              </c:pt>
              <c:pt idx="1818">
                <c:v>-5.124735534336393</c:v>
              </c:pt>
              <c:pt idx="1819">
                <c:v>-5.1231346657182035</c:v>
              </c:pt>
              <c:pt idx="1820">
                <c:v>-5.1204264872032015</c:v>
              </c:pt>
              <c:pt idx="1821">
                <c:v>-5.124064080290414</c:v>
              </c:pt>
              <c:pt idx="1822">
                <c:v>-5.129229264996951</c:v>
              </c:pt>
              <c:pt idx="1823">
                <c:v>-5.127497013046364</c:v>
              </c:pt>
              <c:pt idx="1824">
                <c:v>-5.122569907391316</c:v>
              </c:pt>
              <c:pt idx="1825">
                <c:v>-5.121588515518412</c:v>
              </c:pt>
              <c:pt idx="1826">
                <c:v>-5.1229092506093865</c:v>
              </c:pt>
              <c:pt idx="1827">
                <c:v>-5.12385435531608</c:v>
              </c:pt>
              <c:pt idx="1828">
                <c:v>-5.127299597063302</c:v>
              </c:pt>
              <c:pt idx="1829">
                <c:v>-5.129052688771832</c:v>
              </c:pt>
              <c:pt idx="1830">
                <c:v>-5.130389904684671</c:v>
              </c:pt>
              <c:pt idx="1831">
                <c:v>-5.131066519942475</c:v>
              </c:pt>
              <c:pt idx="1832">
                <c:v>-5.13046672638616</c:v>
              </c:pt>
              <c:pt idx="1833">
                <c:v>-5.132266242215621</c:v>
              </c:pt>
              <c:pt idx="1834">
                <c:v>-5.135697810233199</c:v>
              </c:pt>
              <c:pt idx="1835">
                <c:v>-5.137461362343347</c:v>
              </c:pt>
              <c:pt idx="1836">
                <c:v>-5.13522557427855</c:v>
              </c:pt>
              <c:pt idx="1837">
                <c:v>-5.133097403260579</c:v>
              </c:pt>
              <c:pt idx="1838">
                <c:v>-5.129312900645874</c:v>
              </c:pt>
              <c:pt idx="1839">
                <c:v>-5.122701810688281</c:v>
              </c:pt>
              <c:pt idx="1840">
                <c:v>-5.115834734986611</c:v>
              </c:pt>
              <c:pt idx="1841">
                <c:v>-5.110225594141304</c:v>
              </c:pt>
              <c:pt idx="1842">
                <c:v>-5.106651652259149</c:v>
              </c:pt>
              <c:pt idx="1843">
                <c:v>-5.101221631560462</c:v>
              </c:pt>
              <c:pt idx="1844">
                <c:v>-5.093470485231861</c:v>
              </c:pt>
              <c:pt idx="1845">
                <c:v>-5.093759802084961</c:v>
              </c:pt>
              <c:pt idx="1846">
                <c:v>-5.0962736951106065</c:v>
              </c:pt>
              <c:pt idx="1847">
                <c:v>-5.098271486555777</c:v>
              </c:pt>
              <c:pt idx="1848">
                <c:v>-5.099892979626972</c:v>
              </c:pt>
              <c:pt idx="1849">
                <c:v>-5.1011492640404645</c:v>
              </c:pt>
              <c:pt idx="1850">
                <c:v>-5.105606391653021</c:v>
              </c:pt>
              <c:pt idx="1851">
                <c:v>-5.108638748872748</c:v>
              </c:pt>
              <c:pt idx="1852">
                <c:v>-5.108809447423188</c:v>
              </c:pt>
              <c:pt idx="1853">
                <c:v>-5.110446199686803</c:v>
              </c:pt>
              <c:pt idx="1854">
                <c:v>-5.1096058110305576</c:v>
              </c:pt>
              <c:pt idx="1855">
                <c:v>-5.102736438856411</c:v>
              </c:pt>
              <c:pt idx="1856">
                <c:v>-5.097514645901355</c:v>
              </c:pt>
              <c:pt idx="1857">
                <c:v>-5.096261769662018</c:v>
              </c:pt>
              <c:pt idx="1858">
                <c:v>-5.098427262257576</c:v>
              </c:pt>
              <c:pt idx="1859">
                <c:v>-5.0983989352464185</c:v>
              </c:pt>
              <c:pt idx="1860">
                <c:v>-5.093961953345056</c:v>
              </c:pt>
              <c:pt idx="1861">
                <c:v>-5.090124785364088</c:v>
              </c:pt>
              <c:pt idx="1862">
                <c:v>-5.088377438907615</c:v>
              </c:pt>
              <c:pt idx="1863">
                <c:v>-5.087863535024418</c:v>
              </c:pt>
              <c:pt idx="1864">
                <c:v>-5.088793902190525</c:v>
              </c:pt>
              <c:pt idx="1865">
                <c:v>-5.09456735246593</c:v>
              </c:pt>
              <c:pt idx="1866">
                <c:v>-5.1007892504251116</c:v>
              </c:pt>
              <c:pt idx="1867">
                <c:v>-5.10984455772387</c:v>
              </c:pt>
              <c:pt idx="1868">
                <c:v>-5.116963489972321</c:v>
              </c:pt>
              <c:pt idx="1869">
                <c:v>-5.12425135840889</c:v>
              </c:pt>
              <c:pt idx="1870">
                <c:v>-5.130441508604262</c:v>
              </c:pt>
              <c:pt idx="1871">
                <c:v>-5.1362757517594595</c:v>
              </c:pt>
              <c:pt idx="1872">
                <c:v>-5.138838513660645</c:v>
              </c:pt>
              <c:pt idx="1873">
                <c:v>-5.139060986499435</c:v>
              </c:pt>
              <c:pt idx="1874">
                <c:v>-5.139235097150377</c:v>
              </c:pt>
              <c:pt idx="1875">
                <c:v>-5.138180135844558</c:v>
              </c:pt>
              <c:pt idx="1876">
                <c:v>-5.134646066920684</c:v>
              </c:pt>
              <c:pt idx="1877">
                <c:v>-5.132469464465786</c:v>
              </c:pt>
              <c:pt idx="1878">
                <c:v>-5.130062831553883</c:v>
              </c:pt>
              <c:pt idx="1879">
                <c:v>-5.127153485505194</c:v>
              </c:pt>
              <c:pt idx="1880">
                <c:v>-5.1220634025348675</c:v>
              </c:pt>
              <c:pt idx="1881">
                <c:v>-5.120192735878537</c:v>
              </c:pt>
              <c:pt idx="1882">
                <c:v>-5.125188962301796</c:v>
              </c:pt>
              <c:pt idx="1883">
                <c:v>-5.129165525562735</c:v>
              </c:pt>
              <c:pt idx="1884">
                <c:v>-5.133044892843752</c:v>
              </c:pt>
              <c:pt idx="1885">
                <c:v>-5.136942557048019</c:v>
              </c:pt>
              <c:pt idx="1886">
                <c:v>-5.1390837186362095</c:v>
              </c:pt>
              <c:pt idx="1887">
                <c:v>-5.1387004225389115</c:v>
              </c:pt>
              <c:pt idx="1888">
                <c:v>-5.1385743257175065</c:v>
              </c:pt>
              <c:pt idx="1889">
                <c:v>-5.139834547443091</c:v>
              </c:pt>
              <c:pt idx="1890">
                <c:v>-5.139600896985822</c:v>
              </c:pt>
              <c:pt idx="1891">
                <c:v>-5.13345039080443</c:v>
              </c:pt>
              <c:pt idx="1892">
                <c:v>-5.1248374130498116</c:v>
              </c:pt>
              <c:pt idx="1893">
                <c:v>-5.1189613186571625</c:v>
              </c:pt>
              <c:pt idx="1894">
                <c:v>-5.117139767776088</c:v>
              </c:pt>
              <c:pt idx="1895">
                <c:v>-5.115894279001835</c:v>
              </c:pt>
              <c:pt idx="1896">
                <c:v>-5.11252955202837</c:v>
              </c:pt>
              <c:pt idx="1897">
                <c:v>-5.1089255161249225</c:v>
              </c:pt>
              <c:pt idx="1898">
                <c:v>-5.109435357997946</c:v>
              </c:pt>
              <c:pt idx="1899">
                <c:v>-5.110502208776628</c:v>
              </c:pt>
              <c:pt idx="1900">
                <c:v>-5.11051229117995</c:v>
              </c:pt>
              <c:pt idx="1901">
                <c:v>-5.113069562831227</c:v>
              </c:pt>
              <c:pt idx="1902">
                <c:v>-5.116566842322876</c:v>
              </c:pt>
              <c:pt idx="1903">
                <c:v>-5.118696388657594</c:v>
              </c:pt>
              <c:pt idx="1904">
                <c:v>-5.120551435334325</c:v>
              </c:pt>
              <c:pt idx="1905">
                <c:v>-5.122424226732269</c:v>
              </c:pt>
              <c:pt idx="1906">
                <c:v>-5.1268265134658</c:v>
              </c:pt>
              <c:pt idx="1907">
                <c:v>-5.1299415605838625</c:v>
              </c:pt>
              <c:pt idx="1908">
                <c:v>-5.13282547980466</c:v>
              </c:pt>
              <c:pt idx="1909">
                <c:v>-5.132610303193831</c:v>
              </c:pt>
              <c:pt idx="1910">
                <c:v>-5.132951097899383</c:v>
              </c:pt>
              <c:pt idx="1911">
                <c:v>-5.132896246093353</c:v>
              </c:pt>
              <c:pt idx="1912">
                <c:v>-5.133767615939314</c:v>
              </c:pt>
              <c:pt idx="1913">
                <c:v>-5.136647989584422</c:v>
              </c:pt>
              <c:pt idx="1914">
                <c:v>-5.137886517806352</c:v>
              </c:pt>
              <c:pt idx="1915">
                <c:v>-5.137814933753571</c:v>
              </c:pt>
              <c:pt idx="1916">
                <c:v>-5.136166400646051</c:v>
              </c:pt>
              <c:pt idx="1917">
                <c:v>-5.133398428142288</c:v>
              </c:pt>
              <c:pt idx="1918">
                <c:v>-5.131875968834773</c:v>
              </c:pt>
              <c:pt idx="1919">
                <c:v>-5.133563785470628</c:v>
              </c:pt>
              <c:pt idx="1920">
                <c:v>-5.136592074086521</c:v>
              </c:pt>
              <c:pt idx="1921">
                <c:v>-5.1399795937735</c:v>
              </c:pt>
              <c:pt idx="1922">
                <c:v>-5.139947823285236</c:v>
              </c:pt>
              <c:pt idx="1923">
                <c:v>-5.137585944042286</c:v>
              </c:pt>
              <c:pt idx="1924">
                <c:v>-5.133859223101172</c:v>
              </c:pt>
              <c:pt idx="1925">
                <c:v>-5.130963169623138</c:v>
              </c:pt>
              <c:pt idx="1926">
                <c:v>-5.128168549400251</c:v>
              </c:pt>
              <c:pt idx="1927">
                <c:v>-5.1217908251881905</c:v>
              </c:pt>
              <c:pt idx="1928">
                <c:v>-5.112138056018369</c:v>
              </c:pt>
              <c:pt idx="1929">
                <c:v>-5.107126593111234</c:v>
              </c:pt>
              <c:pt idx="1930">
                <c:v>-5.106055794934684</c:v>
              </c:pt>
              <c:pt idx="1931">
                <c:v>-5.105035749281608</c:v>
              </c:pt>
              <c:pt idx="1932">
                <c:v>-5.1017455591298555</c:v>
              </c:pt>
              <c:pt idx="1933">
                <c:v>-5.09687147108306</c:v>
              </c:pt>
              <c:pt idx="1934">
                <c:v>-5.090049968461694</c:v>
              </c:pt>
              <c:pt idx="1935">
                <c:v>-5.084675631989398</c:v>
              </c:pt>
              <c:pt idx="1936">
                <c:v>-5.080364484883029</c:v>
              </c:pt>
              <c:pt idx="1937">
                <c:v>-5.078073818517587</c:v>
              </c:pt>
              <c:pt idx="1938">
                <c:v>-5.080514489868507</c:v>
              </c:pt>
              <c:pt idx="1939">
                <c:v>-5.081042270965205</c:v>
              </c:pt>
              <c:pt idx="1940">
                <c:v>-5.081459090479405</c:v>
              </c:pt>
              <c:pt idx="1941">
                <c:v>-5.087831103940373</c:v>
              </c:pt>
              <c:pt idx="1942">
                <c:v>-5.09516332346618</c:v>
              </c:pt>
              <c:pt idx="1943">
                <c:v>-5.103474884782102</c:v>
              </c:pt>
              <c:pt idx="1944">
                <c:v>-5.114803368045717</c:v>
              </c:pt>
              <c:pt idx="1945">
                <c:v>-5.127420714815097</c:v>
              </c:pt>
              <c:pt idx="1946">
                <c:v>-5.134604026436758</c:v>
              </c:pt>
              <c:pt idx="1947">
                <c:v>-5.138989208614914</c:v>
              </c:pt>
              <c:pt idx="1948">
                <c:v>-5.142814706087212</c:v>
              </c:pt>
              <c:pt idx="1949">
                <c:v>-5.144934152336594</c:v>
              </c:pt>
              <c:pt idx="1950">
                <c:v>-5.1427410985912525</c:v>
              </c:pt>
              <c:pt idx="1951">
                <c:v>-5.139753055059592</c:v>
              </c:pt>
              <c:pt idx="1952">
                <c:v>-5.135347736855631</c:v>
              </c:pt>
              <c:pt idx="1953">
                <c:v>-5.130905632944531</c:v>
              </c:pt>
              <c:pt idx="1954">
                <c:v>-5.124365845916915</c:v>
              </c:pt>
              <c:pt idx="1955">
                <c:v>-5.12003697152869</c:v>
              </c:pt>
              <c:pt idx="1956">
                <c:v>-5.116997034106365</c:v>
              </c:pt>
              <c:pt idx="1957">
                <c:v>-5.117060149585222</c:v>
              </c:pt>
              <c:pt idx="1958">
                <c:v>-5.116911757488917</c:v>
              </c:pt>
              <c:pt idx="1959">
                <c:v>-5.113899186803805</c:v>
              </c:pt>
              <c:pt idx="1960">
                <c:v>-5.112559378689919</c:v>
              </c:pt>
              <c:pt idx="1961">
                <c:v>-5.115568304644621</c:v>
              </c:pt>
              <c:pt idx="1962">
                <c:v>-5.11874034215134</c:v>
              </c:pt>
              <c:pt idx="1963">
                <c:v>-5.115822827163158</c:v>
              </c:pt>
              <c:pt idx="1964">
                <c:v>-5.109206888231669</c:v>
              </c:pt>
              <c:pt idx="1965">
                <c:v>-5.101993204509166</c:v>
              </c:pt>
              <c:pt idx="1966">
                <c:v>-5.098748794360782</c:v>
              </c:pt>
              <c:pt idx="1967">
                <c:v>-5.094786626562211</c:v>
              </c:pt>
              <c:pt idx="1968">
                <c:v>-5.094285591207366</c:v>
              </c:pt>
              <c:pt idx="1969">
                <c:v>-5.095860290014992</c:v>
              </c:pt>
              <c:pt idx="1970">
                <c:v>-5.093157141436231</c:v>
              </c:pt>
              <c:pt idx="1971">
                <c:v>-5.0897791321979735</c:v>
              </c:pt>
              <c:pt idx="1972">
                <c:v>-5.087225990850632</c:v>
              </c:pt>
              <c:pt idx="1973">
                <c:v>-5.089290238490653</c:v>
              </c:pt>
              <c:pt idx="1974">
                <c:v>-5.094934672167988</c:v>
              </c:pt>
              <c:pt idx="1975">
                <c:v>-5.103098070914663</c:v>
              </c:pt>
              <c:pt idx="1976">
                <c:v>-5.109967616637799</c:v>
              </c:pt>
              <c:pt idx="1977">
                <c:v>-5.118969314746979</c:v>
              </c:pt>
              <c:pt idx="1978">
                <c:v>-5.124286626596202</c:v>
              </c:pt>
              <c:pt idx="1979">
                <c:v>-5.1296476043987065</c:v>
              </c:pt>
              <c:pt idx="1980">
                <c:v>-5.13421046441114</c:v>
              </c:pt>
              <c:pt idx="1981">
                <c:v>-5.139056200938043</c:v>
              </c:pt>
              <c:pt idx="1982">
                <c:v>-5.141278176297617</c:v>
              </c:pt>
              <c:pt idx="1983">
                <c:v>-5.140761400072647</c:v>
              </c:pt>
              <c:pt idx="1984">
                <c:v>-5.138586276452279</c:v>
              </c:pt>
              <c:pt idx="1985">
                <c:v>-5.1387273199633565</c:v>
              </c:pt>
              <c:pt idx="1986">
                <c:v>-5.137863251694962</c:v>
              </c:pt>
              <c:pt idx="1987">
                <c:v>-5.134453069512844</c:v>
              </c:pt>
              <c:pt idx="1988">
                <c:v>-5.129885330466552</c:v>
              </c:pt>
              <c:pt idx="1989">
                <c:v>-5.126094337901383</c:v>
              </c:pt>
              <c:pt idx="1990">
                <c:v>-5.120829545288042</c:v>
              </c:pt>
              <c:pt idx="1991">
                <c:v>-5.1150744238513015</c:v>
              </c:pt>
              <c:pt idx="1992">
                <c:v>-5.1165140211924465</c:v>
              </c:pt>
              <c:pt idx="1993">
                <c:v>-5.122438044143668</c:v>
              </c:pt>
              <c:pt idx="1994">
                <c:v>-5.125091635177657</c:v>
              </c:pt>
              <c:pt idx="1995">
                <c:v>-5.123393085761335</c:v>
              </c:pt>
              <c:pt idx="1996">
                <c:v>-5.120285533845109</c:v>
              </c:pt>
              <c:pt idx="1997">
                <c:v>-5.119190407818385</c:v>
              </c:pt>
              <c:pt idx="1998">
                <c:v>-5.121366198541307</c:v>
              </c:pt>
              <c:pt idx="1999">
                <c:v>-5.1198778289082005</c:v>
              </c:pt>
            </c:numLit>
          </c:yVal>
        </c:ser>
        <c:ser>
          <c:idx val="1"/>
          <c:order val="1"/>
          <c:tx>
            <c:v>Ux</c:v>
          </c:tx>
          <c:spPr>
            <a:ln xmlns:a="http://schemas.openxmlformats.org/drawingml/2006/main" w="16193">
              <a:solidFill>
                <a:srgbClr val="55DDE0"/>
              </a:solidFill>
            </a:ln>
          </c:spPr>
          <c:marker>
            <c:symbol val="none"/>
          </c:marker>
          <c:xVal>
            <c:numLit>
              <c:formatCode>General</c:formatCode>
              <c:ptCount val="200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pt idx="136">
                <c:v>137</c:v>
              </c:pt>
              <c:pt idx="137">
                <c:v>138</c:v>
              </c:pt>
              <c:pt idx="138">
                <c:v>139</c:v>
              </c:pt>
              <c:pt idx="139">
                <c:v>140</c:v>
              </c:pt>
              <c:pt idx="140">
                <c:v>141</c:v>
              </c:pt>
              <c:pt idx="141">
                <c:v>142</c:v>
              </c:pt>
              <c:pt idx="142">
                <c:v>143</c:v>
              </c:pt>
              <c:pt idx="143">
                <c:v>144</c:v>
              </c:pt>
              <c:pt idx="144">
                <c:v>145</c:v>
              </c:pt>
              <c:pt idx="145">
                <c:v>146</c:v>
              </c:pt>
              <c:pt idx="146">
                <c:v>147</c:v>
              </c:pt>
              <c:pt idx="147">
                <c:v>148</c:v>
              </c:pt>
              <c:pt idx="148">
                <c:v>149</c:v>
              </c:pt>
              <c:pt idx="149">
                <c:v>150</c:v>
              </c:pt>
              <c:pt idx="150">
                <c:v>151</c:v>
              </c:pt>
              <c:pt idx="151">
                <c:v>152</c:v>
              </c:pt>
              <c:pt idx="152">
                <c:v>153</c:v>
              </c:pt>
              <c:pt idx="153">
                <c:v>154</c:v>
              </c:pt>
              <c:pt idx="154">
                <c:v>155</c:v>
              </c:pt>
              <c:pt idx="155">
                <c:v>156</c:v>
              </c:pt>
              <c:pt idx="156">
                <c:v>157</c:v>
              </c:pt>
              <c:pt idx="157">
                <c:v>158</c:v>
              </c:pt>
              <c:pt idx="158">
                <c:v>159</c:v>
              </c:pt>
              <c:pt idx="159">
                <c:v>160</c:v>
              </c:pt>
              <c:pt idx="160">
                <c:v>161</c:v>
              </c:pt>
              <c:pt idx="161">
                <c:v>162</c:v>
              </c:pt>
              <c:pt idx="162">
                <c:v>163</c:v>
              </c:pt>
              <c:pt idx="163">
                <c:v>164</c:v>
              </c:pt>
              <c:pt idx="164">
                <c:v>165</c:v>
              </c:pt>
              <c:pt idx="165">
                <c:v>166</c:v>
              </c:pt>
              <c:pt idx="166">
                <c:v>167</c:v>
              </c:pt>
              <c:pt idx="167">
                <c:v>168</c:v>
              </c:pt>
              <c:pt idx="168">
                <c:v>169</c:v>
              </c:pt>
              <c:pt idx="169">
                <c:v>170</c:v>
              </c:pt>
              <c:pt idx="170">
                <c:v>171</c:v>
              </c:pt>
              <c:pt idx="171">
                <c:v>172</c:v>
              </c:pt>
              <c:pt idx="172">
                <c:v>173</c:v>
              </c:pt>
              <c:pt idx="173">
                <c:v>174</c:v>
              </c:pt>
              <c:pt idx="174">
                <c:v>175</c:v>
              </c:pt>
              <c:pt idx="175">
                <c:v>176</c:v>
              </c:pt>
              <c:pt idx="176">
                <c:v>177</c:v>
              </c:pt>
              <c:pt idx="177">
                <c:v>178</c:v>
              </c:pt>
              <c:pt idx="178">
                <c:v>179</c:v>
              </c:pt>
              <c:pt idx="179">
                <c:v>180</c:v>
              </c:pt>
              <c:pt idx="180">
                <c:v>181</c:v>
              </c:pt>
              <c:pt idx="181">
                <c:v>182</c:v>
              </c:pt>
              <c:pt idx="182">
                <c:v>183</c:v>
              </c:pt>
              <c:pt idx="183">
                <c:v>184</c:v>
              </c:pt>
              <c:pt idx="184">
                <c:v>185</c:v>
              </c:pt>
              <c:pt idx="185">
                <c:v>186</c:v>
              </c:pt>
              <c:pt idx="186">
                <c:v>187</c:v>
              </c:pt>
              <c:pt idx="187">
                <c:v>188</c:v>
              </c:pt>
              <c:pt idx="188">
                <c:v>189</c:v>
              </c:pt>
              <c:pt idx="189">
                <c:v>190</c:v>
              </c:pt>
              <c:pt idx="190">
                <c:v>191</c:v>
              </c:pt>
              <c:pt idx="191">
                <c:v>192</c:v>
              </c:pt>
              <c:pt idx="192">
                <c:v>193</c:v>
              </c:pt>
              <c:pt idx="193">
                <c:v>194</c:v>
              </c:pt>
              <c:pt idx="194">
                <c:v>195</c:v>
              </c:pt>
              <c:pt idx="195">
                <c:v>196</c:v>
              </c:pt>
              <c:pt idx="196">
                <c:v>197</c:v>
              </c:pt>
              <c:pt idx="197">
                <c:v>198</c:v>
              </c:pt>
              <c:pt idx="198">
                <c:v>199</c:v>
              </c:pt>
              <c:pt idx="199">
                <c:v>200</c:v>
              </c:pt>
              <c:pt idx="200">
                <c:v>201</c:v>
              </c:pt>
              <c:pt idx="201">
                <c:v>202</c:v>
              </c:pt>
              <c:pt idx="202">
                <c:v>203</c:v>
              </c:pt>
              <c:pt idx="203">
                <c:v>204</c:v>
              </c:pt>
              <c:pt idx="204">
                <c:v>205</c:v>
              </c:pt>
              <c:pt idx="205">
                <c:v>206</c:v>
              </c:pt>
              <c:pt idx="206">
                <c:v>207</c:v>
              </c:pt>
              <c:pt idx="207">
                <c:v>208</c:v>
              </c:pt>
              <c:pt idx="208">
                <c:v>209</c:v>
              </c:pt>
              <c:pt idx="209">
                <c:v>210</c:v>
              </c:pt>
              <c:pt idx="210">
                <c:v>211</c:v>
              </c:pt>
              <c:pt idx="211">
                <c:v>212</c:v>
              </c:pt>
              <c:pt idx="212">
                <c:v>213</c:v>
              </c:pt>
              <c:pt idx="213">
                <c:v>214</c:v>
              </c:pt>
              <c:pt idx="214">
                <c:v>215</c:v>
              </c:pt>
              <c:pt idx="215">
                <c:v>216</c:v>
              </c:pt>
              <c:pt idx="216">
                <c:v>217</c:v>
              </c:pt>
              <c:pt idx="217">
                <c:v>218</c:v>
              </c:pt>
              <c:pt idx="218">
                <c:v>219</c:v>
              </c:pt>
              <c:pt idx="219">
                <c:v>220</c:v>
              </c:pt>
              <c:pt idx="220">
                <c:v>221</c:v>
              </c:pt>
              <c:pt idx="221">
                <c:v>222</c:v>
              </c:pt>
              <c:pt idx="222">
                <c:v>223</c:v>
              </c:pt>
              <c:pt idx="223">
                <c:v>224</c:v>
              </c:pt>
              <c:pt idx="224">
                <c:v>225</c:v>
              </c:pt>
              <c:pt idx="225">
                <c:v>226</c:v>
              </c:pt>
              <c:pt idx="226">
                <c:v>227</c:v>
              </c:pt>
              <c:pt idx="227">
                <c:v>228</c:v>
              </c:pt>
              <c:pt idx="228">
                <c:v>229</c:v>
              </c:pt>
              <c:pt idx="229">
                <c:v>230</c:v>
              </c:pt>
              <c:pt idx="230">
                <c:v>231</c:v>
              </c:pt>
              <c:pt idx="231">
                <c:v>232</c:v>
              </c:pt>
              <c:pt idx="232">
                <c:v>233</c:v>
              </c:pt>
              <c:pt idx="233">
                <c:v>234</c:v>
              </c:pt>
              <c:pt idx="234">
                <c:v>235</c:v>
              </c:pt>
              <c:pt idx="235">
                <c:v>236</c:v>
              </c:pt>
              <c:pt idx="236">
                <c:v>237</c:v>
              </c:pt>
              <c:pt idx="237">
                <c:v>238</c:v>
              </c:pt>
              <c:pt idx="238">
                <c:v>239</c:v>
              </c:pt>
              <c:pt idx="239">
                <c:v>240</c:v>
              </c:pt>
              <c:pt idx="240">
                <c:v>241</c:v>
              </c:pt>
              <c:pt idx="241">
                <c:v>242</c:v>
              </c:pt>
              <c:pt idx="242">
                <c:v>243</c:v>
              </c:pt>
              <c:pt idx="243">
                <c:v>244</c:v>
              </c:pt>
              <c:pt idx="244">
                <c:v>245</c:v>
              </c:pt>
              <c:pt idx="245">
                <c:v>246</c:v>
              </c:pt>
              <c:pt idx="246">
                <c:v>247</c:v>
              </c:pt>
              <c:pt idx="247">
                <c:v>248</c:v>
              </c:pt>
              <c:pt idx="248">
                <c:v>249</c:v>
              </c:pt>
              <c:pt idx="249">
                <c:v>250</c:v>
              </c:pt>
              <c:pt idx="250">
                <c:v>251</c:v>
              </c:pt>
              <c:pt idx="251">
                <c:v>252</c:v>
              </c:pt>
              <c:pt idx="252">
                <c:v>253</c:v>
              </c:pt>
              <c:pt idx="253">
                <c:v>254</c:v>
              </c:pt>
              <c:pt idx="254">
                <c:v>255</c:v>
              </c:pt>
              <c:pt idx="255">
                <c:v>256</c:v>
              </c:pt>
              <c:pt idx="256">
                <c:v>257</c:v>
              </c:pt>
              <c:pt idx="257">
                <c:v>258</c:v>
              </c:pt>
              <c:pt idx="258">
                <c:v>259</c:v>
              </c:pt>
              <c:pt idx="259">
                <c:v>260</c:v>
              </c:pt>
              <c:pt idx="260">
                <c:v>261</c:v>
              </c:pt>
              <c:pt idx="261">
                <c:v>262</c:v>
              </c:pt>
              <c:pt idx="262">
                <c:v>263</c:v>
              </c:pt>
              <c:pt idx="263">
                <c:v>264</c:v>
              </c:pt>
              <c:pt idx="264">
                <c:v>265</c:v>
              </c:pt>
              <c:pt idx="265">
                <c:v>266</c:v>
              </c:pt>
              <c:pt idx="266">
                <c:v>267</c:v>
              </c:pt>
              <c:pt idx="267">
                <c:v>268</c:v>
              </c:pt>
              <c:pt idx="268">
                <c:v>269</c:v>
              </c:pt>
              <c:pt idx="269">
                <c:v>270</c:v>
              </c:pt>
              <c:pt idx="270">
                <c:v>271</c:v>
              </c:pt>
              <c:pt idx="271">
                <c:v>272</c:v>
              </c:pt>
              <c:pt idx="272">
                <c:v>273</c:v>
              </c:pt>
              <c:pt idx="273">
                <c:v>274</c:v>
              </c:pt>
              <c:pt idx="274">
                <c:v>275</c:v>
              </c:pt>
              <c:pt idx="275">
                <c:v>276</c:v>
              </c:pt>
              <c:pt idx="276">
                <c:v>277</c:v>
              </c:pt>
              <c:pt idx="277">
                <c:v>278</c:v>
              </c:pt>
              <c:pt idx="278">
                <c:v>279</c:v>
              </c:pt>
              <c:pt idx="279">
                <c:v>280</c:v>
              </c:pt>
              <c:pt idx="280">
                <c:v>281</c:v>
              </c:pt>
              <c:pt idx="281">
                <c:v>282</c:v>
              </c:pt>
              <c:pt idx="282">
                <c:v>283</c:v>
              </c:pt>
              <c:pt idx="283">
                <c:v>284</c:v>
              </c:pt>
              <c:pt idx="284">
                <c:v>285</c:v>
              </c:pt>
              <c:pt idx="285">
                <c:v>286</c:v>
              </c:pt>
              <c:pt idx="286">
                <c:v>287</c:v>
              </c:pt>
              <c:pt idx="287">
                <c:v>288</c:v>
              </c:pt>
              <c:pt idx="288">
                <c:v>289</c:v>
              </c:pt>
              <c:pt idx="289">
                <c:v>290</c:v>
              </c:pt>
              <c:pt idx="290">
                <c:v>291</c:v>
              </c:pt>
              <c:pt idx="291">
                <c:v>292</c:v>
              </c:pt>
              <c:pt idx="292">
                <c:v>293</c:v>
              </c:pt>
              <c:pt idx="293">
                <c:v>294</c:v>
              </c:pt>
              <c:pt idx="294">
                <c:v>295</c:v>
              </c:pt>
              <c:pt idx="295">
                <c:v>296</c:v>
              </c:pt>
              <c:pt idx="296">
                <c:v>297</c:v>
              </c:pt>
              <c:pt idx="297">
                <c:v>298</c:v>
              </c:pt>
              <c:pt idx="298">
                <c:v>299</c:v>
              </c:pt>
              <c:pt idx="299">
                <c:v>300</c:v>
              </c:pt>
              <c:pt idx="300">
                <c:v>301</c:v>
              </c:pt>
              <c:pt idx="301">
                <c:v>302</c:v>
              </c:pt>
              <c:pt idx="302">
                <c:v>303</c:v>
              </c:pt>
              <c:pt idx="303">
                <c:v>304</c:v>
              </c:pt>
              <c:pt idx="304">
                <c:v>305</c:v>
              </c:pt>
              <c:pt idx="305">
                <c:v>306</c:v>
              </c:pt>
              <c:pt idx="306">
                <c:v>307</c:v>
              </c:pt>
              <c:pt idx="307">
                <c:v>308</c:v>
              </c:pt>
              <c:pt idx="308">
                <c:v>309</c:v>
              </c:pt>
              <c:pt idx="309">
                <c:v>310</c:v>
              </c:pt>
              <c:pt idx="310">
                <c:v>311</c:v>
              </c:pt>
              <c:pt idx="311">
                <c:v>312</c:v>
              </c:pt>
              <c:pt idx="312">
                <c:v>313</c:v>
              </c:pt>
              <c:pt idx="313">
                <c:v>314</c:v>
              </c:pt>
              <c:pt idx="314">
                <c:v>315</c:v>
              </c:pt>
              <c:pt idx="315">
                <c:v>316</c:v>
              </c:pt>
              <c:pt idx="316">
                <c:v>317</c:v>
              </c:pt>
              <c:pt idx="317">
                <c:v>318</c:v>
              </c:pt>
              <c:pt idx="318">
                <c:v>319</c:v>
              </c:pt>
              <c:pt idx="319">
                <c:v>320</c:v>
              </c:pt>
              <c:pt idx="320">
                <c:v>321</c:v>
              </c:pt>
              <c:pt idx="321">
                <c:v>322</c:v>
              </c:pt>
              <c:pt idx="322">
                <c:v>323</c:v>
              </c:pt>
              <c:pt idx="323">
                <c:v>324</c:v>
              </c:pt>
              <c:pt idx="324">
                <c:v>325</c:v>
              </c:pt>
              <c:pt idx="325">
                <c:v>326</c:v>
              </c:pt>
              <c:pt idx="326">
                <c:v>327</c:v>
              </c:pt>
              <c:pt idx="327">
                <c:v>328</c:v>
              </c:pt>
              <c:pt idx="328">
                <c:v>329</c:v>
              </c:pt>
              <c:pt idx="329">
                <c:v>330</c:v>
              </c:pt>
              <c:pt idx="330">
                <c:v>331</c:v>
              </c:pt>
              <c:pt idx="331">
                <c:v>332</c:v>
              </c:pt>
              <c:pt idx="332">
                <c:v>333</c:v>
              </c:pt>
              <c:pt idx="333">
                <c:v>334</c:v>
              </c:pt>
              <c:pt idx="334">
                <c:v>335</c:v>
              </c:pt>
              <c:pt idx="335">
                <c:v>336</c:v>
              </c:pt>
              <c:pt idx="336">
                <c:v>337</c:v>
              </c:pt>
              <c:pt idx="337">
                <c:v>338</c:v>
              </c:pt>
              <c:pt idx="338">
                <c:v>339</c:v>
              </c:pt>
              <c:pt idx="339">
                <c:v>340</c:v>
              </c:pt>
              <c:pt idx="340">
                <c:v>341</c:v>
              </c:pt>
              <c:pt idx="341">
                <c:v>342</c:v>
              </c:pt>
              <c:pt idx="342">
                <c:v>343</c:v>
              </c:pt>
              <c:pt idx="343">
                <c:v>344</c:v>
              </c:pt>
              <c:pt idx="344">
                <c:v>345</c:v>
              </c:pt>
              <c:pt idx="345">
                <c:v>346</c:v>
              </c:pt>
              <c:pt idx="346">
                <c:v>347</c:v>
              </c:pt>
              <c:pt idx="347">
                <c:v>348</c:v>
              </c:pt>
              <c:pt idx="348">
                <c:v>349</c:v>
              </c:pt>
              <c:pt idx="349">
                <c:v>350</c:v>
              </c:pt>
              <c:pt idx="350">
                <c:v>351</c:v>
              </c:pt>
              <c:pt idx="351">
                <c:v>352</c:v>
              </c:pt>
              <c:pt idx="352">
                <c:v>353</c:v>
              </c:pt>
              <c:pt idx="353">
                <c:v>354</c:v>
              </c:pt>
              <c:pt idx="354">
                <c:v>355</c:v>
              </c:pt>
              <c:pt idx="355">
                <c:v>356</c:v>
              </c:pt>
              <c:pt idx="356">
                <c:v>357</c:v>
              </c:pt>
              <c:pt idx="357">
                <c:v>358</c:v>
              </c:pt>
              <c:pt idx="358">
                <c:v>359</c:v>
              </c:pt>
              <c:pt idx="359">
                <c:v>360</c:v>
              </c:pt>
              <c:pt idx="360">
                <c:v>361</c:v>
              </c:pt>
              <c:pt idx="361">
                <c:v>362</c:v>
              </c:pt>
              <c:pt idx="362">
                <c:v>363</c:v>
              </c:pt>
              <c:pt idx="363">
                <c:v>364</c:v>
              </c:pt>
              <c:pt idx="364">
                <c:v>365</c:v>
              </c:pt>
              <c:pt idx="365">
                <c:v>366</c:v>
              </c:pt>
              <c:pt idx="366">
                <c:v>367</c:v>
              </c:pt>
              <c:pt idx="367">
                <c:v>368</c:v>
              </c:pt>
              <c:pt idx="368">
                <c:v>369</c:v>
              </c:pt>
              <c:pt idx="369">
                <c:v>370</c:v>
              </c:pt>
              <c:pt idx="370">
                <c:v>371</c:v>
              </c:pt>
              <c:pt idx="371">
                <c:v>372</c:v>
              </c:pt>
              <c:pt idx="372">
                <c:v>373</c:v>
              </c:pt>
              <c:pt idx="373">
                <c:v>374</c:v>
              </c:pt>
              <c:pt idx="374">
                <c:v>375</c:v>
              </c:pt>
              <c:pt idx="375">
                <c:v>376</c:v>
              </c:pt>
              <c:pt idx="376">
                <c:v>377</c:v>
              </c:pt>
              <c:pt idx="377">
                <c:v>378</c:v>
              </c:pt>
              <c:pt idx="378">
                <c:v>379</c:v>
              </c:pt>
              <c:pt idx="379">
                <c:v>380</c:v>
              </c:pt>
              <c:pt idx="380">
                <c:v>381</c:v>
              </c:pt>
              <c:pt idx="381">
                <c:v>382</c:v>
              </c:pt>
              <c:pt idx="382">
                <c:v>383</c:v>
              </c:pt>
              <c:pt idx="383">
                <c:v>384</c:v>
              </c:pt>
              <c:pt idx="384">
                <c:v>385</c:v>
              </c:pt>
              <c:pt idx="385">
                <c:v>386</c:v>
              </c:pt>
              <c:pt idx="386">
                <c:v>387</c:v>
              </c:pt>
              <c:pt idx="387">
                <c:v>388</c:v>
              </c:pt>
              <c:pt idx="388">
                <c:v>389</c:v>
              </c:pt>
              <c:pt idx="389">
                <c:v>390</c:v>
              </c:pt>
              <c:pt idx="390">
                <c:v>391</c:v>
              </c:pt>
              <c:pt idx="391">
                <c:v>392</c:v>
              </c:pt>
              <c:pt idx="392">
                <c:v>393</c:v>
              </c:pt>
              <c:pt idx="393">
                <c:v>394</c:v>
              </c:pt>
              <c:pt idx="394">
                <c:v>395</c:v>
              </c:pt>
              <c:pt idx="395">
                <c:v>396</c:v>
              </c:pt>
              <c:pt idx="396">
                <c:v>397</c:v>
              </c:pt>
              <c:pt idx="397">
                <c:v>398</c:v>
              </c:pt>
              <c:pt idx="398">
                <c:v>399</c:v>
              </c:pt>
              <c:pt idx="399">
                <c:v>400</c:v>
              </c:pt>
              <c:pt idx="400">
                <c:v>401</c:v>
              </c:pt>
              <c:pt idx="401">
                <c:v>402</c:v>
              </c:pt>
              <c:pt idx="402">
                <c:v>403</c:v>
              </c:pt>
              <c:pt idx="403">
                <c:v>404</c:v>
              </c:pt>
              <c:pt idx="404">
                <c:v>405</c:v>
              </c:pt>
              <c:pt idx="405">
                <c:v>406</c:v>
              </c:pt>
              <c:pt idx="406">
                <c:v>407</c:v>
              </c:pt>
              <c:pt idx="407">
                <c:v>408</c:v>
              </c:pt>
              <c:pt idx="408">
                <c:v>409</c:v>
              </c:pt>
              <c:pt idx="409">
                <c:v>410</c:v>
              </c:pt>
              <c:pt idx="410">
                <c:v>411</c:v>
              </c:pt>
              <c:pt idx="411">
                <c:v>412</c:v>
              </c:pt>
              <c:pt idx="412">
                <c:v>413</c:v>
              </c:pt>
              <c:pt idx="413">
                <c:v>414</c:v>
              </c:pt>
              <c:pt idx="414">
                <c:v>415</c:v>
              </c:pt>
              <c:pt idx="415">
                <c:v>416</c:v>
              </c:pt>
              <c:pt idx="416">
                <c:v>417</c:v>
              </c:pt>
              <c:pt idx="417">
                <c:v>418</c:v>
              </c:pt>
              <c:pt idx="418">
                <c:v>419</c:v>
              </c:pt>
              <c:pt idx="419">
                <c:v>420</c:v>
              </c:pt>
              <c:pt idx="420">
                <c:v>421</c:v>
              </c:pt>
              <c:pt idx="421">
                <c:v>422</c:v>
              </c:pt>
              <c:pt idx="422">
                <c:v>423</c:v>
              </c:pt>
              <c:pt idx="423">
                <c:v>424</c:v>
              </c:pt>
              <c:pt idx="424">
                <c:v>425</c:v>
              </c:pt>
              <c:pt idx="425">
                <c:v>426</c:v>
              </c:pt>
              <c:pt idx="426">
                <c:v>427</c:v>
              </c:pt>
              <c:pt idx="427">
                <c:v>428</c:v>
              </c:pt>
              <c:pt idx="428">
                <c:v>429</c:v>
              </c:pt>
              <c:pt idx="429">
                <c:v>430</c:v>
              </c:pt>
              <c:pt idx="430">
                <c:v>431</c:v>
              </c:pt>
              <c:pt idx="431">
                <c:v>432</c:v>
              </c:pt>
              <c:pt idx="432">
                <c:v>433</c:v>
              </c:pt>
              <c:pt idx="433">
                <c:v>434</c:v>
              </c:pt>
              <c:pt idx="434">
                <c:v>435</c:v>
              </c:pt>
              <c:pt idx="435">
                <c:v>436</c:v>
              </c:pt>
              <c:pt idx="436">
                <c:v>437</c:v>
              </c:pt>
              <c:pt idx="437">
                <c:v>438</c:v>
              </c:pt>
              <c:pt idx="438">
                <c:v>439</c:v>
              </c:pt>
              <c:pt idx="439">
                <c:v>440</c:v>
              </c:pt>
              <c:pt idx="440">
                <c:v>441</c:v>
              </c:pt>
              <c:pt idx="441">
                <c:v>442</c:v>
              </c:pt>
              <c:pt idx="442">
                <c:v>443</c:v>
              </c:pt>
              <c:pt idx="443">
                <c:v>444</c:v>
              </c:pt>
              <c:pt idx="444">
                <c:v>445</c:v>
              </c:pt>
              <c:pt idx="445">
                <c:v>446</c:v>
              </c:pt>
              <c:pt idx="446">
                <c:v>447</c:v>
              </c:pt>
              <c:pt idx="447">
                <c:v>448</c:v>
              </c:pt>
              <c:pt idx="448">
                <c:v>449</c:v>
              </c:pt>
              <c:pt idx="449">
                <c:v>450</c:v>
              </c:pt>
              <c:pt idx="450">
                <c:v>451</c:v>
              </c:pt>
              <c:pt idx="451">
                <c:v>452</c:v>
              </c:pt>
              <c:pt idx="452">
                <c:v>453</c:v>
              </c:pt>
              <c:pt idx="453">
                <c:v>454</c:v>
              </c:pt>
              <c:pt idx="454">
                <c:v>455</c:v>
              </c:pt>
              <c:pt idx="455">
                <c:v>456</c:v>
              </c:pt>
              <c:pt idx="456">
                <c:v>457</c:v>
              </c:pt>
              <c:pt idx="457">
                <c:v>458</c:v>
              </c:pt>
              <c:pt idx="458">
                <c:v>459</c:v>
              </c:pt>
              <c:pt idx="459">
                <c:v>460</c:v>
              </c:pt>
              <c:pt idx="460">
                <c:v>461</c:v>
              </c:pt>
              <c:pt idx="461">
                <c:v>462</c:v>
              </c:pt>
              <c:pt idx="462">
                <c:v>463</c:v>
              </c:pt>
              <c:pt idx="463">
                <c:v>464</c:v>
              </c:pt>
              <c:pt idx="464">
                <c:v>465</c:v>
              </c:pt>
              <c:pt idx="465">
                <c:v>466</c:v>
              </c:pt>
              <c:pt idx="466">
                <c:v>467</c:v>
              </c:pt>
              <c:pt idx="467">
                <c:v>468</c:v>
              </c:pt>
              <c:pt idx="468">
                <c:v>469</c:v>
              </c:pt>
              <c:pt idx="469">
                <c:v>470</c:v>
              </c:pt>
              <c:pt idx="470">
                <c:v>471</c:v>
              </c:pt>
              <c:pt idx="471">
                <c:v>472</c:v>
              </c:pt>
              <c:pt idx="472">
                <c:v>473</c:v>
              </c:pt>
              <c:pt idx="473">
                <c:v>474</c:v>
              </c:pt>
              <c:pt idx="474">
                <c:v>475</c:v>
              </c:pt>
              <c:pt idx="475">
                <c:v>476</c:v>
              </c:pt>
              <c:pt idx="476">
                <c:v>477</c:v>
              </c:pt>
              <c:pt idx="477">
                <c:v>478</c:v>
              </c:pt>
              <c:pt idx="478">
                <c:v>479</c:v>
              </c:pt>
              <c:pt idx="479">
                <c:v>480</c:v>
              </c:pt>
              <c:pt idx="480">
                <c:v>481</c:v>
              </c:pt>
              <c:pt idx="481">
                <c:v>482</c:v>
              </c:pt>
              <c:pt idx="482">
                <c:v>483</c:v>
              </c:pt>
              <c:pt idx="483">
                <c:v>484</c:v>
              </c:pt>
              <c:pt idx="484">
                <c:v>485</c:v>
              </c:pt>
              <c:pt idx="485">
                <c:v>486</c:v>
              </c:pt>
              <c:pt idx="486">
                <c:v>487</c:v>
              </c:pt>
              <c:pt idx="487">
                <c:v>488</c:v>
              </c:pt>
              <c:pt idx="488">
                <c:v>489</c:v>
              </c:pt>
              <c:pt idx="489">
                <c:v>490</c:v>
              </c:pt>
              <c:pt idx="490">
                <c:v>491</c:v>
              </c:pt>
              <c:pt idx="491">
                <c:v>492</c:v>
              </c:pt>
              <c:pt idx="492">
                <c:v>493</c:v>
              </c:pt>
              <c:pt idx="493">
                <c:v>494</c:v>
              </c:pt>
              <c:pt idx="494">
                <c:v>495</c:v>
              </c:pt>
              <c:pt idx="495">
                <c:v>496</c:v>
              </c:pt>
              <c:pt idx="496">
                <c:v>497</c:v>
              </c:pt>
              <c:pt idx="497">
                <c:v>498</c:v>
              </c:pt>
              <c:pt idx="498">
                <c:v>499</c:v>
              </c:pt>
              <c:pt idx="499">
                <c:v>500</c:v>
              </c:pt>
              <c:pt idx="500">
                <c:v>501</c:v>
              </c:pt>
              <c:pt idx="501">
                <c:v>502</c:v>
              </c:pt>
              <c:pt idx="502">
                <c:v>503</c:v>
              </c:pt>
              <c:pt idx="503">
                <c:v>504</c:v>
              </c:pt>
              <c:pt idx="504">
                <c:v>505</c:v>
              </c:pt>
              <c:pt idx="505">
                <c:v>506</c:v>
              </c:pt>
              <c:pt idx="506">
                <c:v>507</c:v>
              </c:pt>
              <c:pt idx="507">
                <c:v>508</c:v>
              </c:pt>
              <c:pt idx="508">
                <c:v>509</c:v>
              </c:pt>
              <c:pt idx="509">
                <c:v>510</c:v>
              </c:pt>
              <c:pt idx="510">
                <c:v>511</c:v>
              </c:pt>
              <c:pt idx="511">
                <c:v>512</c:v>
              </c:pt>
              <c:pt idx="512">
                <c:v>513</c:v>
              </c:pt>
              <c:pt idx="513">
                <c:v>514</c:v>
              </c:pt>
              <c:pt idx="514">
                <c:v>515</c:v>
              </c:pt>
              <c:pt idx="515">
                <c:v>516</c:v>
              </c:pt>
              <c:pt idx="516">
                <c:v>517</c:v>
              </c:pt>
              <c:pt idx="517">
                <c:v>518</c:v>
              </c:pt>
              <c:pt idx="518">
                <c:v>519</c:v>
              </c:pt>
              <c:pt idx="519">
                <c:v>520</c:v>
              </c:pt>
              <c:pt idx="520">
                <c:v>521</c:v>
              </c:pt>
              <c:pt idx="521">
                <c:v>522</c:v>
              </c:pt>
              <c:pt idx="522">
                <c:v>523</c:v>
              </c:pt>
              <c:pt idx="523">
                <c:v>524</c:v>
              </c:pt>
              <c:pt idx="524">
                <c:v>525</c:v>
              </c:pt>
              <c:pt idx="525">
                <c:v>526</c:v>
              </c:pt>
              <c:pt idx="526">
                <c:v>527</c:v>
              </c:pt>
              <c:pt idx="527">
                <c:v>528</c:v>
              </c:pt>
              <c:pt idx="528">
                <c:v>529</c:v>
              </c:pt>
              <c:pt idx="529">
                <c:v>530</c:v>
              </c:pt>
              <c:pt idx="530">
                <c:v>531</c:v>
              </c:pt>
              <c:pt idx="531">
                <c:v>532</c:v>
              </c:pt>
              <c:pt idx="532">
                <c:v>533</c:v>
              </c:pt>
              <c:pt idx="533">
                <c:v>534</c:v>
              </c:pt>
              <c:pt idx="534">
                <c:v>535</c:v>
              </c:pt>
              <c:pt idx="535">
                <c:v>536</c:v>
              </c:pt>
              <c:pt idx="536">
                <c:v>537</c:v>
              </c:pt>
              <c:pt idx="537">
                <c:v>538</c:v>
              </c:pt>
              <c:pt idx="538">
                <c:v>539</c:v>
              </c:pt>
              <c:pt idx="539">
                <c:v>540</c:v>
              </c:pt>
              <c:pt idx="540">
                <c:v>541</c:v>
              </c:pt>
              <c:pt idx="541">
                <c:v>542</c:v>
              </c:pt>
              <c:pt idx="542">
                <c:v>543</c:v>
              </c:pt>
              <c:pt idx="543">
                <c:v>544</c:v>
              </c:pt>
              <c:pt idx="544">
                <c:v>545</c:v>
              </c:pt>
              <c:pt idx="545">
                <c:v>546</c:v>
              </c:pt>
              <c:pt idx="546">
                <c:v>547</c:v>
              </c:pt>
              <c:pt idx="547">
                <c:v>548</c:v>
              </c:pt>
              <c:pt idx="548">
                <c:v>549</c:v>
              </c:pt>
              <c:pt idx="549">
                <c:v>550</c:v>
              </c:pt>
              <c:pt idx="550">
                <c:v>551</c:v>
              </c:pt>
              <c:pt idx="551">
                <c:v>552</c:v>
              </c:pt>
              <c:pt idx="552">
                <c:v>553</c:v>
              </c:pt>
              <c:pt idx="553">
                <c:v>554</c:v>
              </c:pt>
              <c:pt idx="554">
                <c:v>555</c:v>
              </c:pt>
              <c:pt idx="555">
                <c:v>556</c:v>
              </c:pt>
              <c:pt idx="556">
                <c:v>557</c:v>
              </c:pt>
              <c:pt idx="557">
                <c:v>558</c:v>
              </c:pt>
              <c:pt idx="558">
                <c:v>559</c:v>
              </c:pt>
              <c:pt idx="559">
                <c:v>560</c:v>
              </c:pt>
              <c:pt idx="560">
                <c:v>561</c:v>
              </c:pt>
              <c:pt idx="561">
                <c:v>562</c:v>
              </c:pt>
              <c:pt idx="562">
                <c:v>563</c:v>
              </c:pt>
              <c:pt idx="563">
                <c:v>564</c:v>
              </c:pt>
              <c:pt idx="564">
                <c:v>565</c:v>
              </c:pt>
              <c:pt idx="565">
                <c:v>566</c:v>
              </c:pt>
              <c:pt idx="566">
                <c:v>567</c:v>
              </c:pt>
              <c:pt idx="567">
                <c:v>568</c:v>
              </c:pt>
              <c:pt idx="568">
                <c:v>569</c:v>
              </c:pt>
              <c:pt idx="569">
                <c:v>570</c:v>
              </c:pt>
              <c:pt idx="570">
                <c:v>571</c:v>
              </c:pt>
              <c:pt idx="571">
                <c:v>572</c:v>
              </c:pt>
              <c:pt idx="572">
                <c:v>573</c:v>
              </c:pt>
              <c:pt idx="573">
                <c:v>574</c:v>
              </c:pt>
              <c:pt idx="574">
                <c:v>575</c:v>
              </c:pt>
              <c:pt idx="575">
                <c:v>576</c:v>
              </c:pt>
              <c:pt idx="576">
                <c:v>577</c:v>
              </c:pt>
              <c:pt idx="577">
                <c:v>578</c:v>
              </c:pt>
              <c:pt idx="578">
                <c:v>579</c:v>
              </c:pt>
              <c:pt idx="579">
                <c:v>580</c:v>
              </c:pt>
              <c:pt idx="580">
                <c:v>581</c:v>
              </c:pt>
              <c:pt idx="581">
                <c:v>582</c:v>
              </c:pt>
              <c:pt idx="582">
                <c:v>583</c:v>
              </c:pt>
              <c:pt idx="583">
                <c:v>584</c:v>
              </c:pt>
              <c:pt idx="584">
                <c:v>585</c:v>
              </c:pt>
              <c:pt idx="585">
                <c:v>586</c:v>
              </c:pt>
              <c:pt idx="586">
                <c:v>587</c:v>
              </c:pt>
              <c:pt idx="587">
                <c:v>588</c:v>
              </c:pt>
              <c:pt idx="588">
                <c:v>589</c:v>
              </c:pt>
              <c:pt idx="589">
                <c:v>590</c:v>
              </c:pt>
              <c:pt idx="590">
                <c:v>591</c:v>
              </c:pt>
              <c:pt idx="591">
                <c:v>592</c:v>
              </c:pt>
              <c:pt idx="592">
                <c:v>593</c:v>
              </c:pt>
              <c:pt idx="593">
                <c:v>594</c:v>
              </c:pt>
              <c:pt idx="594">
                <c:v>595</c:v>
              </c:pt>
              <c:pt idx="595">
                <c:v>596</c:v>
              </c:pt>
              <c:pt idx="596">
                <c:v>597</c:v>
              </c:pt>
              <c:pt idx="597">
                <c:v>598</c:v>
              </c:pt>
              <c:pt idx="598">
                <c:v>599</c:v>
              </c:pt>
              <c:pt idx="599">
                <c:v>600</c:v>
              </c:pt>
              <c:pt idx="600">
                <c:v>601</c:v>
              </c:pt>
              <c:pt idx="601">
                <c:v>602</c:v>
              </c:pt>
              <c:pt idx="602">
                <c:v>603</c:v>
              </c:pt>
              <c:pt idx="603">
                <c:v>604</c:v>
              </c:pt>
              <c:pt idx="604">
                <c:v>605</c:v>
              </c:pt>
              <c:pt idx="605">
                <c:v>606</c:v>
              </c:pt>
              <c:pt idx="606">
                <c:v>607</c:v>
              </c:pt>
              <c:pt idx="607">
                <c:v>608</c:v>
              </c:pt>
              <c:pt idx="608">
                <c:v>609</c:v>
              </c:pt>
              <c:pt idx="609">
                <c:v>610</c:v>
              </c:pt>
              <c:pt idx="610">
                <c:v>611</c:v>
              </c:pt>
              <c:pt idx="611">
                <c:v>612</c:v>
              </c:pt>
              <c:pt idx="612">
                <c:v>613</c:v>
              </c:pt>
              <c:pt idx="613">
                <c:v>614</c:v>
              </c:pt>
              <c:pt idx="614">
                <c:v>615</c:v>
              </c:pt>
              <c:pt idx="615">
                <c:v>616</c:v>
              </c:pt>
              <c:pt idx="616">
                <c:v>617</c:v>
              </c:pt>
              <c:pt idx="617">
                <c:v>618</c:v>
              </c:pt>
              <c:pt idx="618">
                <c:v>619</c:v>
              </c:pt>
              <c:pt idx="619">
                <c:v>620</c:v>
              </c:pt>
              <c:pt idx="620">
                <c:v>621</c:v>
              </c:pt>
              <c:pt idx="621">
                <c:v>622</c:v>
              </c:pt>
              <c:pt idx="622">
                <c:v>623</c:v>
              </c:pt>
              <c:pt idx="623">
                <c:v>624</c:v>
              </c:pt>
              <c:pt idx="624">
                <c:v>625</c:v>
              </c:pt>
              <c:pt idx="625">
                <c:v>626</c:v>
              </c:pt>
              <c:pt idx="626">
                <c:v>627</c:v>
              </c:pt>
              <c:pt idx="627">
                <c:v>628</c:v>
              </c:pt>
              <c:pt idx="628">
                <c:v>629</c:v>
              </c:pt>
              <c:pt idx="629">
                <c:v>630</c:v>
              </c:pt>
              <c:pt idx="630">
                <c:v>631</c:v>
              </c:pt>
              <c:pt idx="631">
                <c:v>632</c:v>
              </c:pt>
              <c:pt idx="632">
                <c:v>633</c:v>
              </c:pt>
              <c:pt idx="633">
                <c:v>634</c:v>
              </c:pt>
              <c:pt idx="634">
                <c:v>635</c:v>
              </c:pt>
              <c:pt idx="635">
                <c:v>636</c:v>
              </c:pt>
              <c:pt idx="636">
                <c:v>637</c:v>
              </c:pt>
              <c:pt idx="637">
                <c:v>638</c:v>
              </c:pt>
              <c:pt idx="638">
                <c:v>639</c:v>
              </c:pt>
              <c:pt idx="639">
                <c:v>640</c:v>
              </c:pt>
              <c:pt idx="640">
                <c:v>641</c:v>
              </c:pt>
              <c:pt idx="641">
                <c:v>642</c:v>
              </c:pt>
              <c:pt idx="642">
                <c:v>643</c:v>
              </c:pt>
              <c:pt idx="643">
                <c:v>644</c:v>
              </c:pt>
              <c:pt idx="644">
                <c:v>645</c:v>
              </c:pt>
              <c:pt idx="645">
                <c:v>646</c:v>
              </c:pt>
              <c:pt idx="646">
                <c:v>647</c:v>
              </c:pt>
              <c:pt idx="647">
                <c:v>648</c:v>
              </c:pt>
              <c:pt idx="648">
                <c:v>649</c:v>
              </c:pt>
              <c:pt idx="649">
                <c:v>650</c:v>
              </c:pt>
              <c:pt idx="650">
                <c:v>651</c:v>
              </c:pt>
              <c:pt idx="651">
                <c:v>652</c:v>
              </c:pt>
              <c:pt idx="652">
                <c:v>653</c:v>
              </c:pt>
              <c:pt idx="653">
                <c:v>654</c:v>
              </c:pt>
              <c:pt idx="654">
                <c:v>655</c:v>
              </c:pt>
              <c:pt idx="655">
                <c:v>656</c:v>
              </c:pt>
              <c:pt idx="656">
                <c:v>657</c:v>
              </c:pt>
              <c:pt idx="657">
                <c:v>658</c:v>
              </c:pt>
              <c:pt idx="658">
                <c:v>659</c:v>
              </c:pt>
              <c:pt idx="659">
                <c:v>660</c:v>
              </c:pt>
              <c:pt idx="660">
                <c:v>661</c:v>
              </c:pt>
              <c:pt idx="661">
                <c:v>662</c:v>
              </c:pt>
              <c:pt idx="662">
                <c:v>663</c:v>
              </c:pt>
              <c:pt idx="663">
                <c:v>664</c:v>
              </c:pt>
              <c:pt idx="664">
                <c:v>665</c:v>
              </c:pt>
              <c:pt idx="665">
                <c:v>666</c:v>
              </c:pt>
              <c:pt idx="666">
                <c:v>667</c:v>
              </c:pt>
              <c:pt idx="667">
                <c:v>668</c:v>
              </c:pt>
              <c:pt idx="668">
                <c:v>669</c:v>
              </c:pt>
              <c:pt idx="669">
                <c:v>670</c:v>
              </c:pt>
              <c:pt idx="670">
                <c:v>671</c:v>
              </c:pt>
              <c:pt idx="671">
                <c:v>672</c:v>
              </c:pt>
              <c:pt idx="672">
                <c:v>673</c:v>
              </c:pt>
              <c:pt idx="673">
                <c:v>674</c:v>
              </c:pt>
              <c:pt idx="674">
                <c:v>675</c:v>
              </c:pt>
              <c:pt idx="675">
                <c:v>676</c:v>
              </c:pt>
              <c:pt idx="676">
                <c:v>677</c:v>
              </c:pt>
              <c:pt idx="677">
                <c:v>678</c:v>
              </c:pt>
              <c:pt idx="678">
                <c:v>679</c:v>
              </c:pt>
              <c:pt idx="679">
                <c:v>680</c:v>
              </c:pt>
              <c:pt idx="680">
                <c:v>681</c:v>
              </c:pt>
              <c:pt idx="681">
                <c:v>682</c:v>
              </c:pt>
              <c:pt idx="682">
                <c:v>683</c:v>
              </c:pt>
              <c:pt idx="683">
                <c:v>684</c:v>
              </c:pt>
              <c:pt idx="684">
                <c:v>685</c:v>
              </c:pt>
              <c:pt idx="685">
                <c:v>686</c:v>
              </c:pt>
              <c:pt idx="686">
                <c:v>687</c:v>
              </c:pt>
              <c:pt idx="687">
                <c:v>688</c:v>
              </c:pt>
              <c:pt idx="688">
                <c:v>689</c:v>
              </c:pt>
              <c:pt idx="689">
                <c:v>690</c:v>
              </c:pt>
              <c:pt idx="690">
                <c:v>691</c:v>
              </c:pt>
              <c:pt idx="691">
                <c:v>692</c:v>
              </c:pt>
              <c:pt idx="692">
                <c:v>693</c:v>
              </c:pt>
              <c:pt idx="693">
                <c:v>694</c:v>
              </c:pt>
              <c:pt idx="694">
                <c:v>695</c:v>
              </c:pt>
              <c:pt idx="695">
                <c:v>696</c:v>
              </c:pt>
              <c:pt idx="696">
                <c:v>697</c:v>
              </c:pt>
              <c:pt idx="697">
                <c:v>698</c:v>
              </c:pt>
              <c:pt idx="698">
                <c:v>699</c:v>
              </c:pt>
              <c:pt idx="699">
                <c:v>700</c:v>
              </c:pt>
              <c:pt idx="700">
                <c:v>701</c:v>
              </c:pt>
              <c:pt idx="701">
                <c:v>702</c:v>
              </c:pt>
              <c:pt idx="702">
                <c:v>703</c:v>
              </c:pt>
              <c:pt idx="703">
                <c:v>704</c:v>
              </c:pt>
              <c:pt idx="704">
                <c:v>705</c:v>
              </c:pt>
              <c:pt idx="705">
                <c:v>706</c:v>
              </c:pt>
              <c:pt idx="706">
                <c:v>707</c:v>
              </c:pt>
              <c:pt idx="707">
                <c:v>708</c:v>
              </c:pt>
              <c:pt idx="708">
                <c:v>709</c:v>
              </c:pt>
              <c:pt idx="709">
                <c:v>710</c:v>
              </c:pt>
              <c:pt idx="710">
                <c:v>711</c:v>
              </c:pt>
              <c:pt idx="711">
                <c:v>712</c:v>
              </c:pt>
              <c:pt idx="712">
                <c:v>713</c:v>
              </c:pt>
              <c:pt idx="713">
                <c:v>714</c:v>
              </c:pt>
              <c:pt idx="714">
                <c:v>715</c:v>
              </c:pt>
              <c:pt idx="715">
                <c:v>716</c:v>
              </c:pt>
              <c:pt idx="716">
                <c:v>717</c:v>
              </c:pt>
              <c:pt idx="717">
                <c:v>718</c:v>
              </c:pt>
              <c:pt idx="718">
                <c:v>719</c:v>
              </c:pt>
              <c:pt idx="719">
                <c:v>720</c:v>
              </c:pt>
              <c:pt idx="720">
                <c:v>721</c:v>
              </c:pt>
              <c:pt idx="721">
                <c:v>722</c:v>
              </c:pt>
              <c:pt idx="722">
                <c:v>723</c:v>
              </c:pt>
              <c:pt idx="723">
                <c:v>724</c:v>
              </c:pt>
              <c:pt idx="724">
                <c:v>725</c:v>
              </c:pt>
              <c:pt idx="725">
                <c:v>726</c:v>
              </c:pt>
              <c:pt idx="726">
                <c:v>727</c:v>
              </c:pt>
              <c:pt idx="727">
                <c:v>728</c:v>
              </c:pt>
              <c:pt idx="728">
                <c:v>729</c:v>
              </c:pt>
              <c:pt idx="729">
                <c:v>730</c:v>
              </c:pt>
              <c:pt idx="730">
                <c:v>731</c:v>
              </c:pt>
              <c:pt idx="731">
                <c:v>732</c:v>
              </c:pt>
              <c:pt idx="732">
                <c:v>733</c:v>
              </c:pt>
              <c:pt idx="733">
                <c:v>734</c:v>
              </c:pt>
              <c:pt idx="734">
                <c:v>735</c:v>
              </c:pt>
              <c:pt idx="735">
                <c:v>736</c:v>
              </c:pt>
              <c:pt idx="736">
                <c:v>737</c:v>
              </c:pt>
              <c:pt idx="737">
                <c:v>738</c:v>
              </c:pt>
              <c:pt idx="738">
                <c:v>739</c:v>
              </c:pt>
              <c:pt idx="739">
                <c:v>740</c:v>
              </c:pt>
              <c:pt idx="740">
                <c:v>741</c:v>
              </c:pt>
              <c:pt idx="741">
                <c:v>742</c:v>
              </c:pt>
              <c:pt idx="742">
                <c:v>743</c:v>
              </c:pt>
              <c:pt idx="743">
                <c:v>744</c:v>
              </c:pt>
              <c:pt idx="744">
                <c:v>745</c:v>
              </c:pt>
              <c:pt idx="745">
                <c:v>746</c:v>
              </c:pt>
              <c:pt idx="746">
                <c:v>747</c:v>
              </c:pt>
              <c:pt idx="747">
                <c:v>748</c:v>
              </c:pt>
              <c:pt idx="748">
                <c:v>749</c:v>
              </c:pt>
              <c:pt idx="749">
                <c:v>750</c:v>
              </c:pt>
              <c:pt idx="750">
                <c:v>751</c:v>
              </c:pt>
              <c:pt idx="751">
                <c:v>752</c:v>
              </c:pt>
              <c:pt idx="752">
                <c:v>753</c:v>
              </c:pt>
              <c:pt idx="753">
                <c:v>754</c:v>
              </c:pt>
              <c:pt idx="754">
                <c:v>755</c:v>
              </c:pt>
              <c:pt idx="755">
                <c:v>756</c:v>
              </c:pt>
              <c:pt idx="756">
                <c:v>757</c:v>
              </c:pt>
              <c:pt idx="757">
                <c:v>758</c:v>
              </c:pt>
              <c:pt idx="758">
                <c:v>759</c:v>
              </c:pt>
              <c:pt idx="759">
                <c:v>760</c:v>
              </c:pt>
              <c:pt idx="760">
                <c:v>761</c:v>
              </c:pt>
              <c:pt idx="761">
                <c:v>762</c:v>
              </c:pt>
              <c:pt idx="762">
                <c:v>763</c:v>
              </c:pt>
              <c:pt idx="763">
                <c:v>764</c:v>
              </c:pt>
              <c:pt idx="764">
                <c:v>765</c:v>
              </c:pt>
              <c:pt idx="765">
                <c:v>766</c:v>
              </c:pt>
              <c:pt idx="766">
                <c:v>767</c:v>
              </c:pt>
              <c:pt idx="767">
                <c:v>768</c:v>
              </c:pt>
              <c:pt idx="768">
                <c:v>769</c:v>
              </c:pt>
              <c:pt idx="769">
                <c:v>770</c:v>
              </c:pt>
              <c:pt idx="770">
                <c:v>771</c:v>
              </c:pt>
              <c:pt idx="771">
                <c:v>772</c:v>
              </c:pt>
              <c:pt idx="772">
                <c:v>773</c:v>
              </c:pt>
              <c:pt idx="773">
                <c:v>774</c:v>
              </c:pt>
              <c:pt idx="774">
                <c:v>775</c:v>
              </c:pt>
              <c:pt idx="775">
                <c:v>776</c:v>
              </c:pt>
              <c:pt idx="776">
                <c:v>777</c:v>
              </c:pt>
              <c:pt idx="777">
                <c:v>778</c:v>
              </c:pt>
              <c:pt idx="778">
                <c:v>779</c:v>
              </c:pt>
              <c:pt idx="779">
                <c:v>780</c:v>
              </c:pt>
              <c:pt idx="780">
                <c:v>781</c:v>
              </c:pt>
              <c:pt idx="781">
                <c:v>782</c:v>
              </c:pt>
              <c:pt idx="782">
                <c:v>783</c:v>
              </c:pt>
              <c:pt idx="783">
                <c:v>784</c:v>
              </c:pt>
              <c:pt idx="784">
                <c:v>785</c:v>
              </c:pt>
              <c:pt idx="785">
                <c:v>786</c:v>
              </c:pt>
              <c:pt idx="786">
                <c:v>787</c:v>
              </c:pt>
              <c:pt idx="787">
                <c:v>788</c:v>
              </c:pt>
              <c:pt idx="788">
                <c:v>789</c:v>
              </c:pt>
              <c:pt idx="789">
                <c:v>790</c:v>
              </c:pt>
              <c:pt idx="790">
                <c:v>791</c:v>
              </c:pt>
              <c:pt idx="791">
                <c:v>792</c:v>
              </c:pt>
              <c:pt idx="792">
                <c:v>793</c:v>
              </c:pt>
              <c:pt idx="793">
                <c:v>794</c:v>
              </c:pt>
              <c:pt idx="794">
                <c:v>795</c:v>
              </c:pt>
              <c:pt idx="795">
                <c:v>796</c:v>
              </c:pt>
              <c:pt idx="796">
                <c:v>797</c:v>
              </c:pt>
              <c:pt idx="797">
                <c:v>798</c:v>
              </c:pt>
              <c:pt idx="798">
                <c:v>799</c:v>
              </c:pt>
              <c:pt idx="799">
                <c:v>800</c:v>
              </c:pt>
              <c:pt idx="800">
                <c:v>801</c:v>
              </c:pt>
              <c:pt idx="801">
                <c:v>802</c:v>
              </c:pt>
              <c:pt idx="802">
                <c:v>803</c:v>
              </c:pt>
              <c:pt idx="803">
                <c:v>804</c:v>
              </c:pt>
              <c:pt idx="804">
                <c:v>805</c:v>
              </c:pt>
              <c:pt idx="805">
                <c:v>806</c:v>
              </c:pt>
              <c:pt idx="806">
                <c:v>807</c:v>
              </c:pt>
              <c:pt idx="807">
                <c:v>808</c:v>
              </c:pt>
              <c:pt idx="808">
                <c:v>809</c:v>
              </c:pt>
              <c:pt idx="809">
                <c:v>810</c:v>
              </c:pt>
              <c:pt idx="810">
                <c:v>811</c:v>
              </c:pt>
              <c:pt idx="811">
                <c:v>812</c:v>
              </c:pt>
              <c:pt idx="812">
                <c:v>813</c:v>
              </c:pt>
              <c:pt idx="813">
                <c:v>814</c:v>
              </c:pt>
              <c:pt idx="814">
                <c:v>815</c:v>
              </c:pt>
              <c:pt idx="815">
                <c:v>816</c:v>
              </c:pt>
              <c:pt idx="816">
                <c:v>817</c:v>
              </c:pt>
              <c:pt idx="817">
                <c:v>818</c:v>
              </c:pt>
              <c:pt idx="818">
                <c:v>819</c:v>
              </c:pt>
              <c:pt idx="819">
                <c:v>820</c:v>
              </c:pt>
              <c:pt idx="820">
                <c:v>821</c:v>
              </c:pt>
              <c:pt idx="821">
                <c:v>822</c:v>
              </c:pt>
              <c:pt idx="822">
                <c:v>823</c:v>
              </c:pt>
              <c:pt idx="823">
                <c:v>824</c:v>
              </c:pt>
              <c:pt idx="824">
                <c:v>825</c:v>
              </c:pt>
              <c:pt idx="825">
                <c:v>826</c:v>
              </c:pt>
              <c:pt idx="826">
                <c:v>827</c:v>
              </c:pt>
              <c:pt idx="827">
                <c:v>828</c:v>
              </c:pt>
              <c:pt idx="828">
                <c:v>829</c:v>
              </c:pt>
              <c:pt idx="829">
                <c:v>830</c:v>
              </c:pt>
              <c:pt idx="830">
                <c:v>831</c:v>
              </c:pt>
              <c:pt idx="831">
                <c:v>832</c:v>
              </c:pt>
              <c:pt idx="832">
                <c:v>833</c:v>
              </c:pt>
              <c:pt idx="833">
                <c:v>834</c:v>
              </c:pt>
              <c:pt idx="834">
                <c:v>835</c:v>
              </c:pt>
              <c:pt idx="835">
                <c:v>836</c:v>
              </c:pt>
              <c:pt idx="836">
                <c:v>837</c:v>
              </c:pt>
              <c:pt idx="837">
                <c:v>838</c:v>
              </c:pt>
              <c:pt idx="838">
                <c:v>839</c:v>
              </c:pt>
              <c:pt idx="839">
                <c:v>840</c:v>
              </c:pt>
              <c:pt idx="840">
                <c:v>841</c:v>
              </c:pt>
              <c:pt idx="841">
                <c:v>842</c:v>
              </c:pt>
              <c:pt idx="842">
                <c:v>843</c:v>
              </c:pt>
              <c:pt idx="843">
                <c:v>844</c:v>
              </c:pt>
              <c:pt idx="844">
                <c:v>845</c:v>
              </c:pt>
              <c:pt idx="845">
                <c:v>846</c:v>
              </c:pt>
              <c:pt idx="846">
                <c:v>847</c:v>
              </c:pt>
              <c:pt idx="847">
                <c:v>848</c:v>
              </c:pt>
              <c:pt idx="848">
                <c:v>849</c:v>
              </c:pt>
              <c:pt idx="849">
                <c:v>850</c:v>
              </c:pt>
              <c:pt idx="850">
                <c:v>851</c:v>
              </c:pt>
              <c:pt idx="851">
                <c:v>852</c:v>
              </c:pt>
              <c:pt idx="852">
                <c:v>853</c:v>
              </c:pt>
              <c:pt idx="853">
                <c:v>854</c:v>
              </c:pt>
              <c:pt idx="854">
                <c:v>855</c:v>
              </c:pt>
              <c:pt idx="855">
                <c:v>856</c:v>
              </c:pt>
              <c:pt idx="856">
                <c:v>857</c:v>
              </c:pt>
              <c:pt idx="857">
                <c:v>858</c:v>
              </c:pt>
              <c:pt idx="858">
                <c:v>859</c:v>
              </c:pt>
              <c:pt idx="859">
                <c:v>860</c:v>
              </c:pt>
              <c:pt idx="860">
                <c:v>861</c:v>
              </c:pt>
              <c:pt idx="861">
                <c:v>862</c:v>
              </c:pt>
              <c:pt idx="862">
                <c:v>863</c:v>
              </c:pt>
              <c:pt idx="863">
                <c:v>864</c:v>
              </c:pt>
              <c:pt idx="864">
                <c:v>865</c:v>
              </c:pt>
              <c:pt idx="865">
                <c:v>866</c:v>
              </c:pt>
              <c:pt idx="866">
                <c:v>867</c:v>
              </c:pt>
              <c:pt idx="867">
                <c:v>868</c:v>
              </c:pt>
              <c:pt idx="868">
                <c:v>869</c:v>
              </c:pt>
              <c:pt idx="869">
                <c:v>870</c:v>
              </c:pt>
              <c:pt idx="870">
                <c:v>871</c:v>
              </c:pt>
              <c:pt idx="871">
                <c:v>872</c:v>
              </c:pt>
              <c:pt idx="872">
                <c:v>873</c:v>
              </c:pt>
              <c:pt idx="873">
                <c:v>874</c:v>
              </c:pt>
              <c:pt idx="874">
                <c:v>875</c:v>
              </c:pt>
              <c:pt idx="875">
                <c:v>876</c:v>
              </c:pt>
              <c:pt idx="876">
                <c:v>877</c:v>
              </c:pt>
              <c:pt idx="877">
                <c:v>878</c:v>
              </c:pt>
              <c:pt idx="878">
                <c:v>879</c:v>
              </c:pt>
              <c:pt idx="879">
                <c:v>880</c:v>
              </c:pt>
              <c:pt idx="880">
                <c:v>881</c:v>
              </c:pt>
              <c:pt idx="881">
                <c:v>882</c:v>
              </c:pt>
              <c:pt idx="882">
                <c:v>883</c:v>
              </c:pt>
              <c:pt idx="883">
                <c:v>884</c:v>
              </c:pt>
              <c:pt idx="884">
                <c:v>885</c:v>
              </c:pt>
              <c:pt idx="885">
                <c:v>886</c:v>
              </c:pt>
              <c:pt idx="886">
                <c:v>887</c:v>
              </c:pt>
              <c:pt idx="887">
                <c:v>888</c:v>
              </c:pt>
              <c:pt idx="888">
                <c:v>889</c:v>
              </c:pt>
              <c:pt idx="889">
                <c:v>890</c:v>
              </c:pt>
              <c:pt idx="890">
                <c:v>891</c:v>
              </c:pt>
              <c:pt idx="891">
                <c:v>892</c:v>
              </c:pt>
              <c:pt idx="892">
                <c:v>893</c:v>
              </c:pt>
              <c:pt idx="893">
                <c:v>894</c:v>
              </c:pt>
              <c:pt idx="894">
                <c:v>895</c:v>
              </c:pt>
              <c:pt idx="895">
                <c:v>896</c:v>
              </c:pt>
              <c:pt idx="896">
                <c:v>897</c:v>
              </c:pt>
              <c:pt idx="897">
                <c:v>898</c:v>
              </c:pt>
              <c:pt idx="898">
                <c:v>899</c:v>
              </c:pt>
              <c:pt idx="899">
                <c:v>900</c:v>
              </c:pt>
              <c:pt idx="900">
                <c:v>901</c:v>
              </c:pt>
              <c:pt idx="901">
                <c:v>902</c:v>
              </c:pt>
              <c:pt idx="902">
                <c:v>903</c:v>
              </c:pt>
              <c:pt idx="903">
                <c:v>904</c:v>
              </c:pt>
              <c:pt idx="904">
                <c:v>905</c:v>
              </c:pt>
              <c:pt idx="905">
                <c:v>906</c:v>
              </c:pt>
              <c:pt idx="906">
                <c:v>907</c:v>
              </c:pt>
              <c:pt idx="907">
                <c:v>908</c:v>
              </c:pt>
              <c:pt idx="908">
                <c:v>909</c:v>
              </c:pt>
              <c:pt idx="909">
                <c:v>910</c:v>
              </c:pt>
              <c:pt idx="910">
                <c:v>911</c:v>
              </c:pt>
              <c:pt idx="911">
                <c:v>912</c:v>
              </c:pt>
              <c:pt idx="912">
                <c:v>913</c:v>
              </c:pt>
              <c:pt idx="913">
                <c:v>914</c:v>
              </c:pt>
              <c:pt idx="914">
                <c:v>915</c:v>
              </c:pt>
              <c:pt idx="915">
                <c:v>916</c:v>
              </c:pt>
              <c:pt idx="916">
                <c:v>917</c:v>
              </c:pt>
              <c:pt idx="917">
                <c:v>918</c:v>
              </c:pt>
              <c:pt idx="918">
                <c:v>919</c:v>
              </c:pt>
              <c:pt idx="919">
                <c:v>920</c:v>
              </c:pt>
              <c:pt idx="920">
                <c:v>921</c:v>
              </c:pt>
              <c:pt idx="921">
                <c:v>922</c:v>
              </c:pt>
              <c:pt idx="922">
                <c:v>923</c:v>
              </c:pt>
              <c:pt idx="923">
                <c:v>924</c:v>
              </c:pt>
              <c:pt idx="924">
                <c:v>925</c:v>
              </c:pt>
              <c:pt idx="925">
                <c:v>926</c:v>
              </c:pt>
              <c:pt idx="926">
                <c:v>927</c:v>
              </c:pt>
              <c:pt idx="927">
                <c:v>928</c:v>
              </c:pt>
              <c:pt idx="928">
                <c:v>929</c:v>
              </c:pt>
              <c:pt idx="929">
                <c:v>930</c:v>
              </c:pt>
              <c:pt idx="930">
                <c:v>931</c:v>
              </c:pt>
              <c:pt idx="931">
                <c:v>932</c:v>
              </c:pt>
              <c:pt idx="932">
                <c:v>933</c:v>
              </c:pt>
              <c:pt idx="933">
                <c:v>934</c:v>
              </c:pt>
              <c:pt idx="934">
                <c:v>935</c:v>
              </c:pt>
              <c:pt idx="935">
                <c:v>936</c:v>
              </c:pt>
              <c:pt idx="936">
                <c:v>937</c:v>
              </c:pt>
              <c:pt idx="937">
                <c:v>938</c:v>
              </c:pt>
              <c:pt idx="938">
                <c:v>939</c:v>
              </c:pt>
              <c:pt idx="939">
                <c:v>940</c:v>
              </c:pt>
              <c:pt idx="940">
                <c:v>941</c:v>
              </c:pt>
              <c:pt idx="941">
                <c:v>942</c:v>
              </c:pt>
              <c:pt idx="942">
                <c:v>943</c:v>
              </c:pt>
              <c:pt idx="943">
                <c:v>944</c:v>
              </c:pt>
              <c:pt idx="944">
                <c:v>945</c:v>
              </c:pt>
              <c:pt idx="945">
                <c:v>946</c:v>
              </c:pt>
              <c:pt idx="946">
                <c:v>947</c:v>
              </c:pt>
              <c:pt idx="947">
                <c:v>948</c:v>
              </c:pt>
              <c:pt idx="948">
                <c:v>949</c:v>
              </c:pt>
              <c:pt idx="949">
                <c:v>950</c:v>
              </c:pt>
              <c:pt idx="950">
                <c:v>951</c:v>
              </c:pt>
              <c:pt idx="951">
                <c:v>952</c:v>
              </c:pt>
              <c:pt idx="952">
                <c:v>953</c:v>
              </c:pt>
              <c:pt idx="953">
                <c:v>954</c:v>
              </c:pt>
              <c:pt idx="954">
                <c:v>955</c:v>
              </c:pt>
              <c:pt idx="955">
                <c:v>956</c:v>
              </c:pt>
              <c:pt idx="956">
                <c:v>957</c:v>
              </c:pt>
              <c:pt idx="957">
                <c:v>958</c:v>
              </c:pt>
              <c:pt idx="958">
                <c:v>959</c:v>
              </c:pt>
              <c:pt idx="959">
                <c:v>960</c:v>
              </c:pt>
              <c:pt idx="960">
                <c:v>961</c:v>
              </c:pt>
              <c:pt idx="961">
                <c:v>962</c:v>
              </c:pt>
              <c:pt idx="962">
                <c:v>963</c:v>
              </c:pt>
              <c:pt idx="963">
                <c:v>964</c:v>
              </c:pt>
              <c:pt idx="964">
                <c:v>965</c:v>
              </c:pt>
              <c:pt idx="965">
                <c:v>966</c:v>
              </c:pt>
              <c:pt idx="966">
                <c:v>967</c:v>
              </c:pt>
              <c:pt idx="967">
                <c:v>968</c:v>
              </c:pt>
              <c:pt idx="968">
                <c:v>969</c:v>
              </c:pt>
              <c:pt idx="969">
                <c:v>970</c:v>
              </c:pt>
              <c:pt idx="970">
                <c:v>971</c:v>
              </c:pt>
              <c:pt idx="971">
                <c:v>972</c:v>
              </c:pt>
              <c:pt idx="972">
                <c:v>973</c:v>
              </c:pt>
              <c:pt idx="973">
                <c:v>974</c:v>
              </c:pt>
              <c:pt idx="974">
                <c:v>975</c:v>
              </c:pt>
              <c:pt idx="975">
                <c:v>976</c:v>
              </c:pt>
              <c:pt idx="976">
                <c:v>977</c:v>
              </c:pt>
              <c:pt idx="977">
                <c:v>978</c:v>
              </c:pt>
              <c:pt idx="978">
                <c:v>979</c:v>
              </c:pt>
              <c:pt idx="979">
                <c:v>980</c:v>
              </c:pt>
              <c:pt idx="980">
                <c:v>981</c:v>
              </c:pt>
              <c:pt idx="981">
                <c:v>982</c:v>
              </c:pt>
              <c:pt idx="982">
                <c:v>983</c:v>
              </c:pt>
              <c:pt idx="983">
                <c:v>984</c:v>
              </c:pt>
              <c:pt idx="984">
                <c:v>985</c:v>
              </c:pt>
              <c:pt idx="985">
                <c:v>986</c:v>
              </c:pt>
              <c:pt idx="986">
                <c:v>987</c:v>
              </c:pt>
              <c:pt idx="987">
                <c:v>988</c:v>
              </c:pt>
              <c:pt idx="988">
                <c:v>989</c:v>
              </c:pt>
              <c:pt idx="989">
                <c:v>990</c:v>
              </c:pt>
              <c:pt idx="990">
                <c:v>991</c:v>
              </c:pt>
              <c:pt idx="991">
                <c:v>992</c:v>
              </c:pt>
              <c:pt idx="992">
                <c:v>993</c:v>
              </c:pt>
              <c:pt idx="993">
                <c:v>994</c:v>
              </c:pt>
              <c:pt idx="994">
                <c:v>995</c:v>
              </c:pt>
              <c:pt idx="995">
                <c:v>996</c:v>
              </c:pt>
              <c:pt idx="996">
                <c:v>997</c:v>
              </c:pt>
              <c:pt idx="997">
                <c:v>998</c:v>
              </c:pt>
              <c:pt idx="998">
                <c:v>999</c:v>
              </c:pt>
              <c:pt idx="999">
                <c:v>1000</c:v>
              </c:pt>
              <c:pt idx="1000">
                <c:v>1001</c:v>
              </c:pt>
              <c:pt idx="1001">
                <c:v>1002</c:v>
              </c:pt>
              <c:pt idx="1002">
                <c:v>1003</c:v>
              </c:pt>
              <c:pt idx="1003">
                <c:v>1004</c:v>
              </c:pt>
              <c:pt idx="1004">
                <c:v>1005</c:v>
              </c:pt>
              <c:pt idx="1005">
                <c:v>1006</c:v>
              </c:pt>
              <c:pt idx="1006">
                <c:v>1007</c:v>
              </c:pt>
              <c:pt idx="1007">
                <c:v>1008</c:v>
              </c:pt>
              <c:pt idx="1008">
                <c:v>1009</c:v>
              </c:pt>
              <c:pt idx="1009">
                <c:v>1010</c:v>
              </c:pt>
              <c:pt idx="1010">
                <c:v>1011</c:v>
              </c:pt>
              <c:pt idx="1011">
                <c:v>1012</c:v>
              </c:pt>
              <c:pt idx="1012">
                <c:v>1013</c:v>
              </c:pt>
              <c:pt idx="1013">
                <c:v>1014</c:v>
              </c:pt>
              <c:pt idx="1014">
                <c:v>1015</c:v>
              </c:pt>
              <c:pt idx="1015">
                <c:v>1016</c:v>
              </c:pt>
              <c:pt idx="1016">
                <c:v>1017</c:v>
              </c:pt>
              <c:pt idx="1017">
                <c:v>1018</c:v>
              </c:pt>
              <c:pt idx="1018">
                <c:v>1019</c:v>
              </c:pt>
              <c:pt idx="1019">
                <c:v>1020</c:v>
              </c:pt>
              <c:pt idx="1020">
                <c:v>1021</c:v>
              </c:pt>
              <c:pt idx="1021">
                <c:v>1022</c:v>
              </c:pt>
              <c:pt idx="1022">
                <c:v>1023</c:v>
              </c:pt>
              <c:pt idx="1023">
                <c:v>1024</c:v>
              </c:pt>
              <c:pt idx="1024">
                <c:v>1025</c:v>
              </c:pt>
              <c:pt idx="1025">
                <c:v>1026</c:v>
              </c:pt>
              <c:pt idx="1026">
                <c:v>1027</c:v>
              </c:pt>
              <c:pt idx="1027">
                <c:v>1028</c:v>
              </c:pt>
              <c:pt idx="1028">
                <c:v>1029</c:v>
              </c:pt>
              <c:pt idx="1029">
                <c:v>1030</c:v>
              </c:pt>
              <c:pt idx="1030">
                <c:v>1031</c:v>
              </c:pt>
              <c:pt idx="1031">
                <c:v>1032</c:v>
              </c:pt>
              <c:pt idx="1032">
                <c:v>1033</c:v>
              </c:pt>
              <c:pt idx="1033">
                <c:v>1034</c:v>
              </c:pt>
              <c:pt idx="1034">
                <c:v>1035</c:v>
              </c:pt>
              <c:pt idx="1035">
                <c:v>1036</c:v>
              </c:pt>
              <c:pt idx="1036">
                <c:v>1037</c:v>
              </c:pt>
              <c:pt idx="1037">
                <c:v>1038</c:v>
              </c:pt>
              <c:pt idx="1038">
                <c:v>1039</c:v>
              </c:pt>
              <c:pt idx="1039">
                <c:v>1040</c:v>
              </c:pt>
              <c:pt idx="1040">
                <c:v>1041</c:v>
              </c:pt>
              <c:pt idx="1041">
                <c:v>1042</c:v>
              </c:pt>
              <c:pt idx="1042">
                <c:v>1043</c:v>
              </c:pt>
              <c:pt idx="1043">
                <c:v>1044</c:v>
              </c:pt>
              <c:pt idx="1044">
                <c:v>1045</c:v>
              </c:pt>
              <c:pt idx="1045">
                <c:v>1046</c:v>
              </c:pt>
              <c:pt idx="1046">
                <c:v>1047</c:v>
              </c:pt>
              <c:pt idx="1047">
                <c:v>1048</c:v>
              </c:pt>
              <c:pt idx="1048">
                <c:v>1049</c:v>
              </c:pt>
              <c:pt idx="1049">
                <c:v>1050</c:v>
              </c:pt>
              <c:pt idx="1050">
                <c:v>1051</c:v>
              </c:pt>
              <c:pt idx="1051">
                <c:v>1052</c:v>
              </c:pt>
              <c:pt idx="1052">
                <c:v>1053</c:v>
              </c:pt>
              <c:pt idx="1053">
                <c:v>1054</c:v>
              </c:pt>
              <c:pt idx="1054">
                <c:v>1055</c:v>
              </c:pt>
              <c:pt idx="1055">
                <c:v>1056</c:v>
              </c:pt>
              <c:pt idx="1056">
                <c:v>1057</c:v>
              </c:pt>
              <c:pt idx="1057">
                <c:v>1058</c:v>
              </c:pt>
              <c:pt idx="1058">
                <c:v>1059</c:v>
              </c:pt>
              <c:pt idx="1059">
                <c:v>1060</c:v>
              </c:pt>
              <c:pt idx="1060">
                <c:v>1061</c:v>
              </c:pt>
              <c:pt idx="1061">
                <c:v>1062</c:v>
              </c:pt>
              <c:pt idx="1062">
                <c:v>1063</c:v>
              </c:pt>
              <c:pt idx="1063">
                <c:v>1064</c:v>
              </c:pt>
              <c:pt idx="1064">
                <c:v>1065</c:v>
              </c:pt>
              <c:pt idx="1065">
                <c:v>1066</c:v>
              </c:pt>
              <c:pt idx="1066">
                <c:v>1067</c:v>
              </c:pt>
              <c:pt idx="1067">
                <c:v>1068</c:v>
              </c:pt>
              <c:pt idx="1068">
                <c:v>1069</c:v>
              </c:pt>
              <c:pt idx="1069">
                <c:v>1070</c:v>
              </c:pt>
              <c:pt idx="1070">
                <c:v>1071</c:v>
              </c:pt>
              <c:pt idx="1071">
                <c:v>1072</c:v>
              </c:pt>
              <c:pt idx="1072">
                <c:v>1073</c:v>
              </c:pt>
              <c:pt idx="1073">
                <c:v>1074</c:v>
              </c:pt>
              <c:pt idx="1074">
                <c:v>1075</c:v>
              </c:pt>
              <c:pt idx="1075">
                <c:v>1076</c:v>
              </c:pt>
              <c:pt idx="1076">
                <c:v>1077</c:v>
              </c:pt>
              <c:pt idx="1077">
                <c:v>1078</c:v>
              </c:pt>
              <c:pt idx="1078">
                <c:v>1079</c:v>
              </c:pt>
              <c:pt idx="1079">
                <c:v>1080</c:v>
              </c:pt>
              <c:pt idx="1080">
                <c:v>1081</c:v>
              </c:pt>
              <c:pt idx="1081">
                <c:v>1082</c:v>
              </c:pt>
              <c:pt idx="1082">
                <c:v>1083</c:v>
              </c:pt>
              <c:pt idx="1083">
                <c:v>1084</c:v>
              </c:pt>
              <c:pt idx="1084">
                <c:v>1085</c:v>
              </c:pt>
              <c:pt idx="1085">
                <c:v>1086</c:v>
              </c:pt>
              <c:pt idx="1086">
                <c:v>1087</c:v>
              </c:pt>
              <c:pt idx="1087">
                <c:v>1088</c:v>
              </c:pt>
              <c:pt idx="1088">
                <c:v>1089</c:v>
              </c:pt>
              <c:pt idx="1089">
                <c:v>1090</c:v>
              </c:pt>
              <c:pt idx="1090">
                <c:v>1091</c:v>
              </c:pt>
              <c:pt idx="1091">
                <c:v>1092</c:v>
              </c:pt>
              <c:pt idx="1092">
                <c:v>1093</c:v>
              </c:pt>
              <c:pt idx="1093">
                <c:v>1094</c:v>
              </c:pt>
              <c:pt idx="1094">
                <c:v>1095</c:v>
              </c:pt>
              <c:pt idx="1095">
                <c:v>1096</c:v>
              </c:pt>
              <c:pt idx="1096">
                <c:v>1097</c:v>
              </c:pt>
              <c:pt idx="1097">
                <c:v>1098</c:v>
              </c:pt>
              <c:pt idx="1098">
                <c:v>1099</c:v>
              </c:pt>
              <c:pt idx="1099">
                <c:v>1100</c:v>
              </c:pt>
              <c:pt idx="1100">
                <c:v>1101</c:v>
              </c:pt>
              <c:pt idx="1101">
                <c:v>1102</c:v>
              </c:pt>
              <c:pt idx="1102">
                <c:v>1103</c:v>
              </c:pt>
              <c:pt idx="1103">
                <c:v>1104</c:v>
              </c:pt>
              <c:pt idx="1104">
                <c:v>1105</c:v>
              </c:pt>
              <c:pt idx="1105">
                <c:v>1106</c:v>
              </c:pt>
              <c:pt idx="1106">
                <c:v>1107</c:v>
              </c:pt>
              <c:pt idx="1107">
                <c:v>1108</c:v>
              </c:pt>
              <c:pt idx="1108">
                <c:v>1109</c:v>
              </c:pt>
              <c:pt idx="1109">
                <c:v>1110</c:v>
              </c:pt>
              <c:pt idx="1110">
                <c:v>1111</c:v>
              </c:pt>
              <c:pt idx="1111">
                <c:v>1112</c:v>
              </c:pt>
              <c:pt idx="1112">
                <c:v>1113</c:v>
              </c:pt>
              <c:pt idx="1113">
                <c:v>1114</c:v>
              </c:pt>
              <c:pt idx="1114">
                <c:v>1115</c:v>
              </c:pt>
              <c:pt idx="1115">
                <c:v>1116</c:v>
              </c:pt>
              <c:pt idx="1116">
                <c:v>1117</c:v>
              </c:pt>
              <c:pt idx="1117">
                <c:v>1118</c:v>
              </c:pt>
              <c:pt idx="1118">
                <c:v>1119</c:v>
              </c:pt>
              <c:pt idx="1119">
                <c:v>1120</c:v>
              </c:pt>
              <c:pt idx="1120">
                <c:v>1121</c:v>
              </c:pt>
              <c:pt idx="1121">
                <c:v>1122</c:v>
              </c:pt>
              <c:pt idx="1122">
                <c:v>1123</c:v>
              </c:pt>
              <c:pt idx="1123">
                <c:v>1124</c:v>
              </c:pt>
              <c:pt idx="1124">
                <c:v>1125</c:v>
              </c:pt>
              <c:pt idx="1125">
                <c:v>1126</c:v>
              </c:pt>
              <c:pt idx="1126">
                <c:v>1127</c:v>
              </c:pt>
              <c:pt idx="1127">
                <c:v>1128</c:v>
              </c:pt>
              <c:pt idx="1128">
                <c:v>1129</c:v>
              </c:pt>
              <c:pt idx="1129">
                <c:v>1130</c:v>
              </c:pt>
              <c:pt idx="1130">
                <c:v>1131</c:v>
              </c:pt>
              <c:pt idx="1131">
                <c:v>1132</c:v>
              </c:pt>
              <c:pt idx="1132">
                <c:v>1133</c:v>
              </c:pt>
              <c:pt idx="1133">
                <c:v>1134</c:v>
              </c:pt>
              <c:pt idx="1134">
                <c:v>1135</c:v>
              </c:pt>
              <c:pt idx="1135">
                <c:v>1136</c:v>
              </c:pt>
              <c:pt idx="1136">
                <c:v>1137</c:v>
              </c:pt>
              <c:pt idx="1137">
                <c:v>1138</c:v>
              </c:pt>
              <c:pt idx="1138">
                <c:v>1139</c:v>
              </c:pt>
              <c:pt idx="1139">
                <c:v>1140</c:v>
              </c:pt>
              <c:pt idx="1140">
                <c:v>1141</c:v>
              </c:pt>
              <c:pt idx="1141">
                <c:v>1142</c:v>
              </c:pt>
              <c:pt idx="1142">
                <c:v>1143</c:v>
              </c:pt>
              <c:pt idx="1143">
                <c:v>1144</c:v>
              </c:pt>
              <c:pt idx="1144">
                <c:v>1145</c:v>
              </c:pt>
              <c:pt idx="1145">
                <c:v>1146</c:v>
              </c:pt>
              <c:pt idx="1146">
                <c:v>1147</c:v>
              </c:pt>
              <c:pt idx="1147">
                <c:v>1148</c:v>
              </c:pt>
              <c:pt idx="1148">
                <c:v>1149</c:v>
              </c:pt>
              <c:pt idx="1149">
                <c:v>1150</c:v>
              </c:pt>
              <c:pt idx="1150">
                <c:v>1151</c:v>
              </c:pt>
              <c:pt idx="1151">
                <c:v>1152</c:v>
              </c:pt>
              <c:pt idx="1152">
                <c:v>1153</c:v>
              </c:pt>
              <c:pt idx="1153">
                <c:v>1154</c:v>
              </c:pt>
              <c:pt idx="1154">
                <c:v>1155</c:v>
              </c:pt>
              <c:pt idx="1155">
                <c:v>1156</c:v>
              </c:pt>
              <c:pt idx="1156">
                <c:v>1157</c:v>
              </c:pt>
              <c:pt idx="1157">
                <c:v>1158</c:v>
              </c:pt>
              <c:pt idx="1158">
                <c:v>1159</c:v>
              </c:pt>
              <c:pt idx="1159">
                <c:v>1160</c:v>
              </c:pt>
              <c:pt idx="1160">
                <c:v>1161</c:v>
              </c:pt>
              <c:pt idx="1161">
                <c:v>1162</c:v>
              </c:pt>
              <c:pt idx="1162">
                <c:v>1163</c:v>
              </c:pt>
              <c:pt idx="1163">
                <c:v>1164</c:v>
              </c:pt>
              <c:pt idx="1164">
                <c:v>1165</c:v>
              </c:pt>
              <c:pt idx="1165">
                <c:v>1166</c:v>
              </c:pt>
              <c:pt idx="1166">
                <c:v>1167</c:v>
              </c:pt>
              <c:pt idx="1167">
                <c:v>1168</c:v>
              </c:pt>
              <c:pt idx="1168">
                <c:v>1169</c:v>
              </c:pt>
              <c:pt idx="1169">
                <c:v>1170</c:v>
              </c:pt>
              <c:pt idx="1170">
                <c:v>1171</c:v>
              </c:pt>
              <c:pt idx="1171">
                <c:v>1172</c:v>
              </c:pt>
              <c:pt idx="1172">
                <c:v>1173</c:v>
              </c:pt>
              <c:pt idx="1173">
                <c:v>1174</c:v>
              </c:pt>
              <c:pt idx="1174">
                <c:v>1175</c:v>
              </c:pt>
              <c:pt idx="1175">
                <c:v>1176</c:v>
              </c:pt>
              <c:pt idx="1176">
                <c:v>1177</c:v>
              </c:pt>
              <c:pt idx="1177">
                <c:v>1178</c:v>
              </c:pt>
              <c:pt idx="1178">
                <c:v>1179</c:v>
              </c:pt>
              <c:pt idx="1179">
                <c:v>1180</c:v>
              </c:pt>
              <c:pt idx="1180">
                <c:v>1181</c:v>
              </c:pt>
              <c:pt idx="1181">
                <c:v>1182</c:v>
              </c:pt>
              <c:pt idx="1182">
                <c:v>1183</c:v>
              </c:pt>
              <c:pt idx="1183">
                <c:v>1184</c:v>
              </c:pt>
              <c:pt idx="1184">
                <c:v>1185</c:v>
              </c:pt>
              <c:pt idx="1185">
                <c:v>1186</c:v>
              </c:pt>
              <c:pt idx="1186">
                <c:v>1187</c:v>
              </c:pt>
              <c:pt idx="1187">
                <c:v>1188</c:v>
              </c:pt>
              <c:pt idx="1188">
                <c:v>1189</c:v>
              </c:pt>
              <c:pt idx="1189">
                <c:v>1190</c:v>
              </c:pt>
              <c:pt idx="1190">
                <c:v>1191</c:v>
              </c:pt>
              <c:pt idx="1191">
                <c:v>1192</c:v>
              </c:pt>
              <c:pt idx="1192">
                <c:v>1193</c:v>
              </c:pt>
              <c:pt idx="1193">
                <c:v>1194</c:v>
              </c:pt>
              <c:pt idx="1194">
                <c:v>1195</c:v>
              </c:pt>
              <c:pt idx="1195">
                <c:v>1196</c:v>
              </c:pt>
              <c:pt idx="1196">
                <c:v>1197</c:v>
              </c:pt>
              <c:pt idx="1197">
                <c:v>1198</c:v>
              </c:pt>
              <c:pt idx="1198">
                <c:v>1199</c:v>
              </c:pt>
              <c:pt idx="1199">
                <c:v>1200</c:v>
              </c:pt>
              <c:pt idx="1200">
                <c:v>1201</c:v>
              </c:pt>
              <c:pt idx="1201">
                <c:v>1202</c:v>
              </c:pt>
              <c:pt idx="1202">
                <c:v>1203</c:v>
              </c:pt>
              <c:pt idx="1203">
                <c:v>1204</c:v>
              </c:pt>
              <c:pt idx="1204">
                <c:v>1205</c:v>
              </c:pt>
              <c:pt idx="1205">
                <c:v>1206</c:v>
              </c:pt>
              <c:pt idx="1206">
                <c:v>1207</c:v>
              </c:pt>
              <c:pt idx="1207">
                <c:v>1208</c:v>
              </c:pt>
              <c:pt idx="1208">
                <c:v>1209</c:v>
              </c:pt>
              <c:pt idx="1209">
                <c:v>1210</c:v>
              </c:pt>
              <c:pt idx="1210">
                <c:v>1211</c:v>
              </c:pt>
              <c:pt idx="1211">
                <c:v>1212</c:v>
              </c:pt>
              <c:pt idx="1212">
                <c:v>1213</c:v>
              </c:pt>
              <c:pt idx="1213">
                <c:v>1214</c:v>
              </c:pt>
              <c:pt idx="1214">
                <c:v>1215</c:v>
              </c:pt>
              <c:pt idx="1215">
                <c:v>1216</c:v>
              </c:pt>
              <c:pt idx="1216">
                <c:v>1217</c:v>
              </c:pt>
              <c:pt idx="1217">
                <c:v>1218</c:v>
              </c:pt>
              <c:pt idx="1218">
                <c:v>1219</c:v>
              </c:pt>
              <c:pt idx="1219">
                <c:v>1220</c:v>
              </c:pt>
              <c:pt idx="1220">
                <c:v>1221</c:v>
              </c:pt>
              <c:pt idx="1221">
                <c:v>1222</c:v>
              </c:pt>
              <c:pt idx="1222">
                <c:v>1223</c:v>
              </c:pt>
              <c:pt idx="1223">
                <c:v>1224</c:v>
              </c:pt>
              <c:pt idx="1224">
                <c:v>1225</c:v>
              </c:pt>
              <c:pt idx="1225">
                <c:v>1226</c:v>
              </c:pt>
              <c:pt idx="1226">
                <c:v>1227</c:v>
              </c:pt>
              <c:pt idx="1227">
                <c:v>1228</c:v>
              </c:pt>
              <c:pt idx="1228">
                <c:v>1229</c:v>
              </c:pt>
              <c:pt idx="1229">
                <c:v>1230</c:v>
              </c:pt>
              <c:pt idx="1230">
                <c:v>1231</c:v>
              </c:pt>
              <c:pt idx="1231">
                <c:v>1232</c:v>
              </c:pt>
              <c:pt idx="1232">
                <c:v>1233</c:v>
              </c:pt>
              <c:pt idx="1233">
                <c:v>1234</c:v>
              </c:pt>
              <c:pt idx="1234">
                <c:v>1235</c:v>
              </c:pt>
              <c:pt idx="1235">
                <c:v>1236</c:v>
              </c:pt>
              <c:pt idx="1236">
                <c:v>1237</c:v>
              </c:pt>
              <c:pt idx="1237">
                <c:v>1238</c:v>
              </c:pt>
              <c:pt idx="1238">
                <c:v>1239</c:v>
              </c:pt>
              <c:pt idx="1239">
                <c:v>1240</c:v>
              </c:pt>
              <c:pt idx="1240">
                <c:v>1241</c:v>
              </c:pt>
              <c:pt idx="1241">
                <c:v>1242</c:v>
              </c:pt>
              <c:pt idx="1242">
                <c:v>1243</c:v>
              </c:pt>
              <c:pt idx="1243">
                <c:v>1244</c:v>
              </c:pt>
              <c:pt idx="1244">
                <c:v>1245</c:v>
              </c:pt>
              <c:pt idx="1245">
                <c:v>1246</c:v>
              </c:pt>
              <c:pt idx="1246">
                <c:v>1247</c:v>
              </c:pt>
              <c:pt idx="1247">
                <c:v>1248</c:v>
              </c:pt>
              <c:pt idx="1248">
                <c:v>1249</c:v>
              </c:pt>
              <c:pt idx="1249">
                <c:v>1250</c:v>
              </c:pt>
              <c:pt idx="1250">
                <c:v>1251</c:v>
              </c:pt>
              <c:pt idx="1251">
                <c:v>1252</c:v>
              </c:pt>
              <c:pt idx="1252">
                <c:v>1253</c:v>
              </c:pt>
              <c:pt idx="1253">
                <c:v>1254</c:v>
              </c:pt>
              <c:pt idx="1254">
                <c:v>1255</c:v>
              </c:pt>
              <c:pt idx="1255">
                <c:v>1256</c:v>
              </c:pt>
              <c:pt idx="1256">
                <c:v>1257</c:v>
              </c:pt>
              <c:pt idx="1257">
                <c:v>1258</c:v>
              </c:pt>
              <c:pt idx="1258">
                <c:v>1259</c:v>
              </c:pt>
              <c:pt idx="1259">
                <c:v>1260</c:v>
              </c:pt>
              <c:pt idx="1260">
                <c:v>1261</c:v>
              </c:pt>
              <c:pt idx="1261">
                <c:v>1262</c:v>
              </c:pt>
              <c:pt idx="1262">
                <c:v>1263</c:v>
              </c:pt>
              <c:pt idx="1263">
                <c:v>1264</c:v>
              </c:pt>
              <c:pt idx="1264">
                <c:v>1265</c:v>
              </c:pt>
              <c:pt idx="1265">
                <c:v>1266</c:v>
              </c:pt>
              <c:pt idx="1266">
                <c:v>1267</c:v>
              </c:pt>
              <c:pt idx="1267">
                <c:v>1268</c:v>
              </c:pt>
              <c:pt idx="1268">
                <c:v>1269</c:v>
              </c:pt>
              <c:pt idx="1269">
                <c:v>1270</c:v>
              </c:pt>
              <c:pt idx="1270">
                <c:v>1271</c:v>
              </c:pt>
              <c:pt idx="1271">
                <c:v>1272</c:v>
              </c:pt>
              <c:pt idx="1272">
                <c:v>1273</c:v>
              </c:pt>
              <c:pt idx="1273">
                <c:v>1274</c:v>
              </c:pt>
              <c:pt idx="1274">
                <c:v>1275</c:v>
              </c:pt>
              <c:pt idx="1275">
                <c:v>1276</c:v>
              </c:pt>
              <c:pt idx="1276">
                <c:v>1277</c:v>
              </c:pt>
              <c:pt idx="1277">
                <c:v>1278</c:v>
              </c:pt>
              <c:pt idx="1278">
                <c:v>1279</c:v>
              </c:pt>
              <c:pt idx="1279">
                <c:v>1280</c:v>
              </c:pt>
              <c:pt idx="1280">
                <c:v>1281</c:v>
              </c:pt>
              <c:pt idx="1281">
                <c:v>1282</c:v>
              </c:pt>
              <c:pt idx="1282">
                <c:v>1283</c:v>
              </c:pt>
              <c:pt idx="1283">
                <c:v>1284</c:v>
              </c:pt>
              <c:pt idx="1284">
                <c:v>1285</c:v>
              </c:pt>
              <c:pt idx="1285">
                <c:v>1286</c:v>
              </c:pt>
              <c:pt idx="1286">
                <c:v>1287</c:v>
              </c:pt>
              <c:pt idx="1287">
                <c:v>1288</c:v>
              </c:pt>
              <c:pt idx="1288">
                <c:v>1289</c:v>
              </c:pt>
              <c:pt idx="1289">
                <c:v>1290</c:v>
              </c:pt>
              <c:pt idx="1290">
                <c:v>1291</c:v>
              </c:pt>
              <c:pt idx="1291">
                <c:v>1292</c:v>
              </c:pt>
              <c:pt idx="1292">
                <c:v>1293</c:v>
              </c:pt>
              <c:pt idx="1293">
                <c:v>1294</c:v>
              </c:pt>
              <c:pt idx="1294">
                <c:v>1295</c:v>
              </c:pt>
              <c:pt idx="1295">
                <c:v>1296</c:v>
              </c:pt>
              <c:pt idx="1296">
                <c:v>1297</c:v>
              </c:pt>
              <c:pt idx="1297">
                <c:v>1298</c:v>
              </c:pt>
              <c:pt idx="1298">
                <c:v>1299</c:v>
              </c:pt>
              <c:pt idx="1299">
                <c:v>1300</c:v>
              </c:pt>
              <c:pt idx="1300">
                <c:v>1301</c:v>
              </c:pt>
              <c:pt idx="1301">
                <c:v>1302</c:v>
              </c:pt>
              <c:pt idx="1302">
                <c:v>1303</c:v>
              </c:pt>
              <c:pt idx="1303">
                <c:v>1304</c:v>
              </c:pt>
              <c:pt idx="1304">
                <c:v>1305</c:v>
              </c:pt>
              <c:pt idx="1305">
                <c:v>1306</c:v>
              </c:pt>
              <c:pt idx="1306">
                <c:v>1307</c:v>
              </c:pt>
              <c:pt idx="1307">
                <c:v>1308</c:v>
              </c:pt>
              <c:pt idx="1308">
                <c:v>1309</c:v>
              </c:pt>
              <c:pt idx="1309">
                <c:v>1310</c:v>
              </c:pt>
              <c:pt idx="1310">
                <c:v>1311</c:v>
              </c:pt>
              <c:pt idx="1311">
                <c:v>1312</c:v>
              </c:pt>
              <c:pt idx="1312">
                <c:v>1313</c:v>
              </c:pt>
              <c:pt idx="1313">
                <c:v>1314</c:v>
              </c:pt>
              <c:pt idx="1314">
                <c:v>1315</c:v>
              </c:pt>
              <c:pt idx="1315">
                <c:v>1316</c:v>
              </c:pt>
              <c:pt idx="1316">
                <c:v>1317</c:v>
              </c:pt>
              <c:pt idx="1317">
                <c:v>1318</c:v>
              </c:pt>
              <c:pt idx="1318">
                <c:v>1319</c:v>
              </c:pt>
              <c:pt idx="1319">
                <c:v>1320</c:v>
              </c:pt>
              <c:pt idx="1320">
                <c:v>1321</c:v>
              </c:pt>
              <c:pt idx="1321">
                <c:v>1322</c:v>
              </c:pt>
              <c:pt idx="1322">
                <c:v>1323</c:v>
              </c:pt>
              <c:pt idx="1323">
                <c:v>1324</c:v>
              </c:pt>
              <c:pt idx="1324">
                <c:v>1325</c:v>
              </c:pt>
              <c:pt idx="1325">
                <c:v>1326</c:v>
              </c:pt>
              <c:pt idx="1326">
                <c:v>1327</c:v>
              </c:pt>
              <c:pt idx="1327">
                <c:v>1328</c:v>
              </c:pt>
              <c:pt idx="1328">
                <c:v>1329</c:v>
              </c:pt>
              <c:pt idx="1329">
                <c:v>1330</c:v>
              </c:pt>
              <c:pt idx="1330">
                <c:v>1331</c:v>
              </c:pt>
              <c:pt idx="1331">
                <c:v>1332</c:v>
              </c:pt>
              <c:pt idx="1332">
                <c:v>1333</c:v>
              </c:pt>
              <c:pt idx="1333">
                <c:v>1334</c:v>
              </c:pt>
              <c:pt idx="1334">
                <c:v>1335</c:v>
              </c:pt>
              <c:pt idx="1335">
                <c:v>1336</c:v>
              </c:pt>
              <c:pt idx="1336">
                <c:v>1337</c:v>
              </c:pt>
              <c:pt idx="1337">
                <c:v>1338</c:v>
              </c:pt>
              <c:pt idx="1338">
                <c:v>1339</c:v>
              </c:pt>
              <c:pt idx="1339">
                <c:v>1340</c:v>
              </c:pt>
              <c:pt idx="1340">
                <c:v>1341</c:v>
              </c:pt>
              <c:pt idx="1341">
                <c:v>1342</c:v>
              </c:pt>
              <c:pt idx="1342">
                <c:v>1343</c:v>
              </c:pt>
              <c:pt idx="1343">
                <c:v>1344</c:v>
              </c:pt>
              <c:pt idx="1344">
                <c:v>1345</c:v>
              </c:pt>
              <c:pt idx="1345">
                <c:v>1346</c:v>
              </c:pt>
              <c:pt idx="1346">
                <c:v>1347</c:v>
              </c:pt>
              <c:pt idx="1347">
                <c:v>1348</c:v>
              </c:pt>
              <c:pt idx="1348">
                <c:v>1349</c:v>
              </c:pt>
              <c:pt idx="1349">
                <c:v>1350</c:v>
              </c:pt>
              <c:pt idx="1350">
                <c:v>1351</c:v>
              </c:pt>
              <c:pt idx="1351">
                <c:v>1352</c:v>
              </c:pt>
              <c:pt idx="1352">
                <c:v>1353</c:v>
              </c:pt>
              <c:pt idx="1353">
                <c:v>1354</c:v>
              </c:pt>
              <c:pt idx="1354">
                <c:v>1355</c:v>
              </c:pt>
              <c:pt idx="1355">
                <c:v>1356</c:v>
              </c:pt>
              <c:pt idx="1356">
                <c:v>1357</c:v>
              </c:pt>
              <c:pt idx="1357">
                <c:v>1358</c:v>
              </c:pt>
              <c:pt idx="1358">
                <c:v>1359</c:v>
              </c:pt>
              <c:pt idx="1359">
                <c:v>1360</c:v>
              </c:pt>
              <c:pt idx="1360">
                <c:v>1361</c:v>
              </c:pt>
              <c:pt idx="1361">
                <c:v>1362</c:v>
              </c:pt>
              <c:pt idx="1362">
                <c:v>1363</c:v>
              </c:pt>
              <c:pt idx="1363">
                <c:v>1364</c:v>
              </c:pt>
              <c:pt idx="1364">
                <c:v>1365</c:v>
              </c:pt>
              <c:pt idx="1365">
                <c:v>1366</c:v>
              </c:pt>
              <c:pt idx="1366">
                <c:v>1367</c:v>
              </c:pt>
              <c:pt idx="1367">
                <c:v>1368</c:v>
              </c:pt>
              <c:pt idx="1368">
                <c:v>1369</c:v>
              </c:pt>
              <c:pt idx="1369">
                <c:v>1370</c:v>
              </c:pt>
              <c:pt idx="1370">
                <c:v>1371</c:v>
              </c:pt>
              <c:pt idx="1371">
                <c:v>1372</c:v>
              </c:pt>
              <c:pt idx="1372">
                <c:v>1373</c:v>
              </c:pt>
              <c:pt idx="1373">
                <c:v>1374</c:v>
              </c:pt>
              <c:pt idx="1374">
                <c:v>1375</c:v>
              </c:pt>
              <c:pt idx="1375">
                <c:v>1376</c:v>
              </c:pt>
              <c:pt idx="1376">
                <c:v>1377</c:v>
              </c:pt>
              <c:pt idx="1377">
                <c:v>1378</c:v>
              </c:pt>
              <c:pt idx="1378">
                <c:v>1379</c:v>
              </c:pt>
              <c:pt idx="1379">
                <c:v>1380</c:v>
              </c:pt>
              <c:pt idx="1380">
                <c:v>1381</c:v>
              </c:pt>
              <c:pt idx="1381">
                <c:v>1382</c:v>
              </c:pt>
              <c:pt idx="1382">
                <c:v>1383</c:v>
              </c:pt>
              <c:pt idx="1383">
                <c:v>1384</c:v>
              </c:pt>
              <c:pt idx="1384">
                <c:v>1385</c:v>
              </c:pt>
              <c:pt idx="1385">
                <c:v>1386</c:v>
              </c:pt>
              <c:pt idx="1386">
                <c:v>1387</c:v>
              </c:pt>
              <c:pt idx="1387">
                <c:v>1388</c:v>
              </c:pt>
              <c:pt idx="1388">
                <c:v>1389</c:v>
              </c:pt>
              <c:pt idx="1389">
                <c:v>1390</c:v>
              </c:pt>
              <c:pt idx="1390">
                <c:v>1391</c:v>
              </c:pt>
              <c:pt idx="1391">
                <c:v>1392</c:v>
              </c:pt>
              <c:pt idx="1392">
                <c:v>1393</c:v>
              </c:pt>
              <c:pt idx="1393">
                <c:v>1394</c:v>
              </c:pt>
              <c:pt idx="1394">
                <c:v>1395</c:v>
              </c:pt>
              <c:pt idx="1395">
                <c:v>1396</c:v>
              </c:pt>
              <c:pt idx="1396">
                <c:v>1397</c:v>
              </c:pt>
              <c:pt idx="1397">
                <c:v>1398</c:v>
              </c:pt>
              <c:pt idx="1398">
                <c:v>1399</c:v>
              </c:pt>
              <c:pt idx="1399">
                <c:v>1400</c:v>
              </c:pt>
              <c:pt idx="1400">
                <c:v>1401</c:v>
              </c:pt>
              <c:pt idx="1401">
                <c:v>1402</c:v>
              </c:pt>
              <c:pt idx="1402">
                <c:v>1403</c:v>
              </c:pt>
              <c:pt idx="1403">
                <c:v>1404</c:v>
              </c:pt>
              <c:pt idx="1404">
                <c:v>1405</c:v>
              </c:pt>
              <c:pt idx="1405">
                <c:v>1406</c:v>
              </c:pt>
              <c:pt idx="1406">
                <c:v>1407</c:v>
              </c:pt>
              <c:pt idx="1407">
                <c:v>1408</c:v>
              </c:pt>
              <c:pt idx="1408">
                <c:v>1409</c:v>
              </c:pt>
              <c:pt idx="1409">
                <c:v>1410</c:v>
              </c:pt>
              <c:pt idx="1410">
                <c:v>1411</c:v>
              </c:pt>
              <c:pt idx="1411">
                <c:v>1412</c:v>
              </c:pt>
              <c:pt idx="1412">
                <c:v>1413</c:v>
              </c:pt>
              <c:pt idx="1413">
                <c:v>1414</c:v>
              </c:pt>
              <c:pt idx="1414">
                <c:v>1415</c:v>
              </c:pt>
              <c:pt idx="1415">
                <c:v>1416</c:v>
              </c:pt>
              <c:pt idx="1416">
                <c:v>1417</c:v>
              </c:pt>
              <c:pt idx="1417">
                <c:v>1418</c:v>
              </c:pt>
              <c:pt idx="1418">
                <c:v>1419</c:v>
              </c:pt>
              <c:pt idx="1419">
                <c:v>1420</c:v>
              </c:pt>
              <c:pt idx="1420">
                <c:v>1421</c:v>
              </c:pt>
              <c:pt idx="1421">
                <c:v>1422</c:v>
              </c:pt>
              <c:pt idx="1422">
                <c:v>1423</c:v>
              </c:pt>
              <c:pt idx="1423">
                <c:v>1424</c:v>
              </c:pt>
              <c:pt idx="1424">
                <c:v>1425</c:v>
              </c:pt>
              <c:pt idx="1425">
                <c:v>1426</c:v>
              </c:pt>
              <c:pt idx="1426">
                <c:v>1427</c:v>
              </c:pt>
              <c:pt idx="1427">
                <c:v>1428</c:v>
              </c:pt>
              <c:pt idx="1428">
                <c:v>1429</c:v>
              </c:pt>
              <c:pt idx="1429">
                <c:v>1430</c:v>
              </c:pt>
              <c:pt idx="1430">
                <c:v>1431</c:v>
              </c:pt>
              <c:pt idx="1431">
                <c:v>1432</c:v>
              </c:pt>
              <c:pt idx="1432">
                <c:v>1433</c:v>
              </c:pt>
              <c:pt idx="1433">
                <c:v>1434</c:v>
              </c:pt>
              <c:pt idx="1434">
                <c:v>1435</c:v>
              </c:pt>
              <c:pt idx="1435">
                <c:v>1436</c:v>
              </c:pt>
              <c:pt idx="1436">
                <c:v>1437</c:v>
              </c:pt>
              <c:pt idx="1437">
                <c:v>1438</c:v>
              </c:pt>
              <c:pt idx="1438">
                <c:v>1439</c:v>
              </c:pt>
              <c:pt idx="1439">
                <c:v>1440</c:v>
              </c:pt>
              <c:pt idx="1440">
                <c:v>1441</c:v>
              </c:pt>
              <c:pt idx="1441">
                <c:v>1442</c:v>
              </c:pt>
              <c:pt idx="1442">
                <c:v>1443</c:v>
              </c:pt>
              <c:pt idx="1443">
                <c:v>1444</c:v>
              </c:pt>
              <c:pt idx="1444">
                <c:v>1445</c:v>
              </c:pt>
              <c:pt idx="1445">
                <c:v>1446</c:v>
              </c:pt>
              <c:pt idx="1446">
                <c:v>1447</c:v>
              </c:pt>
              <c:pt idx="1447">
                <c:v>1448</c:v>
              </c:pt>
              <c:pt idx="1448">
                <c:v>1449</c:v>
              </c:pt>
              <c:pt idx="1449">
                <c:v>1450</c:v>
              </c:pt>
              <c:pt idx="1450">
                <c:v>1451</c:v>
              </c:pt>
              <c:pt idx="1451">
                <c:v>1452</c:v>
              </c:pt>
              <c:pt idx="1452">
                <c:v>1453</c:v>
              </c:pt>
              <c:pt idx="1453">
                <c:v>1454</c:v>
              </c:pt>
              <c:pt idx="1454">
                <c:v>1455</c:v>
              </c:pt>
              <c:pt idx="1455">
                <c:v>1456</c:v>
              </c:pt>
              <c:pt idx="1456">
                <c:v>1457</c:v>
              </c:pt>
              <c:pt idx="1457">
                <c:v>1458</c:v>
              </c:pt>
              <c:pt idx="1458">
                <c:v>1459</c:v>
              </c:pt>
              <c:pt idx="1459">
                <c:v>1460</c:v>
              </c:pt>
              <c:pt idx="1460">
                <c:v>1461</c:v>
              </c:pt>
              <c:pt idx="1461">
                <c:v>1462</c:v>
              </c:pt>
              <c:pt idx="1462">
                <c:v>1463</c:v>
              </c:pt>
              <c:pt idx="1463">
                <c:v>1464</c:v>
              </c:pt>
              <c:pt idx="1464">
                <c:v>1465</c:v>
              </c:pt>
              <c:pt idx="1465">
                <c:v>1466</c:v>
              </c:pt>
              <c:pt idx="1466">
                <c:v>1467</c:v>
              </c:pt>
              <c:pt idx="1467">
                <c:v>1468</c:v>
              </c:pt>
              <c:pt idx="1468">
                <c:v>1469</c:v>
              </c:pt>
              <c:pt idx="1469">
                <c:v>1470</c:v>
              </c:pt>
              <c:pt idx="1470">
                <c:v>1471</c:v>
              </c:pt>
              <c:pt idx="1471">
                <c:v>1472</c:v>
              </c:pt>
              <c:pt idx="1472">
                <c:v>1473</c:v>
              </c:pt>
              <c:pt idx="1473">
                <c:v>1474</c:v>
              </c:pt>
              <c:pt idx="1474">
                <c:v>1475</c:v>
              </c:pt>
              <c:pt idx="1475">
                <c:v>1476</c:v>
              </c:pt>
              <c:pt idx="1476">
                <c:v>1477</c:v>
              </c:pt>
              <c:pt idx="1477">
                <c:v>1478</c:v>
              </c:pt>
              <c:pt idx="1478">
                <c:v>1479</c:v>
              </c:pt>
              <c:pt idx="1479">
                <c:v>1480</c:v>
              </c:pt>
              <c:pt idx="1480">
                <c:v>1481</c:v>
              </c:pt>
              <c:pt idx="1481">
                <c:v>1482</c:v>
              </c:pt>
              <c:pt idx="1482">
                <c:v>1483</c:v>
              </c:pt>
              <c:pt idx="1483">
                <c:v>1484</c:v>
              </c:pt>
              <c:pt idx="1484">
                <c:v>1485</c:v>
              </c:pt>
              <c:pt idx="1485">
                <c:v>1486</c:v>
              </c:pt>
              <c:pt idx="1486">
                <c:v>1487</c:v>
              </c:pt>
              <c:pt idx="1487">
                <c:v>1488</c:v>
              </c:pt>
              <c:pt idx="1488">
                <c:v>1489</c:v>
              </c:pt>
              <c:pt idx="1489">
                <c:v>1490</c:v>
              </c:pt>
              <c:pt idx="1490">
                <c:v>1491</c:v>
              </c:pt>
              <c:pt idx="1491">
                <c:v>1492</c:v>
              </c:pt>
              <c:pt idx="1492">
                <c:v>1493</c:v>
              </c:pt>
              <c:pt idx="1493">
                <c:v>1494</c:v>
              </c:pt>
              <c:pt idx="1494">
                <c:v>1495</c:v>
              </c:pt>
              <c:pt idx="1495">
                <c:v>1496</c:v>
              </c:pt>
              <c:pt idx="1496">
                <c:v>1497</c:v>
              </c:pt>
              <c:pt idx="1497">
                <c:v>1498</c:v>
              </c:pt>
              <c:pt idx="1498">
                <c:v>1499</c:v>
              </c:pt>
              <c:pt idx="1499">
                <c:v>1500</c:v>
              </c:pt>
              <c:pt idx="1500">
                <c:v>1501</c:v>
              </c:pt>
              <c:pt idx="1501">
                <c:v>1502</c:v>
              </c:pt>
              <c:pt idx="1502">
                <c:v>1503</c:v>
              </c:pt>
              <c:pt idx="1503">
                <c:v>1504</c:v>
              </c:pt>
              <c:pt idx="1504">
                <c:v>1505</c:v>
              </c:pt>
              <c:pt idx="1505">
                <c:v>1506</c:v>
              </c:pt>
              <c:pt idx="1506">
                <c:v>1507</c:v>
              </c:pt>
              <c:pt idx="1507">
                <c:v>1508</c:v>
              </c:pt>
              <c:pt idx="1508">
                <c:v>1509</c:v>
              </c:pt>
              <c:pt idx="1509">
                <c:v>1510</c:v>
              </c:pt>
              <c:pt idx="1510">
                <c:v>1511</c:v>
              </c:pt>
              <c:pt idx="1511">
                <c:v>1512</c:v>
              </c:pt>
              <c:pt idx="1512">
                <c:v>1513</c:v>
              </c:pt>
              <c:pt idx="1513">
                <c:v>1514</c:v>
              </c:pt>
              <c:pt idx="1514">
                <c:v>1515</c:v>
              </c:pt>
              <c:pt idx="1515">
                <c:v>1516</c:v>
              </c:pt>
              <c:pt idx="1516">
                <c:v>1517</c:v>
              </c:pt>
              <c:pt idx="1517">
                <c:v>1518</c:v>
              </c:pt>
              <c:pt idx="1518">
                <c:v>1519</c:v>
              </c:pt>
              <c:pt idx="1519">
                <c:v>1520</c:v>
              </c:pt>
              <c:pt idx="1520">
                <c:v>1521</c:v>
              </c:pt>
              <c:pt idx="1521">
                <c:v>1522</c:v>
              </c:pt>
              <c:pt idx="1522">
                <c:v>1523</c:v>
              </c:pt>
              <c:pt idx="1523">
                <c:v>1524</c:v>
              </c:pt>
              <c:pt idx="1524">
                <c:v>1525</c:v>
              </c:pt>
              <c:pt idx="1525">
                <c:v>1526</c:v>
              </c:pt>
              <c:pt idx="1526">
                <c:v>1527</c:v>
              </c:pt>
              <c:pt idx="1527">
                <c:v>1528</c:v>
              </c:pt>
              <c:pt idx="1528">
                <c:v>1529</c:v>
              </c:pt>
              <c:pt idx="1529">
                <c:v>1530</c:v>
              </c:pt>
              <c:pt idx="1530">
                <c:v>1531</c:v>
              </c:pt>
              <c:pt idx="1531">
                <c:v>1532</c:v>
              </c:pt>
              <c:pt idx="1532">
                <c:v>1533</c:v>
              </c:pt>
              <c:pt idx="1533">
                <c:v>1534</c:v>
              </c:pt>
              <c:pt idx="1534">
                <c:v>1535</c:v>
              </c:pt>
              <c:pt idx="1535">
                <c:v>1536</c:v>
              </c:pt>
              <c:pt idx="1536">
                <c:v>1537</c:v>
              </c:pt>
              <c:pt idx="1537">
                <c:v>1538</c:v>
              </c:pt>
              <c:pt idx="1538">
                <c:v>1539</c:v>
              </c:pt>
              <c:pt idx="1539">
                <c:v>1540</c:v>
              </c:pt>
              <c:pt idx="1540">
                <c:v>1541</c:v>
              </c:pt>
              <c:pt idx="1541">
                <c:v>1542</c:v>
              </c:pt>
              <c:pt idx="1542">
                <c:v>1543</c:v>
              </c:pt>
              <c:pt idx="1543">
                <c:v>1544</c:v>
              </c:pt>
              <c:pt idx="1544">
                <c:v>1545</c:v>
              </c:pt>
              <c:pt idx="1545">
                <c:v>1546</c:v>
              </c:pt>
              <c:pt idx="1546">
                <c:v>1547</c:v>
              </c:pt>
              <c:pt idx="1547">
                <c:v>1548</c:v>
              </c:pt>
              <c:pt idx="1548">
                <c:v>1549</c:v>
              </c:pt>
              <c:pt idx="1549">
                <c:v>1550</c:v>
              </c:pt>
              <c:pt idx="1550">
                <c:v>1551</c:v>
              </c:pt>
              <c:pt idx="1551">
                <c:v>1552</c:v>
              </c:pt>
              <c:pt idx="1552">
                <c:v>1553</c:v>
              </c:pt>
              <c:pt idx="1553">
                <c:v>1554</c:v>
              </c:pt>
              <c:pt idx="1554">
                <c:v>1555</c:v>
              </c:pt>
              <c:pt idx="1555">
                <c:v>1556</c:v>
              </c:pt>
              <c:pt idx="1556">
                <c:v>1557</c:v>
              </c:pt>
              <c:pt idx="1557">
                <c:v>1558</c:v>
              </c:pt>
              <c:pt idx="1558">
                <c:v>1559</c:v>
              </c:pt>
              <c:pt idx="1559">
                <c:v>1560</c:v>
              </c:pt>
              <c:pt idx="1560">
                <c:v>1561</c:v>
              </c:pt>
              <c:pt idx="1561">
                <c:v>1562</c:v>
              </c:pt>
              <c:pt idx="1562">
                <c:v>1563</c:v>
              </c:pt>
              <c:pt idx="1563">
                <c:v>1564</c:v>
              </c:pt>
              <c:pt idx="1564">
                <c:v>1565</c:v>
              </c:pt>
              <c:pt idx="1565">
                <c:v>1566</c:v>
              </c:pt>
              <c:pt idx="1566">
                <c:v>1567</c:v>
              </c:pt>
              <c:pt idx="1567">
                <c:v>1568</c:v>
              </c:pt>
              <c:pt idx="1568">
                <c:v>1569</c:v>
              </c:pt>
              <c:pt idx="1569">
                <c:v>1570</c:v>
              </c:pt>
              <c:pt idx="1570">
                <c:v>1571</c:v>
              </c:pt>
              <c:pt idx="1571">
                <c:v>1572</c:v>
              </c:pt>
              <c:pt idx="1572">
                <c:v>1573</c:v>
              </c:pt>
              <c:pt idx="1573">
                <c:v>1574</c:v>
              </c:pt>
              <c:pt idx="1574">
                <c:v>1575</c:v>
              </c:pt>
              <c:pt idx="1575">
                <c:v>1576</c:v>
              </c:pt>
              <c:pt idx="1576">
                <c:v>1577</c:v>
              </c:pt>
              <c:pt idx="1577">
                <c:v>1578</c:v>
              </c:pt>
              <c:pt idx="1578">
                <c:v>1579</c:v>
              </c:pt>
              <c:pt idx="1579">
                <c:v>1580</c:v>
              </c:pt>
              <c:pt idx="1580">
                <c:v>1581</c:v>
              </c:pt>
              <c:pt idx="1581">
                <c:v>1582</c:v>
              </c:pt>
              <c:pt idx="1582">
                <c:v>1583</c:v>
              </c:pt>
              <c:pt idx="1583">
                <c:v>1584</c:v>
              </c:pt>
              <c:pt idx="1584">
                <c:v>1585</c:v>
              </c:pt>
              <c:pt idx="1585">
                <c:v>1586</c:v>
              </c:pt>
              <c:pt idx="1586">
                <c:v>1587</c:v>
              </c:pt>
              <c:pt idx="1587">
                <c:v>1588</c:v>
              </c:pt>
              <c:pt idx="1588">
                <c:v>1589</c:v>
              </c:pt>
              <c:pt idx="1589">
                <c:v>1590</c:v>
              </c:pt>
              <c:pt idx="1590">
                <c:v>1591</c:v>
              </c:pt>
              <c:pt idx="1591">
                <c:v>1592</c:v>
              </c:pt>
              <c:pt idx="1592">
                <c:v>1593</c:v>
              </c:pt>
              <c:pt idx="1593">
                <c:v>1594</c:v>
              </c:pt>
              <c:pt idx="1594">
                <c:v>1595</c:v>
              </c:pt>
              <c:pt idx="1595">
                <c:v>1596</c:v>
              </c:pt>
              <c:pt idx="1596">
                <c:v>1597</c:v>
              </c:pt>
              <c:pt idx="1597">
                <c:v>1598</c:v>
              </c:pt>
              <c:pt idx="1598">
                <c:v>1599</c:v>
              </c:pt>
              <c:pt idx="1599">
                <c:v>1600</c:v>
              </c:pt>
              <c:pt idx="1600">
                <c:v>1601</c:v>
              </c:pt>
              <c:pt idx="1601">
                <c:v>1602</c:v>
              </c:pt>
              <c:pt idx="1602">
                <c:v>1603</c:v>
              </c:pt>
              <c:pt idx="1603">
                <c:v>1604</c:v>
              </c:pt>
              <c:pt idx="1604">
                <c:v>1605</c:v>
              </c:pt>
              <c:pt idx="1605">
                <c:v>1606</c:v>
              </c:pt>
              <c:pt idx="1606">
                <c:v>1607</c:v>
              </c:pt>
              <c:pt idx="1607">
                <c:v>1608</c:v>
              </c:pt>
              <c:pt idx="1608">
                <c:v>1609</c:v>
              </c:pt>
              <c:pt idx="1609">
                <c:v>1610</c:v>
              </c:pt>
              <c:pt idx="1610">
                <c:v>1611</c:v>
              </c:pt>
              <c:pt idx="1611">
                <c:v>1612</c:v>
              </c:pt>
              <c:pt idx="1612">
                <c:v>1613</c:v>
              </c:pt>
              <c:pt idx="1613">
                <c:v>1614</c:v>
              </c:pt>
              <c:pt idx="1614">
                <c:v>1615</c:v>
              </c:pt>
              <c:pt idx="1615">
                <c:v>1616</c:v>
              </c:pt>
              <c:pt idx="1616">
                <c:v>1617</c:v>
              </c:pt>
              <c:pt idx="1617">
                <c:v>1618</c:v>
              </c:pt>
              <c:pt idx="1618">
                <c:v>1619</c:v>
              </c:pt>
              <c:pt idx="1619">
                <c:v>1620</c:v>
              </c:pt>
              <c:pt idx="1620">
                <c:v>1621</c:v>
              </c:pt>
              <c:pt idx="1621">
                <c:v>1622</c:v>
              </c:pt>
              <c:pt idx="1622">
                <c:v>1623</c:v>
              </c:pt>
              <c:pt idx="1623">
                <c:v>1624</c:v>
              </c:pt>
              <c:pt idx="1624">
                <c:v>1625</c:v>
              </c:pt>
              <c:pt idx="1625">
                <c:v>1626</c:v>
              </c:pt>
              <c:pt idx="1626">
                <c:v>1627</c:v>
              </c:pt>
              <c:pt idx="1627">
                <c:v>1628</c:v>
              </c:pt>
              <c:pt idx="1628">
                <c:v>1629</c:v>
              </c:pt>
              <c:pt idx="1629">
                <c:v>1630</c:v>
              </c:pt>
              <c:pt idx="1630">
                <c:v>1631</c:v>
              </c:pt>
              <c:pt idx="1631">
                <c:v>1632</c:v>
              </c:pt>
              <c:pt idx="1632">
                <c:v>1633</c:v>
              </c:pt>
              <c:pt idx="1633">
                <c:v>1634</c:v>
              </c:pt>
              <c:pt idx="1634">
                <c:v>1635</c:v>
              </c:pt>
              <c:pt idx="1635">
                <c:v>1636</c:v>
              </c:pt>
              <c:pt idx="1636">
                <c:v>1637</c:v>
              </c:pt>
              <c:pt idx="1637">
                <c:v>1638</c:v>
              </c:pt>
              <c:pt idx="1638">
                <c:v>1639</c:v>
              </c:pt>
              <c:pt idx="1639">
                <c:v>1640</c:v>
              </c:pt>
              <c:pt idx="1640">
                <c:v>1641</c:v>
              </c:pt>
              <c:pt idx="1641">
                <c:v>1642</c:v>
              </c:pt>
              <c:pt idx="1642">
                <c:v>1643</c:v>
              </c:pt>
              <c:pt idx="1643">
                <c:v>1644</c:v>
              </c:pt>
              <c:pt idx="1644">
                <c:v>1645</c:v>
              </c:pt>
              <c:pt idx="1645">
                <c:v>1646</c:v>
              </c:pt>
              <c:pt idx="1646">
                <c:v>1647</c:v>
              </c:pt>
              <c:pt idx="1647">
                <c:v>1648</c:v>
              </c:pt>
              <c:pt idx="1648">
                <c:v>1649</c:v>
              </c:pt>
              <c:pt idx="1649">
                <c:v>1650</c:v>
              </c:pt>
              <c:pt idx="1650">
                <c:v>1651</c:v>
              </c:pt>
              <c:pt idx="1651">
                <c:v>1652</c:v>
              </c:pt>
              <c:pt idx="1652">
                <c:v>1653</c:v>
              </c:pt>
              <c:pt idx="1653">
                <c:v>1654</c:v>
              </c:pt>
              <c:pt idx="1654">
                <c:v>1655</c:v>
              </c:pt>
              <c:pt idx="1655">
                <c:v>1656</c:v>
              </c:pt>
              <c:pt idx="1656">
                <c:v>1657</c:v>
              </c:pt>
              <c:pt idx="1657">
                <c:v>1658</c:v>
              </c:pt>
              <c:pt idx="1658">
                <c:v>1659</c:v>
              </c:pt>
              <c:pt idx="1659">
                <c:v>1660</c:v>
              </c:pt>
              <c:pt idx="1660">
                <c:v>1661</c:v>
              </c:pt>
              <c:pt idx="1661">
                <c:v>1662</c:v>
              </c:pt>
              <c:pt idx="1662">
                <c:v>1663</c:v>
              </c:pt>
              <c:pt idx="1663">
                <c:v>1664</c:v>
              </c:pt>
              <c:pt idx="1664">
                <c:v>1665</c:v>
              </c:pt>
              <c:pt idx="1665">
                <c:v>1666</c:v>
              </c:pt>
              <c:pt idx="1666">
                <c:v>1667</c:v>
              </c:pt>
              <c:pt idx="1667">
                <c:v>1668</c:v>
              </c:pt>
              <c:pt idx="1668">
                <c:v>1669</c:v>
              </c:pt>
              <c:pt idx="1669">
                <c:v>1670</c:v>
              </c:pt>
              <c:pt idx="1670">
                <c:v>1671</c:v>
              </c:pt>
              <c:pt idx="1671">
                <c:v>1672</c:v>
              </c:pt>
              <c:pt idx="1672">
                <c:v>1673</c:v>
              </c:pt>
              <c:pt idx="1673">
                <c:v>1674</c:v>
              </c:pt>
              <c:pt idx="1674">
                <c:v>1675</c:v>
              </c:pt>
              <c:pt idx="1675">
                <c:v>1676</c:v>
              </c:pt>
              <c:pt idx="1676">
                <c:v>1677</c:v>
              </c:pt>
              <c:pt idx="1677">
                <c:v>1678</c:v>
              </c:pt>
              <c:pt idx="1678">
                <c:v>1679</c:v>
              </c:pt>
              <c:pt idx="1679">
                <c:v>1680</c:v>
              </c:pt>
              <c:pt idx="1680">
                <c:v>1681</c:v>
              </c:pt>
              <c:pt idx="1681">
                <c:v>1682</c:v>
              </c:pt>
              <c:pt idx="1682">
                <c:v>1683</c:v>
              </c:pt>
              <c:pt idx="1683">
                <c:v>1684</c:v>
              </c:pt>
              <c:pt idx="1684">
                <c:v>1685</c:v>
              </c:pt>
              <c:pt idx="1685">
                <c:v>1686</c:v>
              </c:pt>
              <c:pt idx="1686">
                <c:v>1687</c:v>
              </c:pt>
              <c:pt idx="1687">
                <c:v>1688</c:v>
              </c:pt>
              <c:pt idx="1688">
                <c:v>1689</c:v>
              </c:pt>
              <c:pt idx="1689">
                <c:v>1690</c:v>
              </c:pt>
              <c:pt idx="1690">
                <c:v>1691</c:v>
              </c:pt>
              <c:pt idx="1691">
                <c:v>1692</c:v>
              </c:pt>
              <c:pt idx="1692">
                <c:v>1693</c:v>
              </c:pt>
              <c:pt idx="1693">
                <c:v>1694</c:v>
              </c:pt>
              <c:pt idx="1694">
                <c:v>1695</c:v>
              </c:pt>
              <c:pt idx="1695">
                <c:v>1696</c:v>
              </c:pt>
              <c:pt idx="1696">
                <c:v>1697</c:v>
              </c:pt>
              <c:pt idx="1697">
                <c:v>1698</c:v>
              </c:pt>
              <c:pt idx="1698">
                <c:v>1699</c:v>
              </c:pt>
              <c:pt idx="1699">
                <c:v>1700</c:v>
              </c:pt>
              <c:pt idx="1700">
                <c:v>1701</c:v>
              </c:pt>
              <c:pt idx="1701">
                <c:v>1702</c:v>
              </c:pt>
              <c:pt idx="1702">
                <c:v>1703</c:v>
              </c:pt>
              <c:pt idx="1703">
                <c:v>1704</c:v>
              </c:pt>
              <c:pt idx="1704">
                <c:v>1705</c:v>
              </c:pt>
              <c:pt idx="1705">
                <c:v>1706</c:v>
              </c:pt>
              <c:pt idx="1706">
                <c:v>1707</c:v>
              </c:pt>
              <c:pt idx="1707">
                <c:v>1708</c:v>
              </c:pt>
              <c:pt idx="1708">
                <c:v>1709</c:v>
              </c:pt>
              <c:pt idx="1709">
                <c:v>1710</c:v>
              </c:pt>
              <c:pt idx="1710">
                <c:v>1711</c:v>
              </c:pt>
              <c:pt idx="1711">
                <c:v>1712</c:v>
              </c:pt>
              <c:pt idx="1712">
                <c:v>1713</c:v>
              </c:pt>
              <c:pt idx="1713">
                <c:v>1714</c:v>
              </c:pt>
              <c:pt idx="1714">
                <c:v>1715</c:v>
              </c:pt>
              <c:pt idx="1715">
                <c:v>1716</c:v>
              </c:pt>
              <c:pt idx="1716">
                <c:v>1717</c:v>
              </c:pt>
              <c:pt idx="1717">
                <c:v>1718</c:v>
              </c:pt>
              <c:pt idx="1718">
                <c:v>1719</c:v>
              </c:pt>
              <c:pt idx="1719">
                <c:v>1720</c:v>
              </c:pt>
              <c:pt idx="1720">
                <c:v>1721</c:v>
              </c:pt>
              <c:pt idx="1721">
                <c:v>1722</c:v>
              </c:pt>
              <c:pt idx="1722">
                <c:v>1723</c:v>
              </c:pt>
              <c:pt idx="1723">
                <c:v>1724</c:v>
              </c:pt>
              <c:pt idx="1724">
                <c:v>1725</c:v>
              </c:pt>
              <c:pt idx="1725">
                <c:v>1726</c:v>
              </c:pt>
              <c:pt idx="1726">
                <c:v>1727</c:v>
              </c:pt>
              <c:pt idx="1727">
                <c:v>1728</c:v>
              </c:pt>
              <c:pt idx="1728">
                <c:v>1729</c:v>
              </c:pt>
              <c:pt idx="1729">
                <c:v>1730</c:v>
              </c:pt>
              <c:pt idx="1730">
                <c:v>1731</c:v>
              </c:pt>
              <c:pt idx="1731">
                <c:v>1732</c:v>
              </c:pt>
              <c:pt idx="1732">
                <c:v>1733</c:v>
              </c:pt>
              <c:pt idx="1733">
                <c:v>1734</c:v>
              </c:pt>
              <c:pt idx="1734">
                <c:v>1735</c:v>
              </c:pt>
              <c:pt idx="1735">
                <c:v>1736</c:v>
              </c:pt>
              <c:pt idx="1736">
                <c:v>1737</c:v>
              </c:pt>
              <c:pt idx="1737">
                <c:v>1738</c:v>
              </c:pt>
              <c:pt idx="1738">
                <c:v>1739</c:v>
              </c:pt>
              <c:pt idx="1739">
                <c:v>1740</c:v>
              </c:pt>
              <c:pt idx="1740">
                <c:v>1741</c:v>
              </c:pt>
              <c:pt idx="1741">
                <c:v>1742</c:v>
              </c:pt>
              <c:pt idx="1742">
                <c:v>1743</c:v>
              </c:pt>
              <c:pt idx="1743">
                <c:v>1744</c:v>
              </c:pt>
              <c:pt idx="1744">
                <c:v>1745</c:v>
              </c:pt>
              <c:pt idx="1745">
                <c:v>1746</c:v>
              </c:pt>
              <c:pt idx="1746">
                <c:v>1747</c:v>
              </c:pt>
              <c:pt idx="1747">
                <c:v>1748</c:v>
              </c:pt>
              <c:pt idx="1748">
                <c:v>1749</c:v>
              </c:pt>
              <c:pt idx="1749">
                <c:v>1750</c:v>
              </c:pt>
              <c:pt idx="1750">
                <c:v>1751</c:v>
              </c:pt>
              <c:pt idx="1751">
                <c:v>1752</c:v>
              </c:pt>
              <c:pt idx="1752">
                <c:v>1753</c:v>
              </c:pt>
              <c:pt idx="1753">
                <c:v>1754</c:v>
              </c:pt>
              <c:pt idx="1754">
                <c:v>1755</c:v>
              </c:pt>
              <c:pt idx="1755">
                <c:v>1756</c:v>
              </c:pt>
              <c:pt idx="1756">
                <c:v>1757</c:v>
              </c:pt>
              <c:pt idx="1757">
                <c:v>1758</c:v>
              </c:pt>
              <c:pt idx="1758">
                <c:v>1759</c:v>
              </c:pt>
              <c:pt idx="1759">
                <c:v>1760</c:v>
              </c:pt>
              <c:pt idx="1760">
                <c:v>1761</c:v>
              </c:pt>
              <c:pt idx="1761">
                <c:v>1762</c:v>
              </c:pt>
              <c:pt idx="1762">
                <c:v>1763</c:v>
              </c:pt>
              <c:pt idx="1763">
                <c:v>1764</c:v>
              </c:pt>
              <c:pt idx="1764">
                <c:v>1765</c:v>
              </c:pt>
              <c:pt idx="1765">
                <c:v>1766</c:v>
              </c:pt>
              <c:pt idx="1766">
                <c:v>1767</c:v>
              </c:pt>
              <c:pt idx="1767">
                <c:v>1768</c:v>
              </c:pt>
              <c:pt idx="1768">
                <c:v>1769</c:v>
              </c:pt>
              <c:pt idx="1769">
                <c:v>1770</c:v>
              </c:pt>
              <c:pt idx="1770">
                <c:v>1771</c:v>
              </c:pt>
              <c:pt idx="1771">
                <c:v>1772</c:v>
              </c:pt>
              <c:pt idx="1772">
                <c:v>1773</c:v>
              </c:pt>
              <c:pt idx="1773">
                <c:v>1774</c:v>
              </c:pt>
              <c:pt idx="1774">
                <c:v>1775</c:v>
              </c:pt>
              <c:pt idx="1775">
                <c:v>1776</c:v>
              </c:pt>
              <c:pt idx="1776">
                <c:v>1777</c:v>
              </c:pt>
              <c:pt idx="1777">
                <c:v>1778</c:v>
              </c:pt>
              <c:pt idx="1778">
                <c:v>1779</c:v>
              </c:pt>
              <c:pt idx="1779">
                <c:v>1780</c:v>
              </c:pt>
              <c:pt idx="1780">
                <c:v>1781</c:v>
              </c:pt>
              <c:pt idx="1781">
                <c:v>1782</c:v>
              </c:pt>
              <c:pt idx="1782">
                <c:v>1783</c:v>
              </c:pt>
              <c:pt idx="1783">
                <c:v>1784</c:v>
              </c:pt>
              <c:pt idx="1784">
                <c:v>1785</c:v>
              </c:pt>
              <c:pt idx="1785">
                <c:v>1786</c:v>
              </c:pt>
              <c:pt idx="1786">
                <c:v>1787</c:v>
              </c:pt>
              <c:pt idx="1787">
                <c:v>1788</c:v>
              </c:pt>
              <c:pt idx="1788">
                <c:v>1789</c:v>
              </c:pt>
              <c:pt idx="1789">
                <c:v>1790</c:v>
              </c:pt>
              <c:pt idx="1790">
                <c:v>1791</c:v>
              </c:pt>
              <c:pt idx="1791">
                <c:v>1792</c:v>
              </c:pt>
              <c:pt idx="1792">
                <c:v>1793</c:v>
              </c:pt>
              <c:pt idx="1793">
                <c:v>1794</c:v>
              </c:pt>
              <c:pt idx="1794">
                <c:v>1795</c:v>
              </c:pt>
              <c:pt idx="1795">
                <c:v>1796</c:v>
              </c:pt>
              <c:pt idx="1796">
                <c:v>1797</c:v>
              </c:pt>
              <c:pt idx="1797">
                <c:v>1798</c:v>
              </c:pt>
              <c:pt idx="1798">
                <c:v>1799</c:v>
              </c:pt>
              <c:pt idx="1799">
                <c:v>1800</c:v>
              </c:pt>
              <c:pt idx="1800">
                <c:v>1801</c:v>
              </c:pt>
              <c:pt idx="1801">
                <c:v>1802</c:v>
              </c:pt>
              <c:pt idx="1802">
                <c:v>1803</c:v>
              </c:pt>
              <c:pt idx="1803">
                <c:v>1804</c:v>
              </c:pt>
              <c:pt idx="1804">
                <c:v>1805</c:v>
              </c:pt>
              <c:pt idx="1805">
                <c:v>1806</c:v>
              </c:pt>
              <c:pt idx="1806">
                <c:v>1807</c:v>
              </c:pt>
              <c:pt idx="1807">
                <c:v>1808</c:v>
              </c:pt>
              <c:pt idx="1808">
                <c:v>1809</c:v>
              </c:pt>
              <c:pt idx="1809">
                <c:v>1810</c:v>
              </c:pt>
              <c:pt idx="1810">
                <c:v>1811</c:v>
              </c:pt>
              <c:pt idx="1811">
                <c:v>1812</c:v>
              </c:pt>
              <c:pt idx="1812">
                <c:v>1813</c:v>
              </c:pt>
              <c:pt idx="1813">
                <c:v>1814</c:v>
              </c:pt>
              <c:pt idx="1814">
                <c:v>1815</c:v>
              </c:pt>
              <c:pt idx="1815">
                <c:v>1816</c:v>
              </c:pt>
              <c:pt idx="1816">
                <c:v>1817</c:v>
              </c:pt>
              <c:pt idx="1817">
                <c:v>1818</c:v>
              </c:pt>
              <c:pt idx="1818">
                <c:v>1819</c:v>
              </c:pt>
              <c:pt idx="1819">
                <c:v>1820</c:v>
              </c:pt>
              <c:pt idx="1820">
                <c:v>1821</c:v>
              </c:pt>
              <c:pt idx="1821">
                <c:v>1822</c:v>
              </c:pt>
              <c:pt idx="1822">
                <c:v>1823</c:v>
              </c:pt>
              <c:pt idx="1823">
                <c:v>1824</c:v>
              </c:pt>
              <c:pt idx="1824">
                <c:v>1825</c:v>
              </c:pt>
              <c:pt idx="1825">
                <c:v>1826</c:v>
              </c:pt>
              <c:pt idx="1826">
                <c:v>1827</c:v>
              </c:pt>
              <c:pt idx="1827">
                <c:v>1828</c:v>
              </c:pt>
              <c:pt idx="1828">
                <c:v>1829</c:v>
              </c:pt>
              <c:pt idx="1829">
                <c:v>1830</c:v>
              </c:pt>
              <c:pt idx="1830">
                <c:v>1831</c:v>
              </c:pt>
              <c:pt idx="1831">
                <c:v>1832</c:v>
              </c:pt>
              <c:pt idx="1832">
                <c:v>1833</c:v>
              </c:pt>
              <c:pt idx="1833">
                <c:v>1834</c:v>
              </c:pt>
              <c:pt idx="1834">
                <c:v>1835</c:v>
              </c:pt>
              <c:pt idx="1835">
                <c:v>1836</c:v>
              </c:pt>
              <c:pt idx="1836">
                <c:v>1837</c:v>
              </c:pt>
              <c:pt idx="1837">
                <c:v>1838</c:v>
              </c:pt>
              <c:pt idx="1838">
                <c:v>1839</c:v>
              </c:pt>
              <c:pt idx="1839">
                <c:v>1840</c:v>
              </c:pt>
              <c:pt idx="1840">
                <c:v>1841</c:v>
              </c:pt>
              <c:pt idx="1841">
                <c:v>1842</c:v>
              </c:pt>
              <c:pt idx="1842">
                <c:v>1843</c:v>
              </c:pt>
              <c:pt idx="1843">
                <c:v>1844</c:v>
              </c:pt>
              <c:pt idx="1844">
                <c:v>1845</c:v>
              </c:pt>
              <c:pt idx="1845">
                <c:v>1846</c:v>
              </c:pt>
              <c:pt idx="1846">
                <c:v>1847</c:v>
              </c:pt>
              <c:pt idx="1847">
                <c:v>1848</c:v>
              </c:pt>
              <c:pt idx="1848">
                <c:v>1849</c:v>
              </c:pt>
              <c:pt idx="1849">
                <c:v>1850</c:v>
              </c:pt>
              <c:pt idx="1850">
                <c:v>1851</c:v>
              </c:pt>
              <c:pt idx="1851">
                <c:v>1852</c:v>
              </c:pt>
              <c:pt idx="1852">
                <c:v>1853</c:v>
              </c:pt>
              <c:pt idx="1853">
                <c:v>1854</c:v>
              </c:pt>
              <c:pt idx="1854">
                <c:v>1855</c:v>
              </c:pt>
              <c:pt idx="1855">
                <c:v>1856</c:v>
              </c:pt>
              <c:pt idx="1856">
                <c:v>1857</c:v>
              </c:pt>
              <c:pt idx="1857">
                <c:v>1858</c:v>
              </c:pt>
              <c:pt idx="1858">
                <c:v>1859</c:v>
              </c:pt>
              <c:pt idx="1859">
                <c:v>1860</c:v>
              </c:pt>
              <c:pt idx="1860">
                <c:v>1861</c:v>
              </c:pt>
              <c:pt idx="1861">
                <c:v>1862</c:v>
              </c:pt>
              <c:pt idx="1862">
                <c:v>1863</c:v>
              </c:pt>
              <c:pt idx="1863">
                <c:v>1864</c:v>
              </c:pt>
              <c:pt idx="1864">
                <c:v>1865</c:v>
              </c:pt>
              <c:pt idx="1865">
                <c:v>1866</c:v>
              </c:pt>
              <c:pt idx="1866">
                <c:v>1867</c:v>
              </c:pt>
              <c:pt idx="1867">
                <c:v>1868</c:v>
              </c:pt>
              <c:pt idx="1868">
                <c:v>1869</c:v>
              </c:pt>
              <c:pt idx="1869">
                <c:v>1870</c:v>
              </c:pt>
              <c:pt idx="1870">
                <c:v>1871</c:v>
              </c:pt>
              <c:pt idx="1871">
                <c:v>1872</c:v>
              </c:pt>
              <c:pt idx="1872">
                <c:v>1873</c:v>
              </c:pt>
              <c:pt idx="1873">
                <c:v>1874</c:v>
              </c:pt>
              <c:pt idx="1874">
                <c:v>1875</c:v>
              </c:pt>
              <c:pt idx="1875">
                <c:v>1876</c:v>
              </c:pt>
              <c:pt idx="1876">
                <c:v>1877</c:v>
              </c:pt>
              <c:pt idx="1877">
                <c:v>1878</c:v>
              </c:pt>
              <c:pt idx="1878">
                <c:v>1879</c:v>
              </c:pt>
              <c:pt idx="1879">
                <c:v>1880</c:v>
              </c:pt>
              <c:pt idx="1880">
                <c:v>1881</c:v>
              </c:pt>
              <c:pt idx="1881">
                <c:v>1882</c:v>
              </c:pt>
              <c:pt idx="1882">
                <c:v>1883</c:v>
              </c:pt>
              <c:pt idx="1883">
                <c:v>1884</c:v>
              </c:pt>
              <c:pt idx="1884">
                <c:v>1885</c:v>
              </c:pt>
              <c:pt idx="1885">
                <c:v>1886</c:v>
              </c:pt>
              <c:pt idx="1886">
                <c:v>1887</c:v>
              </c:pt>
              <c:pt idx="1887">
                <c:v>1888</c:v>
              </c:pt>
              <c:pt idx="1888">
                <c:v>1889</c:v>
              </c:pt>
              <c:pt idx="1889">
                <c:v>1890</c:v>
              </c:pt>
              <c:pt idx="1890">
                <c:v>1891</c:v>
              </c:pt>
              <c:pt idx="1891">
                <c:v>1892</c:v>
              </c:pt>
              <c:pt idx="1892">
                <c:v>1893</c:v>
              </c:pt>
              <c:pt idx="1893">
                <c:v>1894</c:v>
              </c:pt>
              <c:pt idx="1894">
                <c:v>1895</c:v>
              </c:pt>
              <c:pt idx="1895">
                <c:v>1896</c:v>
              </c:pt>
              <c:pt idx="1896">
                <c:v>1897</c:v>
              </c:pt>
              <c:pt idx="1897">
                <c:v>1898</c:v>
              </c:pt>
              <c:pt idx="1898">
                <c:v>1899</c:v>
              </c:pt>
              <c:pt idx="1899">
                <c:v>1900</c:v>
              </c:pt>
              <c:pt idx="1900">
                <c:v>1901</c:v>
              </c:pt>
              <c:pt idx="1901">
                <c:v>1902</c:v>
              </c:pt>
              <c:pt idx="1902">
                <c:v>1903</c:v>
              </c:pt>
              <c:pt idx="1903">
                <c:v>1904</c:v>
              </c:pt>
              <c:pt idx="1904">
                <c:v>1905</c:v>
              </c:pt>
              <c:pt idx="1905">
                <c:v>1906</c:v>
              </c:pt>
              <c:pt idx="1906">
                <c:v>1907</c:v>
              </c:pt>
              <c:pt idx="1907">
                <c:v>1908</c:v>
              </c:pt>
              <c:pt idx="1908">
                <c:v>1909</c:v>
              </c:pt>
              <c:pt idx="1909">
                <c:v>1910</c:v>
              </c:pt>
              <c:pt idx="1910">
                <c:v>1911</c:v>
              </c:pt>
              <c:pt idx="1911">
                <c:v>1912</c:v>
              </c:pt>
              <c:pt idx="1912">
                <c:v>1913</c:v>
              </c:pt>
              <c:pt idx="1913">
                <c:v>1914</c:v>
              </c:pt>
              <c:pt idx="1914">
                <c:v>1915</c:v>
              </c:pt>
              <c:pt idx="1915">
                <c:v>1916</c:v>
              </c:pt>
              <c:pt idx="1916">
                <c:v>1917</c:v>
              </c:pt>
              <c:pt idx="1917">
                <c:v>1918</c:v>
              </c:pt>
              <c:pt idx="1918">
                <c:v>1919</c:v>
              </c:pt>
              <c:pt idx="1919">
                <c:v>1920</c:v>
              </c:pt>
              <c:pt idx="1920">
                <c:v>1921</c:v>
              </c:pt>
              <c:pt idx="1921">
                <c:v>1922</c:v>
              </c:pt>
              <c:pt idx="1922">
                <c:v>1923</c:v>
              </c:pt>
              <c:pt idx="1923">
                <c:v>1924</c:v>
              </c:pt>
              <c:pt idx="1924">
                <c:v>1925</c:v>
              </c:pt>
              <c:pt idx="1925">
                <c:v>1926</c:v>
              </c:pt>
              <c:pt idx="1926">
                <c:v>1927</c:v>
              </c:pt>
              <c:pt idx="1927">
                <c:v>1928</c:v>
              </c:pt>
              <c:pt idx="1928">
                <c:v>1929</c:v>
              </c:pt>
              <c:pt idx="1929">
                <c:v>1930</c:v>
              </c:pt>
              <c:pt idx="1930">
                <c:v>1931</c:v>
              </c:pt>
              <c:pt idx="1931">
                <c:v>1932</c:v>
              </c:pt>
              <c:pt idx="1932">
                <c:v>1933</c:v>
              </c:pt>
              <c:pt idx="1933">
                <c:v>1934</c:v>
              </c:pt>
              <c:pt idx="1934">
                <c:v>1935</c:v>
              </c:pt>
              <c:pt idx="1935">
                <c:v>1936</c:v>
              </c:pt>
              <c:pt idx="1936">
                <c:v>1937</c:v>
              </c:pt>
              <c:pt idx="1937">
                <c:v>1938</c:v>
              </c:pt>
              <c:pt idx="1938">
                <c:v>1939</c:v>
              </c:pt>
              <c:pt idx="1939">
                <c:v>1940</c:v>
              </c:pt>
              <c:pt idx="1940">
                <c:v>1941</c:v>
              </c:pt>
              <c:pt idx="1941">
                <c:v>1942</c:v>
              </c:pt>
              <c:pt idx="1942">
                <c:v>1943</c:v>
              </c:pt>
              <c:pt idx="1943">
                <c:v>1944</c:v>
              </c:pt>
              <c:pt idx="1944">
                <c:v>1945</c:v>
              </c:pt>
              <c:pt idx="1945">
                <c:v>1946</c:v>
              </c:pt>
              <c:pt idx="1946">
                <c:v>1947</c:v>
              </c:pt>
              <c:pt idx="1947">
                <c:v>1948</c:v>
              </c:pt>
              <c:pt idx="1948">
                <c:v>1949</c:v>
              </c:pt>
              <c:pt idx="1949">
                <c:v>1950</c:v>
              </c:pt>
              <c:pt idx="1950">
                <c:v>1951</c:v>
              </c:pt>
              <c:pt idx="1951">
                <c:v>1952</c:v>
              </c:pt>
              <c:pt idx="1952">
                <c:v>1953</c:v>
              </c:pt>
              <c:pt idx="1953">
                <c:v>1954</c:v>
              </c:pt>
              <c:pt idx="1954">
                <c:v>1955</c:v>
              </c:pt>
              <c:pt idx="1955">
                <c:v>1956</c:v>
              </c:pt>
              <c:pt idx="1956">
                <c:v>1957</c:v>
              </c:pt>
              <c:pt idx="1957">
                <c:v>1958</c:v>
              </c:pt>
              <c:pt idx="1958">
                <c:v>1959</c:v>
              </c:pt>
              <c:pt idx="1959">
                <c:v>1960</c:v>
              </c:pt>
              <c:pt idx="1960">
                <c:v>1961</c:v>
              </c:pt>
              <c:pt idx="1961">
                <c:v>1962</c:v>
              </c:pt>
              <c:pt idx="1962">
                <c:v>1963</c:v>
              </c:pt>
              <c:pt idx="1963">
                <c:v>1964</c:v>
              </c:pt>
              <c:pt idx="1964">
                <c:v>1965</c:v>
              </c:pt>
              <c:pt idx="1965">
                <c:v>1966</c:v>
              </c:pt>
              <c:pt idx="1966">
                <c:v>1967</c:v>
              </c:pt>
              <c:pt idx="1967">
                <c:v>1968</c:v>
              </c:pt>
              <c:pt idx="1968">
                <c:v>1969</c:v>
              </c:pt>
              <c:pt idx="1969">
                <c:v>1970</c:v>
              </c:pt>
              <c:pt idx="1970">
                <c:v>1971</c:v>
              </c:pt>
              <c:pt idx="1971">
                <c:v>1972</c:v>
              </c:pt>
              <c:pt idx="1972">
                <c:v>1973</c:v>
              </c:pt>
              <c:pt idx="1973">
                <c:v>1974</c:v>
              </c:pt>
              <c:pt idx="1974">
                <c:v>1975</c:v>
              </c:pt>
              <c:pt idx="1975">
                <c:v>1976</c:v>
              </c:pt>
              <c:pt idx="1976">
                <c:v>1977</c:v>
              </c:pt>
              <c:pt idx="1977">
                <c:v>1978</c:v>
              </c:pt>
              <c:pt idx="1978">
                <c:v>1979</c:v>
              </c:pt>
              <c:pt idx="1979">
                <c:v>1980</c:v>
              </c:pt>
              <c:pt idx="1980">
                <c:v>1981</c:v>
              </c:pt>
              <c:pt idx="1981">
                <c:v>1982</c:v>
              </c:pt>
              <c:pt idx="1982">
                <c:v>1983</c:v>
              </c:pt>
              <c:pt idx="1983">
                <c:v>1984</c:v>
              </c:pt>
              <c:pt idx="1984">
                <c:v>1985</c:v>
              </c:pt>
              <c:pt idx="1985">
                <c:v>1986</c:v>
              </c:pt>
              <c:pt idx="1986">
                <c:v>1987</c:v>
              </c:pt>
              <c:pt idx="1987">
                <c:v>1988</c:v>
              </c:pt>
              <c:pt idx="1988">
                <c:v>1989</c:v>
              </c:pt>
              <c:pt idx="1989">
                <c:v>1990</c:v>
              </c:pt>
              <c:pt idx="1990">
                <c:v>1991</c:v>
              </c:pt>
              <c:pt idx="1991">
                <c:v>1992</c:v>
              </c:pt>
              <c:pt idx="1992">
                <c:v>1993</c:v>
              </c:pt>
              <c:pt idx="1993">
                <c:v>1994</c:v>
              </c:pt>
              <c:pt idx="1994">
                <c:v>1995</c:v>
              </c:pt>
              <c:pt idx="1995">
                <c:v>1996</c:v>
              </c:pt>
              <c:pt idx="1996">
                <c:v>1997</c:v>
              </c:pt>
              <c:pt idx="1997">
                <c:v>1998</c:v>
              </c:pt>
              <c:pt idx="1998">
                <c:v>1999</c:v>
              </c:pt>
              <c:pt idx="1999">
                <c:v>2000</c:v>
              </c:pt>
            </c:numLit>
          </c:xVal>
          <c:yVal>
            <c:numLit>
              <c:formatCode>"10^"0;"10^-"0;"10^"0</c:formatCode>
              <c:ptCount val="2000"/>
              <c:pt idx="0">
                <c:v>-4.34294699063126E-07</c:v>
              </c:pt>
              <c:pt idx="1">
                <c:v>-1.1333653642304415</c:v>
              </c:pt>
              <c:pt idx="2">
                <c:v>-2.1328726560492055</c:v>
              </c:pt>
              <c:pt idx="3">
                <c:v>-2.5941194259607205</c:v>
              </c:pt>
              <c:pt idx="4">
                <c:v>-2.6993327917132257</c:v>
              </c:pt>
              <c:pt idx="5">
                <c:v>-2.251840668398623</c:v>
              </c:pt>
              <c:pt idx="6">
                <c:v>-1.828487090401824</c:v>
              </c:pt>
              <c:pt idx="7">
                <c:v>-1.7087310754180693</c:v>
              </c:pt>
              <c:pt idx="8">
                <c:v>-1.5628378767159983</c:v>
              </c:pt>
              <c:pt idx="9">
                <c:v>-1.9957689344588363</c:v>
              </c:pt>
              <c:pt idx="10">
                <c:v>-2.496632926553712</c:v>
              </c:pt>
              <c:pt idx="11">
                <c:v>-2.855668691627242</c:v>
              </c:pt>
              <c:pt idx="12">
                <c:v>-2.8906374729872324</c:v>
              </c:pt>
              <c:pt idx="13">
                <c:v>-2.824027464328974</c:v>
              </c:pt>
              <c:pt idx="14">
                <c:v>-2.832620627614135</c:v>
              </c:pt>
              <c:pt idx="15">
                <c:v>-2.808350608016769</c:v>
              </c:pt>
              <c:pt idx="16">
                <c:v>-2.7678758931513903</c:v>
              </c:pt>
              <c:pt idx="17">
                <c:v>-2.8362931168729686</c:v>
              </c:pt>
              <c:pt idx="18">
                <c:v>-2.954199950665444</c:v>
              </c:pt>
              <c:pt idx="19">
                <c:v>-3.044945636627908</c:v>
              </c:pt>
              <c:pt idx="20">
                <c:v>-3.0902605575148154</c:v>
              </c:pt>
              <c:pt idx="21">
                <c:v>-3.1104109176686308</c:v>
              </c:pt>
              <c:pt idx="22">
                <c:v>-3.1074618639965244</c:v>
              </c:pt>
              <c:pt idx="23">
                <c:v>-3.0935722898553393</c:v>
              </c:pt>
              <c:pt idx="24">
                <c:v>-3.0951411557778092</c:v>
              </c:pt>
              <c:pt idx="25">
                <c:v>-3.1112427676064653</c:v>
              </c:pt>
              <c:pt idx="26">
                <c:v>-3.1323092349343864</c:v>
              </c:pt>
              <c:pt idx="27">
                <c:v>-3.152916814774099</c:v>
              </c:pt>
              <c:pt idx="28">
                <c:v>-3.170052019165348</c:v>
              </c:pt>
              <c:pt idx="29">
                <c:v>-3.1792981747164046</c:v>
              </c:pt>
              <c:pt idx="30">
                <c:v>-3.1807410814635784</c:v>
              </c:pt>
              <c:pt idx="31">
                <c:v>-3.181289260950399</c:v>
              </c:pt>
              <c:pt idx="32">
                <c:v>-3.1850263010459634</c:v>
              </c:pt>
              <c:pt idx="33">
                <c:v>-3.1912389090711266</c:v>
              </c:pt>
              <c:pt idx="34">
                <c:v>-3.1983157701043528</c:v>
              </c:pt>
              <c:pt idx="35">
                <c:v>-3.205045842390317</c:v>
              </c:pt>
              <c:pt idx="36">
                <c:v>-3.210583589388531</c:v>
              </c:pt>
              <c:pt idx="37">
                <c:v>-3.2144751322506164</c:v>
              </c:pt>
              <c:pt idx="38">
                <c:v>-3.2174635979940356</c:v>
              </c:pt>
              <c:pt idx="39">
                <c:v>-3.220417215927184</c:v>
              </c:pt>
              <c:pt idx="40">
                <c:v>-3.223832934360965</c:v>
              </c:pt>
              <c:pt idx="41">
                <c:v>-3.22771644244085</c:v>
              </c:pt>
              <c:pt idx="42">
                <c:v>-3.2316453554379545</c:v>
              </c:pt>
              <c:pt idx="43">
                <c:v>-3.2353091488275054</c:v>
              </c:pt>
              <c:pt idx="44">
                <c:v>-3.2385277334106677</c:v>
              </c:pt>
              <c:pt idx="45">
                <c:v>-3.2413484596696303</c:v>
              </c:pt>
              <c:pt idx="46">
                <c:v>-3.2440230590272843</c:v>
              </c:pt>
              <c:pt idx="47">
                <c:v>-3.246717297921251</c:v>
              </c:pt>
              <c:pt idx="48">
                <c:v>-3.2495641221818587</c:v>
              </c:pt>
              <c:pt idx="49">
                <c:v>-3.2524281774753363</c:v>
              </c:pt>
              <c:pt idx="50">
                <c:v>-3.2552049341388067</c:v>
              </c:pt>
              <c:pt idx="51">
                <c:v>-3.2578744988964865</c:v>
              </c:pt>
              <c:pt idx="52">
                <c:v>-3.2604498059244094</c:v>
              </c:pt>
              <c:pt idx="53">
                <c:v>-3.262909181857003</c:v>
              </c:pt>
              <c:pt idx="54">
                <c:v>-3.2653297582623617</c:v>
              </c:pt>
              <c:pt idx="55">
                <c:v>-3.267731721153262</c:v>
              </c:pt>
              <c:pt idx="56">
                <c:v>-3.270166458220805</c:v>
              </c:pt>
              <c:pt idx="57">
                <c:v>-3.2726010912682404</c:v>
              </c:pt>
              <c:pt idx="58">
                <c:v>-3.2750109983054267</c:v>
              </c:pt>
              <c:pt idx="59">
                <c:v>-3.277366077466188</c:v>
              </c:pt>
              <c:pt idx="60">
                <c:v>-3.2796678404331914</c:v>
              </c:pt>
              <c:pt idx="61">
                <c:v>-3.2819328229067435</c:v>
              </c:pt>
              <c:pt idx="62">
                <c:v>-3.284216364716787</c:v>
              </c:pt>
              <c:pt idx="63">
                <c:v>-3.286454018595844</c:v>
              </c:pt>
              <c:pt idx="64">
                <c:v>-3.2886568284414914</c:v>
              </c:pt>
              <c:pt idx="65">
                <c:v>-3.290795357754522</c:v>
              </c:pt>
              <c:pt idx="66">
                <c:v>-3.292896728472374</c:v>
              </c:pt>
              <c:pt idx="67">
                <c:v>-3.294973195950073</c:v>
              </c:pt>
              <c:pt idx="68">
                <c:v>-3.297109561805979</c:v>
              </c:pt>
              <c:pt idx="69">
                <c:v>-3.299222753161678</c:v>
              </c:pt>
              <c:pt idx="70">
                <c:v>-3.3012776140966253</c:v>
              </c:pt>
              <c:pt idx="71">
                <c:v>-3.303310808838419</c:v>
              </c:pt>
              <c:pt idx="72">
                <c:v>-3.3053193544374766</c:v>
              </c:pt>
              <c:pt idx="73">
                <c:v>-3.307280833181965</c:v>
              </c:pt>
              <c:pt idx="74">
                <c:v>-3.30917066645833</c:v>
              </c:pt>
              <c:pt idx="75">
                <c:v>-3.3110580926294144</c:v>
              </c:pt>
              <c:pt idx="76">
                <c:v>-3.312963577841804</c:v>
              </c:pt>
              <c:pt idx="77">
                <c:v>-3.3148478692203303</c:v>
              </c:pt>
              <c:pt idx="78">
                <c:v>-3.3167142555121383</c:v>
              </c:pt>
              <c:pt idx="79">
                <c:v>-3.3186013594023334</c:v>
              </c:pt>
              <c:pt idx="80">
                <c:v>-3.3204085923174427</c:v>
              </c:pt>
              <c:pt idx="81">
                <c:v>-3.322208784934625</c:v>
              </c:pt>
              <c:pt idx="82">
                <c:v>-3.323975261536047</c:v>
              </c:pt>
              <c:pt idx="83">
                <c:v>-3.3257259666554493</c:v>
              </c:pt>
              <c:pt idx="84">
                <c:v>-3.3274791420186953</c:v>
              </c:pt>
              <c:pt idx="85">
                <c:v>-3.3292394233577545</c:v>
              </c:pt>
              <c:pt idx="86">
                <c:v>-3.331021759330855</c:v>
              </c:pt>
              <c:pt idx="87">
                <c:v>-3.3328002258490743</c:v>
              </c:pt>
              <c:pt idx="88">
                <c:v>-3.334601019318386</c:v>
              </c:pt>
              <c:pt idx="89">
                <c:v>-3.3364055416213865</c:v>
              </c:pt>
              <c:pt idx="90">
                <c:v>-3.338205292166324</c:v>
              </c:pt>
              <c:pt idx="91">
                <c:v>-3.339968826895689</c:v>
              </c:pt>
              <c:pt idx="92">
                <c:v>-3.3417357362306603</c:v>
              </c:pt>
              <c:pt idx="93">
                <c:v>-3.3434964539498235</c:v>
              </c:pt>
              <c:pt idx="94">
                <c:v>-3.345231641793478</c:v>
              </c:pt>
              <c:pt idx="95">
                <c:v>-3.347000825461137</c:v>
              </c:pt>
              <c:pt idx="96">
                <c:v>-3.3487336190455643</c:v>
              </c:pt>
              <c:pt idx="97">
                <c:v>-3.3504509681288726</c:v>
              </c:pt>
              <c:pt idx="98">
                <c:v>-3.3521927241516085</c:v>
              </c:pt>
              <c:pt idx="99">
                <c:v>-3.3538561439212473</c:v>
              </c:pt>
              <c:pt idx="100">
                <c:v>-3.355578152365492</c:v>
              </c:pt>
              <c:pt idx="101">
                <c:v>-3.357266478576344</c:v>
              </c:pt>
              <c:pt idx="102">
                <c:v>-3.358890929555537</c:v>
              </c:pt>
              <c:pt idx="103">
                <c:v>-3.3604666971063013</c:v>
              </c:pt>
              <c:pt idx="104">
                <c:v>-3.362076193008171</c:v>
              </c:pt>
              <c:pt idx="105">
                <c:v>-3.3636675948613766</c:v>
              </c:pt>
              <c:pt idx="106">
                <c:v>-3.36524571615669</c:v>
              </c:pt>
              <c:pt idx="107">
                <c:v>-3.366798262917315</c:v>
              </c:pt>
              <c:pt idx="108">
                <c:v>-3.368313783763867</c:v>
              </c:pt>
              <c:pt idx="109">
                <c:v>-3.369876339343704</c:v>
              </c:pt>
              <c:pt idx="110">
                <c:v>-3.3714516875776597</c:v>
              </c:pt>
              <c:pt idx="111">
                <c:v>-3.372973312306487</c:v>
              </c:pt>
              <c:pt idx="112">
                <c:v>-3.3744581128071007</c:v>
              </c:pt>
              <c:pt idx="113">
                <c:v>-3.3759015639378487</c:v>
              </c:pt>
              <c:pt idx="114">
                <c:v>-3.3773705383581234</c:v>
              </c:pt>
              <c:pt idx="115">
                <c:v>-3.378793588791703</c:v>
              </c:pt>
              <c:pt idx="116">
                <c:v>-3.3801587821066885</c:v>
              </c:pt>
              <c:pt idx="117">
                <c:v>-3.3815031897932903</c:v>
              </c:pt>
              <c:pt idx="118">
                <c:v>-3.382807730545673</c:v>
              </c:pt>
              <c:pt idx="119">
                <c:v>-3.3841540653114057</c:v>
              </c:pt>
              <c:pt idx="120">
                <c:v>-3.3855119724474703</c:v>
              </c:pt>
              <c:pt idx="121">
                <c:v>-3.3868318038909457</c:v>
              </c:pt>
              <c:pt idx="122">
                <c:v>-3.3881471662564357</c:v>
              </c:pt>
              <c:pt idx="123">
                <c:v>-3.3894878202885845</c:v>
              </c:pt>
              <c:pt idx="124">
                <c:v>-3.3908315575869428</c:v>
              </c:pt>
              <c:pt idx="125">
                <c:v>-3.3921301824283807</c:v>
              </c:pt>
              <c:pt idx="126">
                <c:v>-3.3934541931153124</c:v>
              </c:pt>
              <c:pt idx="127">
                <c:v>-3.3947800968547432</c:v>
              </c:pt>
              <c:pt idx="128">
                <c:v>-3.396102492855276</c:v>
              </c:pt>
              <c:pt idx="129">
                <c:v>-3.397464716389414</c:v>
              </c:pt>
              <c:pt idx="130">
                <c:v>-3.3988116432141746</c:v>
              </c:pt>
              <c:pt idx="131">
                <c:v>-3.400181313036463</c:v>
              </c:pt>
              <c:pt idx="132">
                <c:v>-3.4015465577584894</c:v>
              </c:pt>
              <c:pt idx="133">
                <c:v>-3.4028919470069776</c:v>
              </c:pt>
              <c:pt idx="134">
                <c:v>-3.404254736514801</c:v>
              </c:pt>
              <c:pt idx="135">
                <c:v>-3.40564502380054</c:v>
              </c:pt>
              <c:pt idx="136">
                <c:v>-3.407057516019806</c:v>
              </c:pt>
              <c:pt idx="137">
                <c:v>-3.40841788877285</c:v>
              </c:pt>
              <c:pt idx="138">
                <c:v>-3.4097936937573756</c:v>
              </c:pt>
              <c:pt idx="139">
                <c:v>-3.4112052133939494</c:v>
              </c:pt>
              <c:pt idx="140">
                <c:v>-3.4125618171661207</c:v>
              </c:pt>
              <c:pt idx="141">
                <c:v>-3.413895638186221</c:v>
              </c:pt>
              <c:pt idx="142">
                <c:v>-3.415244866880508</c:v>
              </c:pt>
              <c:pt idx="143">
                <c:v>-3.4166323035930017</c:v>
              </c:pt>
              <c:pt idx="144">
                <c:v>-3.418036695510142</c:v>
              </c:pt>
              <c:pt idx="145">
                <c:v>-3.4194604749429467</c:v>
              </c:pt>
              <c:pt idx="146">
                <c:v>-3.4208729125890462</c:v>
              </c:pt>
              <c:pt idx="147">
                <c:v>-3.4223290044937906</c:v>
              </c:pt>
              <c:pt idx="148">
                <c:v>-3.423781928588083</c:v>
              </c:pt>
              <c:pt idx="149">
                <c:v>-3.4252582289473668</c:v>
              </c:pt>
              <c:pt idx="150">
                <c:v>-3.4267233226670015</c:v>
              </c:pt>
              <c:pt idx="151">
                <c:v>-3.428150307304751</c:v>
              </c:pt>
              <c:pt idx="152">
                <c:v>-3.429576157191711</c:v>
              </c:pt>
              <c:pt idx="153">
                <c:v>-3.4309914728270225</c:v>
              </c:pt>
              <c:pt idx="154">
                <c:v>-3.4324149421930072</c:v>
              </c:pt>
              <c:pt idx="155">
                <c:v>-3.4338419132467375</c:v>
              </c:pt>
              <c:pt idx="156">
                <c:v>-3.435367071195855</c:v>
              </c:pt>
              <c:pt idx="157">
                <c:v>-3.4368619765844213</c:v>
              </c:pt>
              <c:pt idx="158">
                <c:v>-3.438363237080551</c:v>
              </c:pt>
              <c:pt idx="159">
                <c:v>-3.439843398581816</c:v>
              </c:pt>
              <c:pt idx="160">
                <c:v>-3.4413262224073855</c:v>
              </c:pt>
              <c:pt idx="161">
                <c:v>-3.442810514678622</c:v>
              </c:pt>
              <c:pt idx="162">
                <c:v>-3.444342180971453</c:v>
              </c:pt>
              <c:pt idx="163">
                <c:v>-3.4459010928924125</c:v>
              </c:pt>
              <c:pt idx="164">
                <c:v>-3.4474583194796504</c:v>
              </c:pt>
              <c:pt idx="165">
                <c:v>-3.4490516822158597</c:v>
              </c:pt>
              <c:pt idx="166">
                <c:v>-3.450636202419732</c:v>
              </c:pt>
              <c:pt idx="167">
                <c:v>-3.4522548227195626</c:v>
              </c:pt>
              <c:pt idx="168">
                <c:v>-3.4538523292566037</c:v>
              </c:pt>
              <c:pt idx="169">
                <c:v>-3.4554718473132664</c:v>
              </c:pt>
              <c:pt idx="170">
                <c:v>-3.457089962301285</c:v>
              </c:pt>
              <c:pt idx="171">
                <c:v>-3.4586891530915302</c:v>
              </c:pt>
              <c:pt idx="172">
                <c:v>-3.4602817208110723</c:v>
              </c:pt>
              <c:pt idx="173">
                <c:v>-3.461876376170357</c:v>
              </c:pt>
              <c:pt idx="174">
                <c:v>-3.463433982590775</c:v>
              </c:pt>
              <c:pt idx="175">
                <c:v>-3.465051680544996</c:v>
              </c:pt>
              <c:pt idx="176">
                <c:v>-3.4666588921347636</c:v>
              </c:pt>
              <c:pt idx="177">
                <c:v>-3.4682618609829996</c:v>
              </c:pt>
              <c:pt idx="178">
                <c:v>-3.4698874256526095</c:v>
              </c:pt>
              <c:pt idx="179">
                <c:v>-3.471511380638486</c:v>
              </c:pt>
              <c:pt idx="180">
                <c:v>-3.473114320746812</c:v>
              </c:pt>
              <c:pt idx="181">
                <c:v>-3.474703763878912</c:v>
              </c:pt>
              <c:pt idx="182">
                <c:v>-3.476265235892027</c:v>
              </c:pt>
              <c:pt idx="183">
                <c:v>-3.477825817277184</c:v>
              </c:pt>
              <c:pt idx="184">
                <c:v>-3.479456207349037</c:v>
              </c:pt>
              <c:pt idx="185">
                <c:v>-3.481087481780796</c:v>
              </c:pt>
              <c:pt idx="186">
                <c:v>-3.4827262264355263</c:v>
              </c:pt>
              <c:pt idx="187">
                <c:v>-3.4843128900920552</c:v>
              </c:pt>
              <c:pt idx="188">
                <c:v>-3.485904042270301</c:v>
              </c:pt>
              <c:pt idx="189">
                <c:v>-3.487513055244252</c:v>
              </c:pt>
              <c:pt idx="190">
                <c:v>-3.489115997117688</c:v>
              </c:pt>
              <c:pt idx="191">
                <c:v>-3.490704712594686</c:v>
              </c:pt>
              <c:pt idx="192">
                <c:v>-3.492274975854385</c:v>
              </c:pt>
              <c:pt idx="193">
                <c:v>-3.4938401049899306</c:v>
              </c:pt>
              <c:pt idx="194">
                <c:v>-3.495398664867429</c:v>
              </c:pt>
              <c:pt idx="195">
                <c:v>-3.4969601105565076</c:v>
              </c:pt>
              <c:pt idx="196">
                <c:v>-3.4984929740636543</c:v>
              </c:pt>
              <c:pt idx="197">
                <c:v>-3.5000326405172193</c:v>
              </c:pt>
              <c:pt idx="198">
                <c:v>-3.501559866555295</c:v>
              </c:pt>
              <c:pt idx="199">
                <c:v>-3.5030897158067047</c:v>
              </c:pt>
              <c:pt idx="200">
                <c:v>-3.5045916609311862</c:v>
              </c:pt>
              <c:pt idx="201">
                <c:v>-3.5060737489969425</c:v>
              </c:pt>
              <c:pt idx="202">
                <c:v>-3.507548335084277</c:v>
              </c:pt>
              <c:pt idx="203">
                <c:v>-3.5089914891222556</c:v>
              </c:pt>
              <c:pt idx="204">
                <c:v>-3.5104282007011545</c:v>
              </c:pt>
              <c:pt idx="205">
                <c:v>-3.5118852067343447</c:v>
              </c:pt>
              <c:pt idx="206">
                <c:v>-3.5133726100568285</c:v>
              </c:pt>
              <c:pt idx="207">
                <c:v>-3.514806860539908</c:v>
              </c:pt>
              <c:pt idx="208">
                <c:v>-3.516262972127398</c:v>
              </c:pt>
              <c:pt idx="209">
                <c:v>-3.5177354269137777</c:v>
              </c:pt>
              <c:pt idx="210">
                <c:v>-3.5192344237131987</c:v>
              </c:pt>
              <c:pt idx="211">
                <c:v>-3.5207674239231723</c:v>
              </c:pt>
              <c:pt idx="212">
                <c:v>-3.522292843124799</c:v>
              </c:pt>
              <c:pt idx="213">
                <c:v>-3.5238932831598087</c:v>
              </c:pt>
              <c:pt idx="214">
                <c:v>-3.5254981864684662</c:v>
              </c:pt>
              <c:pt idx="215">
                <c:v>-3.527129508520704</c:v>
              </c:pt>
              <c:pt idx="216">
                <c:v>-3.528812473423873</c:v>
              </c:pt>
              <c:pt idx="217">
                <c:v>-3.5304754671898864</c:v>
              </c:pt>
              <c:pt idx="218">
                <c:v>-3.5321626001201123</c:v>
              </c:pt>
              <c:pt idx="219">
                <c:v>-3.5338548280337476</c:v>
              </c:pt>
              <c:pt idx="220">
                <c:v>-3.5355328087256073</c:v>
              </c:pt>
              <c:pt idx="221">
                <c:v>-3.5372292678692507</c:v>
              </c:pt>
              <c:pt idx="222">
                <c:v>-3.5389489038811948</c:v>
              </c:pt>
              <c:pt idx="223">
                <c:v>-3.54064672115137</c:v>
              </c:pt>
              <c:pt idx="224">
                <c:v>-3.5423875402003127</c:v>
              </c:pt>
              <c:pt idx="225">
                <c:v>-3.5440958400865905</c:v>
              </c:pt>
              <c:pt idx="226">
                <c:v>-3.545806307720698</c:v>
              </c:pt>
              <c:pt idx="227">
                <c:v>-3.5475158778747837</c:v>
              </c:pt>
              <c:pt idx="228">
                <c:v>-3.5492306660270923</c:v>
              </c:pt>
              <c:pt idx="229">
                <c:v>-3.5509429859704866</c:v>
              </c:pt>
              <c:pt idx="230">
                <c:v>-3.552623325411735</c:v>
              </c:pt>
              <c:pt idx="231">
                <c:v>-3.5542666172234836</c:v>
              </c:pt>
              <c:pt idx="232">
                <c:v>-3.5559473931003334</c:v>
              </c:pt>
              <c:pt idx="233">
                <c:v>-3.5576770442544254</c:v>
              </c:pt>
              <c:pt idx="234">
                <c:v>-3.5593710967622303</c:v>
              </c:pt>
              <c:pt idx="235">
                <c:v>-3.5610717831459433</c:v>
              </c:pt>
              <c:pt idx="236">
                <c:v>-3.562737896804828</c:v>
              </c:pt>
              <c:pt idx="237">
                <c:v>-3.5644008694815454</c:v>
              </c:pt>
              <c:pt idx="238">
                <c:v>-3.566036656219394</c:v>
              </c:pt>
              <c:pt idx="239">
                <c:v>-3.567704307555987</c:v>
              </c:pt>
              <c:pt idx="240">
                <c:v>-3.5693252192472658</c:v>
              </c:pt>
              <c:pt idx="241">
                <c:v>-3.5709441178992862</c:v>
              </c:pt>
              <c:pt idx="242">
                <c:v>-3.5725869286287306</c:v>
              </c:pt>
              <c:pt idx="243">
                <c:v>-3.5742816020574235</c:v>
              </c:pt>
              <c:pt idx="244">
                <c:v>-3.5759452892579757</c:v>
              </c:pt>
              <c:pt idx="245">
                <c:v>-3.577579249492064</c:v>
              </c:pt>
              <c:pt idx="246">
                <c:v>-3.579255641846056</c:v>
              </c:pt>
              <c:pt idx="247">
                <c:v>-3.580941839657768</c:v>
              </c:pt>
              <c:pt idx="248">
                <c:v>-3.582646238326244</c:v>
              </c:pt>
              <c:pt idx="249">
                <c:v>-3.584424069079579</c:v>
              </c:pt>
              <c:pt idx="250">
                <c:v>-3.5862192571211082</c:v>
              </c:pt>
              <c:pt idx="251">
                <c:v>-3.5879983502262127</c:v>
              </c:pt>
              <c:pt idx="252">
                <c:v>-3.5897628080159536</c:v>
              </c:pt>
              <c:pt idx="253">
                <c:v>-3.5915242903512934</c:v>
              </c:pt>
              <c:pt idx="254">
                <c:v>-3.5933082687218523</c:v>
              </c:pt>
              <c:pt idx="255">
                <c:v>-3.5950961863847537</c:v>
              </c:pt>
              <c:pt idx="256">
                <c:v>-3.5969000782604685</c:v>
              </c:pt>
              <c:pt idx="257">
                <c:v>-3.598730456673925</c:v>
              </c:pt>
              <c:pt idx="258">
                <c:v>-3.6005581948550276</c:v>
              </c:pt>
              <c:pt idx="259">
                <c:v>-3.6023658423154066</c:v>
              </c:pt>
              <c:pt idx="260">
                <c:v>-3.604195010824341</c:v>
              </c:pt>
              <c:pt idx="261">
                <c:v>-3.6060424350102385</c:v>
              </c:pt>
              <c:pt idx="262">
                <c:v>-3.607892469420775</c:v>
              </c:pt>
              <c:pt idx="263">
                <c:v>-3.6097115194917753</c:v>
              </c:pt>
              <c:pt idx="264">
                <c:v>-3.611559527357983</c:v>
              </c:pt>
              <c:pt idx="265">
                <c:v>-3.6133993839830505</c:v>
              </c:pt>
              <c:pt idx="266">
                <c:v>-3.6152166267660077</c:v>
              </c:pt>
              <c:pt idx="267">
                <c:v>-3.61710264689219</c:v>
              </c:pt>
              <c:pt idx="268">
                <c:v>-3.618984249552898</c:v>
              </c:pt>
              <c:pt idx="269">
                <c:v>-3.620877668028977</c:v>
              </c:pt>
              <c:pt idx="270">
                <c:v>-3.62279759853457</c:v>
              </c:pt>
              <c:pt idx="271">
                <c:v>-3.624691281024341</c:v>
              </c:pt>
              <c:pt idx="272">
                <c:v>-3.626541792086278</c:v>
              </c:pt>
              <c:pt idx="273">
                <c:v>-3.6283817642504776</c:v>
              </c:pt>
              <c:pt idx="274">
                <c:v>-3.630268492142248</c:v>
              </c:pt>
              <c:pt idx="275">
                <c:v>-3.6321522813851703</c:v>
              </c:pt>
              <c:pt idx="276">
                <c:v>-3.633995661512854</c:v>
              </c:pt>
              <c:pt idx="277">
                <c:v>-3.635835633120817</c:v>
              </c:pt>
              <c:pt idx="278">
                <c:v>-3.63764383584734</c:v>
              </c:pt>
              <c:pt idx="279">
                <c:v>-3.6395088299513425</c:v>
              </c:pt>
              <c:pt idx="280">
                <c:v>-3.6413476363108432</c:v>
              </c:pt>
              <c:pt idx="281">
                <c:v>-3.6431617966171905</c:v>
              </c:pt>
              <c:pt idx="282">
                <c:v>-3.644945215763074</c:v>
              </c:pt>
              <c:pt idx="283">
                <c:v>-3.646726361803871</c:v>
              </c:pt>
              <c:pt idx="284">
                <c:v>-3.6484993767243954</c:v>
              </c:pt>
              <c:pt idx="285">
                <c:v>-3.6502330740675504</c:v>
              </c:pt>
              <c:pt idx="286">
                <c:v>-3.6520126969735704</c:v>
              </c:pt>
              <c:pt idx="287">
                <c:v>-3.6537585479096846</c:v>
              </c:pt>
              <c:pt idx="288">
                <c:v>-3.6555075160736488</c:v>
              </c:pt>
              <c:pt idx="289">
                <c:v>-3.6572813102044552</c:v>
              </c:pt>
              <c:pt idx="290">
                <c:v>-3.6590326673866214</c:v>
              </c:pt>
              <c:pt idx="291">
                <c:v>-3.660795093258068</c:v>
              </c:pt>
              <c:pt idx="292">
                <c:v>-3.6625567130530357</c:v>
              </c:pt>
              <c:pt idx="293">
                <c:v>-3.6643034533742935</c:v>
              </c:pt>
              <c:pt idx="294">
                <c:v>-3.666016989568418</c:v>
              </c:pt>
              <c:pt idx="295">
                <c:v>-3.6677191266696827</c:v>
              </c:pt>
              <c:pt idx="296">
                <c:v>-3.6694178179896397</c:v>
              </c:pt>
              <c:pt idx="297">
                <c:v>-3.6711007775252553</c:v>
              </c:pt>
              <c:pt idx="298">
                <c:v>-3.672794373074897</c:v>
              </c:pt>
              <c:pt idx="299">
                <c:v>-3.6745028089121967</c:v>
              </c:pt>
              <c:pt idx="300">
                <c:v>-3.6761932649916162</c:v>
              </c:pt>
              <c:pt idx="301">
                <c:v>-3.677869641337093</c:v>
              </c:pt>
              <c:pt idx="302">
                <c:v>-3.679523443221805</c:v>
              </c:pt>
              <c:pt idx="303">
                <c:v>-3.681206495206703</c:v>
              </c:pt>
              <c:pt idx="304">
                <c:v>-3.68289190990117</c:v>
              </c:pt>
              <c:pt idx="305">
                <c:v>-3.6845502806399253</c:v>
              </c:pt>
              <c:pt idx="306">
                <c:v>-3.686189705453792</c:v>
              </c:pt>
              <c:pt idx="307">
                <c:v>-3.687778200492601</c:v>
              </c:pt>
              <c:pt idx="308">
                <c:v>-3.6893512874240013</c:v>
              </c:pt>
              <c:pt idx="309">
                <c:v>-3.690919434976036</c:v>
              </c:pt>
              <c:pt idx="310">
                <c:v>-3.6924868473705468</c:v>
              </c:pt>
              <c:pt idx="311">
                <c:v>-3.6940105576301163</c:v>
              </c:pt>
              <c:pt idx="312">
                <c:v>-3.6955331694965374</c:v>
              </c:pt>
              <c:pt idx="313">
                <c:v>-3.697082758369104</c:v>
              </c:pt>
              <c:pt idx="314">
                <c:v>-3.698627047145576</c:v>
              </c:pt>
              <c:pt idx="315">
                <c:v>-3.700174669283184</c:v>
              </c:pt>
              <c:pt idx="316">
                <c:v>-3.7017387528147623</c:v>
              </c:pt>
              <c:pt idx="317">
                <c:v>-3.7033106829374347</c:v>
              </c:pt>
              <c:pt idx="318">
                <c:v>-3.7048641100832453</c:v>
              </c:pt>
              <c:pt idx="319">
                <c:v>-3.706414277483652</c:v>
              </c:pt>
              <c:pt idx="320">
                <c:v>-3.7079433953785315</c:v>
              </c:pt>
              <c:pt idx="321">
                <c:v>-3.7094445477012963</c:v>
              </c:pt>
              <c:pt idx="322">
                <c:v>-3.7110000182219594</c:v>
              </c:pt>
              <c:pt idx="323">
                <c:v>-3.7124893896962545</c:v>
              </c:pt>
              <c:pt idx="324">
                <c:v>-3.7139659039456774</c:v>
              </c:pt>
              <c:pt idx="325">
                <c:v>-3.7154249013376957</c:v>
              </c:pt>
              <c:pt idx="326">
                <c:v>-3.71688202793942</c:v>
              </c:pt>
              <c:pt idx="327">
                <c:v>-3.718332707362886</c:v>
              </c:pt>
              <c:pt idx="328">
                <c:v>-3.7197540786163574</c:v>
              </c:pt>
              <c:pt idx="329">
                <c:v>-3.7212006862444444</c:v>
              </c:pt>
              <c:pt idx="330">
                <c:v>-3.7226108534236437</c:v>
              </c:pt>
              <c:pt idx="331">
                <c:v>-3.724011811988678</c:v>
              </c:pt>
              <c:pt idx="332">
                <c:v>-3.725433459460832</c:v>
              </c:pt>
              <c:pt idx="333">
                <c:v>-3.726818099000005</c:v>
              </c:pt>
              <c:pt idx="334">
                <c:v>-3.7281839409491346</c:v>
              </c:pt>
              <c:pt idx="335">
                <c:v>-3.729537782946136</c:v>
              </c:pt>
              <c:pt idx="336">
                <c:v>-3.730877162003718</c:v>
              </c:pt>
              <c:pt idx="337">
                <c:v>-3.7322324059711827</c:v>
              </c:pt>
              <c:pt idx="338">
                <c:v>-3.7336271687753966</c:v>
              </c:pt>
              <c:pt idx="339">
                <c:v>-3.7350004722080707</c:v>
              </c:pt>
              <c:pt idx="340">
                <c:v>-3.7363923330696283</c:v>
              </c:pt>
              <c:pt idx="341">
                <c:v>-3.7379359132530556</c:v>
              </c:pt>
              <c:pt idx="342">
                <c:v>-3.7394063410570726</c:v>
              </c:pt>
              <c:pt idx="343">
                <c:v>-3.740855458889806</c:v>
              </c:pt>
              <c:pt idx="344">
                <c:v>-3.7423070288672635</c:v>
              </c:pt>
              <c:pt idx="345">
                <c:v>-3.743691250878066</c:v>
              </c:pt>
              <c:pt idx="346">
                <c:v>-3.745038850857942</c:v>
              </c:pt>
              <c:pt idx="347">
                <c:v>-3.7464487774104143</c:v>
              </c:pt>
              <c:pt idx="348">
                <c:v>-3.747831704310292</c:v>
              </c:pt>
              <c:pt idx="349">
                <c:v>-3.7492702463858705</c:v>
              </c:pt>
              <c:pt idx="350">
                <c:v>-3.750684215470819</c:v>
              </c:pt>
              <c:pt idx="351">
                <c:v>-3.752142070085515</c:v>
              </c:pt>
              <c:pt idx="352">
                <c:v>-3.753491571368417</c:v>
              </c:pt>
              <c:pt idx="353">
                <c:v>-3.7549910109328444</c:v>
              </c:pt>
              <c:pt idx="354">
                <c:v>-3.756515477993542</c:v>
              </c:pt>
              <c:pt idx="355">
                <c:v>-3.757933374893896</c:v>
              </c:pt>
              <c:pt idx="356">
                <c:v>-3.759410818428613</c:v>
              </c:pt>
              <c:pt idx="357">
                <c:v>-3.7608857926149097</c:v>
              </c:pt>
              <c:pt idx="358">
                <c:v>-3.7623607677831012</c:v>
              </c:pt>
              <c:pt idx="359">
                <c:v>-3.7638054726094667</c:v>
              </c:pt>
              <c:pt idx="360">
                <c:v>-3.765257528906264</c:v>
              </c:pt>
              <c:pt idx="361">
                <c:v>-3.7668159899594533</c:v>
              </c:pt>
              <c:pt idx="362">
                <c:v>-3.7683189209194867</c:v>
              </c:pt>
              <c:pt idx="363">
                <c:v>-3.7699702472828522</c:v>
              </c:pt>
              <c:pt idx="364">
                <c:v>-3.771591941108488</c:v>
              </c:pt>
              <c:pt idx="365">
                <c:v>-3.773286703322613</c:v>
              </c:pt>
              <c:pt idx="366">
                <c:v>-3.7750139743232283</c:v>
              </c:pt>
              <c:pt idx="367">
                <c:v>-3.7767715193320166</c:v>
              </c:pt>
              <c:pt idx="368">
                <c:v>-3.7786301068010744</c:v>
              </c:pt>
              <c:pt idx="369">
                <c:v>-3.7804364293929726</c:v>
              </c:pt>
              <c:pt idx="370">
                <c:v>-3.7821608692210527</c:v>
              </c:pt>
              <c:pt idx="371">
                <c:v>-3.7838763411770078</c:v>
              </c:pt>
              <c:pt idx="372">
                <c:v>-3.785667543378918</c:v>
              </c:pt>
              <c:pt idx="373">
                <c:v>-3.7874688260816027</c:v>
              </c:pt>
              <c:pt idx="374">
                <c:v>-3.7892588976134944</c:v>
              </c:pt>
              <c:pt idx="375">
                <c:v>-3.791110068506305</c:v>
              </c:pt>
              <c:pt idx="376">
                <c:v>-3.7929475946322815</c:v>
              </c:pt>
              <c:pt idx="377">
                <c:v>-3.79475231706704</c:v>
              </c:pt>
              <c:pt idx="378">
                <c:v>-3.796550977481223</c:v>
              </c:pt>
              <c:pt idx="379">
                <c:v>-3.798381687656406</c:v>
              </c:pt>
              <c:pt idx="380">
                <c:v>-3.800236597550137</c:v>
              </c:pt>
              <c:pt idx="381">
                <c:v>-3.802003102402864</c:v>
              </c:pt>
              <c:pt idx="382">
                <c:v>-3.803873577840668</c:v>
              </c:pt>
              <c:pt idx="383">
                <c:v>-3.805777135592798</c:v>
              </c:pt>
              <c:pt idx="384">
                <c:v>-3.8076862844301154</c:v>
              </c:pt>
              <c:pt idx="385">
                <c:v>-3.809601061438084</c:v>
              </c:pt>
              <c:pt idx="386">
                <c:v>-3.8116368885570022</c:v>
              </c:pt>
              <c:pt idx="387">
                <c:v>-3.813702099784086</c:v>
              </c:pt>
              <c:pt idx="388">
                <c:v>-3.815794228581246</c:v>
              </c:pt>
              <c:pt idx="389">
                <c:v>-3.8179107622953605</c:v>
              </c:pt>
              <c:pt idx="390">
                <c:v>-3.820129498509206</c:v>
              </c:pt>
              <c:pt idx="391">
                <c:v>-3.8223221248800447</c:v>
              </c:pt>
              <c:pt idx="392">
                <c:v>-3.8246244686355104</c:v>
              </c:pt>
              <c:pt idx="393">
                <c:v>-3.8269215899185456</c:v>
              </c:pt>
              <c:pt idx="394">
                <c:v>-3.82929834418393</c:v>
              </c:pt>
              <c:pt idx="395">
                <c:v>-3.8316616494408424</c:v>
              </c:pt>
              <c:pt idx="396">
                <c:v>-3.834023067684648</c:v>
              </c:pt>
              <c:pt idx="397">
                <c:v>-3.8363884568571676</c:v>
              </c:pt>
              <c:pt idx="398">
                <c:v>-3.838745827786937</c:v>
              </c:pt>
              <c:pt idx="399">
                <c:v>-3.841206443356864</c:v>
              </c:pt>
              <c:pt idx="400">
                <c:v>-3.843762901696751</c:v>
              </c:pt>
              <c:pt idx="401">
                <c:v>-3.846438166840115</c:v>
              </c:pt>
              <c:pt idx="402">
                <c:v>-3.8491484247729444</c:v>
              </c:pt>
              <c:pt idx="403">
                <c:v>-3.8518726147439293</c:v>
              </c:pt>
              <c:pt idx="404">
                <c:v>-3.8545518568874595</c:v>
              </c:pt>
              <c:pt idx="405">
                <c:v>-3.8572289729662894</c:v>
              </c:pt>
              <c:pt idx="406">
                <c:v>-3.859998195541482</c:v>
              </c:pt>
              <c:pt idx="407">
                <c:v>-3.8626395578520585</c:v>
              </c:pt>
              <c:pt idx="408">
                <c:v>-3.865389452037806</c:v>
              </c:pt>
              <c:pt idx="409">
                <c:v>-3.868038269491786</c:v>
              </c:pt>
              <c:pt idx="410">
                <c:v>-3.87083234827566</c:v>
              </c:pt>
              <c:pt idx="411">
                <c:v>-3.873634779827114</c:v>
              </c:pt>
              <c:pt idx="412">
                <c:v>-3.876494626474229</c:v>
              </c:pt>
              <c:pt idx="413">
                <c:v>-3.8794096185571485</c:v>
              </c:pt>
              <c:pt idx="414">
                <c:v>-3.88235424539336</c:v>
              </c:pt>
              <c:pt idx="415">
                <c:v>-3.8852889594416378</c:v>
              </c:pt>
              <c:pt idx="416">
                <c:v>-3.888374605449245</c:v>
              </c:pt>
              <c:pt idx="417">
                <c:v>-3.891506011547623</c:v>
              </c:pt>
              <c:pt idx="418">
                <c:v>-3.894735133151388</c:v>
              </c:pt>
              <c:pt idx="419">
                <c:v>-3.8979678420955004</c:v>
              </c:pt>
              <c:pt idx="420">
                <c:v>-3.9012870694211195</c:v>
              </c:pt>
              <c:pt idx="421">
                <c:v>-3.904764375752338</c:v>
              </c:pt>
              <c:pt idx="422">
                <c:v>-3.9082416216099767</c:v>
              </c:pt>
              <c:pt idx="423">
                <c:v>-3.9117363006507193</c:v>
              </c:pt>
              <c:pt idx="424">
                <c:v>-3.9153236492712002</c:v>
              </c:pt>
              <c:pt idx="425">
                <c:v>-3.919016557207652</c:v>
              </c:pt>
              <c:pt idx="426">
                <c:v>-3.9227484067199945</c:v>
              </c:pt>
              <c:pt idx="427">
                <c:v>-3.9265052680871566</c:v>
              </c:pt>
              <c:pt idx="428">
                <c:v>-3.9302246374607415</c:v>
              </c:pt>
              <c:pt idx="429">
                <c:v>-3.9340097107662237</c:v>
              </c:pt>
              <c:pt idx="430">
                <c:v>-3.937907107369831</c:v>
              </c:pt>
              <c:pt idx="431">
                <c:v>-3.941881583170737</c:v>
              </c:pt>
              <c:pt idx="432">
                <c:v>-3.9459963041553596</c:v>
              </c:pt>
              <c:pt idx="433">
                <c:v>-3.950100050232186</c:v>
              </c:pt>
              <c:pt idx="434">
                <c:v>-3.954309395939931</c:v>
              </c:pt>
              <c:pt idx="435">
                <c:v>-3.958548096904465</c:v>
              </c:pt>
              <c:pt idx="436">
                <c:v>-3.9626810929176144</c:v>
              </c:pt>
              <c:pt idx="437">
                <c:v>-3.966809539384415</c:v>
              </c:pt>
              <c:pt idx="438">
                <c:v>-3.9709329262637967</c:v>
              </c:pt>
              <c:pt idx="439">
                <c:v>-3.975095837996746</c:v>
              </c:pt>
              <c:pt idx="440">
                <c:v>-3.9793860049819076</c:v>
              </c:pt>
              <c:pt idx="441">
                <c:v>-3.9837566254260044</c:v>
              </c:pt>
              <c:pt idx="442">
                <c:v>-3.9882435304540844</c:v>
              </c:pt>
              <c:pt idx="443">
                <c:v>-3.992764462454048</c:v>
              </c:pt>
              <c:pt idx="444">
                <c:v>-3.9974710974545498</c:v>
              </c:pt>
              <c:pt idx="445">
                <c:v>-4.002104906542084</c:v>
              </c:pt>
              <c:pt idx="446">
                <c:v>-4.006874721008203</c:v>
              </c:pt>
              <c:pt idx="447">
                <c:v>-4.011565909586555</c:v>
              </c:pt>
              <c:pt idx="448">
                <c:v>-4.016267294452965</c:v>
              </c:pt>
              <c:pt idx="449">
                <c:v>-4.020936265972569</c:v>
              </c:pt>
              <c:pt idx="450">
                <c:v>-4.025589178458175</c:v>
              </c:pt>
              <c:pt idx="451">
                <c:v>-4.030102530162028</c:v>
              </c:pt>
              <c:pt idx="452">
                <c:v>-4.034563570494143</c:v>
              </c:pt>
              <c:pt idx="453">
                <c:v>-4.038991563018439</c:v>
              </c:pt>
              <c:pt idx="454">
                <c:v>-4.043281363468487</c:v>
              </c:pt>
              <c:pt idx="455">
                <c:v>-4.047456972662566</c:v>
              </c:pt>
              <c:pt idx="456">
                <c:v>-4.052031337304238</c:v>
              </c:pt>
              <c:pt idx="457">
                <c:v>-4.056605412998853</c:v>
              </c:pt>
              <c:pt idx="458">
                <c:v>-4.061076188745261</c:v>
              </c:pt>
              <c:pt idx="459">
                <c:v>-4.065353610836057</c:v>
              </c:pt>
              <c:pt idx="460">
                <c:v>-4.069405982892433</c:v>
              </c:pt>
              <c:pt idx="461">
                <c:v>-4.073172073650199</c:v>
              </c:pt>
              <c:pt idx="462">
                <c:v>-4.076621256963962</c:v>
              </c:pt>
              <c:pt idx="463">
                <c:v>-4.080078208047197</c:v>
              </c:pt>
              <c:pt idx="464">
                <c:v>-4.0834886757269</c:v>
              </c:pt>
              <c:pt idx="465">
                <c:v>-4.087040747296863</c:v>
              </c:pt>
              <c:pt idx="466">
                <c:v>-4.09063227716517</c:v>
              </c:pt>
              <c:pt idx="467">
                <c:v>-4.094104863665089</c:v>
              </c:pt>
              <c:pt idx="468">
                <c:v>-4.097499968290047</c:v>
              </c:pt>
              <c:pt idx="469">
                <c:v>-4.100881280305502</c:v>
              </c:pt>
              <c:pt idx="470">
                <c:v>-4.104321704412358</c:v>
              </c:pt>
              <c:pt idx="471">
                <c:v>-4.107638777812089</c:v>
              </c:pt>
              <c:pt idx="472">
                <c:v>-4.110916340030829</c:v>
              </c:pt>
              <c:pt idx="473">
                <c:v>-4.114108676249791</c:v>
              </c:pt>
              <c:pt idx="474">
                <c:v>-4.117637712437601</c:v>
              </c:pt>
              <c:pt idx="475">
                <c:v>-4.121117017129171</c:v>
              </c:pt>
              <c:pt idx="476">
                <c:v>-4.124585075408819</c:v>
              </c:pt>
              <c:pt idx="477">
                <c:v>-4.128216389340971</c:v>
              </c:pt>
              <c:pt idx="478">
                <c:v>-4.1319854219053616</c:v>
              </c:pt>
              <c:pt idx="479">
                <c:v>-4.135574955741813</c:v>
              </c:pt>
              <c:pt idx="480">
                <c:v>-4.139250656825905</c:v>
              </c:pt>
              <c:pt idx="481">
                <c:v>-4.142985499393855</c:v>
              </c:pt>
              <c:pt idx="482">
                <c:v>-4.146890979108069</c:v>
              </c:pt>
              <c:pt idx="483">
                <c:v>-4.150711447111208</c:v>
              </c:pt>
              <c:pt idx="484">
                <c:v>-4.154766109104828</c:v>
              </c:pt>
              <c:pt idx="485">
                <c:v>-4.159019294321155</c:v>
              </c:pt>
              <c:pt idx="486">
                <c:v>-4.163641066160568</c:v>
              </c:pt>
              <c:pt idx="487">
                <c:v>-4.168331749289773</c:v>
              </c:pt>
              <c:pt idx="488">
                <c:v>-4.17298438143908</c:v>
              </c:pt>
              <c:pt idx="489">
                <c:v>-4.177710936763513</c:v>
              </c:pt>
              <c:pt idx="490">
                <c:v>-4.182309714377696</c:v>
              </c:pt>
              <c:pt idx="491">
                <c:v>-4.186850184284627</c:v>
              </c:pt>
              <c:pt idx="492">
                <c:v>-4.191287480401862</c:v>
              </c:pt>
              <c:pt idx="493">
                <c:v>-4.195669029453858</c:v>
              </c:pt>
              <c:pt idx="494">
                <c:v>-4.200131035845345</c:v>
              </c:pt>
              <c:pt idx="495">
                <c:v>-4.204693630062674</c:v>
              </c:pt>
              <c:pt idx="496">
                <c:v>-4.209180215720026</c:v>
              </c:pt>
              <c:pt idx="497">
                <c:v>-4.2136646211330975</c:v>
              </c:pt>
              <c:pt idx="498">
                <c:v>-4.2180164115253405</c:v>
              </c:pt>
              <c:pt idx="499">
                <c:v>-4.222290506937666</c:v>
              </c:pt>
              <c:pt idx="500">
                <c:v>-4.226501717982193</c:v>
              </c:pt>
              <c:pt idx="501">
                <c:v>-4.230560636286173</c:v>
              </c:pt>
              <c:pt idx="502">
                <c:v>-4.234552000663986</c:v>
              </c:pt>
              <c:pt idx="503">
                <c:v>-4.238419435423049</c:v>
              </c:pt>
              <c:pt idx="504">
                <c:v>-4.242181271340535</c:v>
              </c:pt>
              <c:pt idx="505">
                <c:v>-4.2458352077791695</c:v>
              </c:pt>
              <c:pt idx="506">
                <c:v>-4.249383623498451</c:v>
              </c:pt>
              <c:pt idx="507">
                <c:v>-4.25286797096704</c:v>
              </c:pt>
              <c:pt idx="508">
                <c:v>-4.256302133998767</c:v>
              </c:pt>
              <c:pt idx="509">
                <c:v>-4.259639679391209</c:v>
              </c:pt>
              <c:pt idx="510">
                <c:v>-4.262875768041019</c:v>
              </c:pt>
              <c:pt idx="511">
                <c:v>-4.265971067064236</c:v>
              </c:pt>
              <c:pt idx="512">
                <c:v>-4.269046623414174</c:v>
              </c:pt>
              <c:pt idx="513">
                <c:v>-4.272013291018049</c:v>
              </c:pt>
              <c:pt idx="514">
                <c:v>-4.2749455569063635</c:v>
              </c:pt>
              <c:pt idx="515">
                <c:v>-4.277796472505824</c:v>
              </c:pt>
              <c:pt idx="516">
                <c:v>-4.280585011650073</c:v>
              </c:pt>
              <c:pt idx="517">
                <c:v>-4.283362381671871</c:v>
              </c:pt>
              <c:pt idx="518">
                <c:v>-4.286184487678218</c:v>
              </c:pt>
              <c:pt idx="519">
                <c:v>-4.289053779951472</c:v>
              </c:pt>
              <c:pt idx="520">
                <c:v>-4.291929396337534</c:v>
              </c:pt>
              <c:pt idx="521">
                <c:v>-4.294787362315514</c:v>
              </c:pt>
              <c:pt idx="522">
                <c:v>-4.297677188838892</c:v>
              </c:pt>
              <c:pt idx="523">
                <c:v>-4.300608066451965</c:v>
              </c:pt>
              <c:pt idx="524">
                <c:v>-4.303585068471602</c:v>
              </c:pt>
              <c:pt idx="525">
                <c:v>-4.306609891764408</c:v>
              </c:pt>
              <c:pt idx="526">
                <c:v>-4.309655044526309</c:v>
              </c:pt>
              <c:pt idx="527">
                <c:v>-4.312816292953805</c:v>
              </c:pt>
              <c:pt idx="528">
                <c:v>-4.315918016124628</c:v>
              </c:pt>
              <c:pt idx="529">
                <c:v>-4.318978679877129</c:v>
              </c:pt>
              <c:pt idx="530">
                <c:v>-4.322089329843761</c:v>
              </c:pt>
              <c:pt idx="531">
                <c:v>-4.325202217624065</c:v>
              </c:pt>
              <c:pt idx="532">
                <c:v>-4.32833387897986</c:v>
              </c:pt>
              <c:pt idx="533">
                <c:v>-4.331464063276376</c:v>
              </c:pt>
              <c:pt idx="534">
                <c:v>-4.334600080925166</c:v>
              </c:pt>
              <c:pt idx="535">
                <c:v>-4.337724881005799</c:v>
              </c:pt>
              <c:pt idx="536">
                <c:v>-4.340805689524814</c:v>
              </c:pt>
              <c:pt idx="537">
                <c:v>-4.343872079072596</c:v>
              </c:pt>
              <c:pt idx="538">
                <c:v>-4.346912001824224</c:v>
              </c:pt>
              <c:pt idx="539">
                <c:v>-4.349924745637117</c:v>
              </c:pt>
              <c:pt idx="540">
                <c:v>-4.352850868460588</c:v>
              </c:pt>
              <c:pt idx="541">
                <c:v>-4.355950578769254</c:v>
              </c:pt>
              <c:pt idx="542">
                <c:v>-4.358878028889199</c:v>
              </c:pt>
              <c:pt idx="543">
                <c:v>-4.361846327715258</c:v>
              </c:pt>
              <c:pt idx="544">
                <c:v>-4.364788778035956</c:v>
              </c:pt>
              <c:pt idx="545">
                <c:v>-4.367702687226209</c:v>
              </c:pt>
              <c:pt idx="546">
                <c:v>-4.370539430357711</c:v>
              </c:pt>
              <c:pt idx="547">
                <c:v>-4.373393798467035</c:v>
              </c:pt>
              <c:pt idx="548">
                <c:v>-4.376327995287708</c:v>
              </c:pt>
              <c:pt idx="549">
                <c:v>-4.379163598304447</c:v>
              </c:pt>
              <c:pt idx="550">
                <c:v>-4.381797049974998</c:v>
              </c:pt>
              <c:pt idx="551">
                <c:v>-4.384352903407496</c:v>
              </c:pt>
              <c:pt idx="552">
                <c:v>-4.386784182199377</c:v>
              </c:pt>
              <c:pt idx="553">
                <c:v>-4.389187647620871</c:v>
              </c:pt>
              <c:pt idx="554">
                <c:v>-4.3915413621749755</c:v>
              </c:pt>
              <c:pt idx="555">
                <c:v>-4.393872405794376</c:v>
              </c:pt>
              <c:pt idx="556">
                <c:v>-4.396093843724444</c:v>
              </c:pt>
              <c:pt idx="557">
                <c:v>-4.398264765190136</c:v>
              </c:pt>
              <c:pt idx="558">
                <c:v>-4.400570008932959</c:v>
              </c:pt>
              <c:pt idx="559">
                <c:v>-4.402859002649581</c:v>
              </c:pt>
              <c:pt idx="560">
                <c:v>-4.404994565649623</c:v>
              </c:pt>
              <c:pt idx="561">
                <c:v>-4.407139572819464</c:v>
              </c:pt>
              <c:pt idx="562">
                <c:v>-4.409276280855889</c:v>
              </c:pt>
              <c:pt idx="563">
                <c:v>-4.411249992137673</c:v>
              </c:pt>
              <c:pt idx="564">
                <c:v>-4.4131213882019305</c:v>
              </c:pt>
              <c:pt idx="565">
                <c:v>-4.414926359849887</c:v>
              </c:pt>
              <c:pt idx="566">
                <c:v>-4.4166867143862385</c:v>
              </c:pt>
              <c:pt idx="567">
                <c:v>-4.418368872799105</c:v>
              </c:pt>
              <c:pt idx="568">
                <c:v>-4.420065569390705</c:v>
              </c:pt>
              <c:pt idx="569">
                <c:v>-4.422363459457585</c:v>
              </c:pt>
              <c:pt idx="570">
                <c:v>-4.424566201526953</c:v>
              </c:pt>
              <c:pt idx="571">
                <c:v>-4.426714041705301</c:v>
              </c:pt>
              <c:pt idx="572">
                <c:v>-4.428797946597125</c:v>
              </c:pt>
              <c:pt idx="573">
                <c:v>-4.430931725829376</c:v>
              </c:pt>
              <c:pt idx="574">
                <c:v>-4.433112536129657</c:v>
              </c:pt>
              <c:pt idx="575">
                <c:v>-4.435223896864464</c:v>
              </c:pt>
              <c:pt idx="576">
                <c:v>-4.437296831899627</c:v>
              </c:pt>
              <c:pt idx="577">
                <c:v>-4.439311631058659</c:v>
              </c:pt>
              <c:pt idx="578">
                <c:v>-4.441326222407386</c:v>
              </c:pt>
              <c:pt idx="579">
                <c:v>-4.443388777355911</c:v>
              </c:pt>
              <c:pt idx="580">
                <c:v>-4.445491457690315</c:v>
              </c:pt>
              <c:pt idx="581">
                <c:v>-4.447616540831697</c:v>
              </c:pt>
              <c:pt idx="582">
                <c:v>-4.449748403636887</c:v>
              </c:pt>
              <c:pt idx="583">
                <c:v>-4.451910452990339</c:v>
              </c:pt>
              <c:pt idx="584">
                <c:v>-4.453998073536227</c:v>
              </c:pt>
              <c:pt idx="585">
                <c:v>-4.456021305419436</c:v>
              </c:pt>
              <c:pt idx="586">
                <c:v>-4.4581138632396895</c:v>
              </c:pt>
              <c:pt idx="587">
                <c:v>-4.4602654278043055</c:v>
              </c:pt>
              <c:pt idx="588">
                <c:v>-4.4624352619641545</c:v>
              </c:pt>
              <c:pt idx="589">
                <c:v>-4.464594471757065</c:v>
              </c:pt>
              <c:pt idx="590">
                <c:v>-4.46673521112449</c:v>
              </c:pt>
              <c:pt idx="591">
                <c:v>-4.468894225532253</c:v>
              </c:pt>
              <c:pt idx="592">
                <c:v>-4.471053748144699</c:v>
              </c:pt>
              <c:pt idx="593">
                <c:v>-4.473282172509964</c:v>
              </c:pt>
              <c:pt idx="594">
                <c:v>-4.475431233095039</c:v>
              </c:pt>
              <c:pt idx="595">
                <c:v>-4.477577938249397</c:v>
              </c:pt>
              <c:pt idx="596">
                <c:v>-4.479802160595687</c:v>
              </c:pt>
              <c:pt idx="597">
                <c:v>-4.4819903976551405</c:v>
              </c:pt>
              <c:pt idx="598">
                <c:v>-4.484112915804733</c:v>
              </c:pt>
              <c:pt idx="599">
                <c:v>-4.486235214014978</c:v>
              </c:pt>
              <c:pt idx="600">
                <c:v>-4.488425431929209</c:v>
              </c:pt>
              <c:pt idx="601">
                <c:v>-4.490753109291693</c:v>
              </c:pt>
              <c:pt idx="602">
                <c:v>-4.4929135917094865</c:v>
              </c:pt>
              <c:pt idx="603">
                <c:v>-4.495200312836234</c:v>
              </c:pt>
              <c:pt idx="604">
                <c:v>-4.497392644239238</c:v>
              </c:pt>
              <c:pt idx="605">
                <c:v>-4.499664708343053</c:v>
              </c:pt>
              <c:pt idx="606">
                <c:v>-4.5019928689609</c:v>
              </c:pt>
              <c:pt idx="607">
                <c:v>-4.504325254937729</c:v>
              </c:pt>
              <c:pt idx="608">
                <c:v>-4.506528007190653</c:v>
              </c:pt>
              <c:pt idx="609">
                <c:v>-4.5086971500495645</c:v>
              </c:pt>
              <c:pt idx="610">
                <c:v>-4.510910979287794</c:v>
              </c:pt>
              <c:pt idx="611">
                <c:v>-4.513096518275044</c:v>
              </c:pt>
              <c:pt idx="612">
                <c:v>-4.515214876414606</c:v>
              </c:pt>
              <c:pt idx="613">
                <c:v>-4.517315032579341</c:v>
              </c:pt>
              <c:pt idx="614">
                <c:v>-4.519452682354698</c:v>
              </c:pt>
              <c:pt idx="615">
                <c:v>-4.521512867791752</c:v>
              </c:pt>
              <c:pt idx="616">
                <c:v>-4.5236017232120425</c:v>
              </c:pt>
              <c:pt idx="617">
                <c:v>-4.525642394614809</c:v>
              </c:pt>
              <c:pt idx="618">
                <c:v>-4.527593174139972</c:v>
              </c:pt>
              <c:pt idx="619">
                <c:v>-4.529558636106134</c:v>
              </c:pt>
              <c:pt idx="620">
                <c:v>-4.531626080943696</c:v>
              </c:pt>
              <c:pt idx="621">
                <c:v>-4.533700446523336</c:v>
              </c:pt>
              <c:pt idx="622">
                <c:v>-4.535917514907309</c:v>
              </c:pt>
              <c:pt idx="623">
                <c:v>-4.538082987415125</c:v>
              </c:pt>
              <c:pt idx="624">
                <c:v>-4.540230684033263</c:v>
              </c:pt>
              <c:pt idx="625">
                <c:v>-4.5423920827049304</c:v>
              </c:pt>
              <c:pt idx="626">
                <c:v>-4.544343691657402</c:v>
              </c:pt>
              <c:pt idx="627">
                <c:v>-4.546351477020382</c:v>
              </c:pt>
              <c:pt idx="628">
                <c:v>-4.548428462961932</c:v>
              </c:pt>
              <c:pt idx="629">
                <c:v>-4.550516972476922</c:v>
              </c:pt>
              <c:pt idx="630">
                <c:v>-4.552716351637102</c:v>
              </c:pt>
              <c:pt idx="631">
                <c:v>-4.555032917752227</c:v>
              </c:pt>
              <c:pt idx="632">
                <c:v>-4.557457521458596</c:v>
              </c:pt>
              <c:pt idx="633">
                <c:v>-4.559928844110176</c:v>
              </c:pt>
              <c:pt idx="634">
                <c:v>-4.5625031138701795</c:v>
              </c:pt>
              <c:pt idx="635">
                <c:v>-4.565068802830366</c:v>
              </c:pt>
              <c:pt idx="636">
                <c:v>-4.5675518545487925</c:v>
              </c:pt>
              <c:pt idx="637">
                <c:v>-4.570037888604636</c:v>
              </c:pt>
              <c:pt idx="638">
                <c:v>-4.572530120448188</c:v>
              </c:pt>
              <c:pt idx="639">
                <c:v>-4.575056325731244</c:v>
              </c:pt>
              <c:pt idx="640">
                <c:v>-4.577597311468731</c:v>
              </c:pt>
              <c:pt idx="641">
                <c:v>-4.579902262079706</c:v>
              </c:pt>
              <c:pt idx="642">
                <c:v>-4.582075149823897</c:v>
              </c:pt>
              <c:pt idx="643">
                <c:v>-4.5842923133251405</c:v>
              </c:pt>
              <c:pt idx="644">
                <c:v>-4.586572816849494</c:v>
              </c:pt>
              <c:pt idx="645">
                <c:v>-4.588964796436516</c:v>
              </c:pt>
              <c:pt idx="646">
                <c:v>-4.591651474637116</c:v>
              </c:pt>
              <c:pt idx="647">
                <c:v>-4.594168894201848</c:v>
              </c:pt>
              <c:pt idx="648">
                <c:v>-4.596894928309796</c:v>
              </c:pt>
              <c:pt idx="649">
                <c:v>-4.599667550464645</c:v>
              </c:pt>
              <c:pt idx="650">
                <c:v>-4.602176397848283</c:v>
              </c:pt>
              <c:pt idx="651">
                <c:v>-4.604694579403963</c:v>
              </c:pt>
              <c:pt idx="652">
                <c:v>-4.607274915215392</c:v>
              </c:pt>
              <c:pt idx="653">
                <c:v>-4.609741577471079</c:v>
              </c:pt>
              <c:pt idx="654">
                <c:v>-4.612343271379857</c:v>
              </c:pt>
              <c:pt idx="655">
                <c:v>-4.614978540945802</c:v>
              </c:pt>
              <c:pt idx="656">
                <c:v>-4.617586686873733</c:v>
              </c:pt>
              <c:pt idx="657">
                <c:v>-4.620161687790511</c:v>
              </c:pt>
              <c:pt idx="658">
                <c:v>-4.622733828292043</c:v>
              </c:pt>
              <c:pt idx="659">
                <c:v>-4.625284639633562</c:v>
              </c:pt>
              <c:pt idx="660">
                <c:v>-4.627841304398497</c:v>
              </c:pt>
              <c:pt idx="661">
                <c:v>-4.630329670432007</c:v>
              </c:pt>
              <c:pt idx="662">
                <c:v>-4.632828646744196</c:v>
              </c:pt>
              <c:pt idx="663">
                <c:v>-4.635456508719185</c:v>
              </c:pt>
              <c:pt idx="664">
                <c:v>-4.638094705976578</c:v>
              </c:pt>
              <c:pt idx="665">
                <c:v>-4.640538285495691</c:v>
              </c:pt>
              <c:pt idx="666">
                <c:v>-4.64310260254683</c:v>
              </c:pt>
              <c:pt idx="667">
                <c:v>-4.645707120950944</c:v>
              </c:pt>
              <c:pt idx="668">
                <c:v>-4.648340880730345</c:v>
              </c:pt>
              <c:pt idx="669">
                <c:v>-4.651056823354182</c:v>
              </c:pt>
              <c:pt idx="670">
                <c:v>-4.653701804884587</c:v>
              </c:pt>
              <c:pt idx="671">
                <c:v>-4.656329529765029</c:v>
              </c:pt>
              <c:pt idx="672">
                <c:v>-4.659002958020693</c:v>
              </c:pt>
              <c:pt idx="673">
                <c:v>-4.661682981145903</c:v>
              </c:pt>
              <c:pt idx="674">
                <c:v>-4.664345557835232</c:v>
              </c:pt>
              <c:pt idx="675">
                <c:v>-4.667121408778136</c:v>
              </c:pt>
              <c:pt idx="676">
                <c:v>-4.669783124384483</c:v>
              </c:pt>
              <c:pt idx="677">
                <c:v>-4.672418355204975</c:v>
              </c:pt>
              <c:pt idx="678">
                <c:v>-4.675258793386203</c:v>
              </c:pt>
              <c:pt idx="679">
                <c:v>-4.678064123172075</c:v>
              </c:pt>
              <c:pt idx="680">
                <c:v>-4.680923102929478</c:v>
              </c:pt>
              <c:pt idx="681">
                <c:v>-4.683629113479064</c:v>
              </c:pt>
              <c:pt idx="682">
                <c:v>-4.686381621533463</c:v>
              </c:pt>
              <c:pt idx="683">
                <c:v>-4.689667864997729</c:v>
              </c:pt>
              <c:pt idx="684">
                <c:v>-4.692784311554743</c:v>
              </c:pt>
              <c:pt idx="685">
                <c:v>-4.695815481877638</c:v>
              </c:pt>
              <c:pt idx="686">
                <c:v>-4.6986075197598876</c:v>
              </c:pt>
              <c:pt idx="687">
                <c:v>-4.701646977376735</c:v>
              </c:pt>
              <c:pt idx="688">
                <c:v>-4.704892725895745</c:v>
              </c:pt>
              <c:pt idx="689">
                <c:v>-4.708107470018952</c:v>
              </c:pt>
              <c:pt idx="690">
                <c:v>-4.7113618279472815</c:v>
              </c:pt>
              <c:pt idx="691">
                <c:v>-4.714697041503427</c:v>
              </c:pt>
              <c:pt idx="692">
                <c:v>-4.717928750466475</c:v>
              </c:pt>
              <c:pt idx="693">
                <c:v>-4.720752955224802</c:v>
              </c:pt>
              <c:pt idx="694">
                <c:v>-4.723738155185619</c:v>
              </c:pt>
              <c:pt idx="695">
                <c:v>-4.726910719839116</c:v>
              </c:pt>
              <c:pt idx="696">
                <c:v>-4.7300063291285275</c:v>
              </c:pt>
              <c:pt idx="697">
                <c:v>-4.7328329666978455</c:v>
              </c:pt>
              <c:pt idx="698">
                <c:v>-4.735803378926709</c:v>
              </c:pt>
              <c:pt idx="699">
                <c:v>-4.7388989806759625</c:v>
              </c:pt>
              <c:pt idx="700">
                <c:v>-4.742083947784677</c:v>
              </c:pt>
              <c:pt idx="701">
                <c:v>-4.7450002209360775</c:v>
              </c:pt>
              <c:pt idx="702">
                <c:v>-4.748031014507694</c:v>
              </c:pt>
              <c:pt idx="703">
                <c:v>-4.75119329587128</c:v>
              </c:pt>
              <c:pt idx="704">
                <c:v>-4.75442811424854</c:v>
              </c:pt>
              <c:pt idx="705">
                <c:v>-4.757694665473075</c:v>
              </c:pt>
              <c:pt idx="706">
                <c:v>-4.761371880564906</c:v>
              </c:pt>
              <c:pt idx="707">
                <c:v>-4.765032458027522</c:v>
              </c:pt>
              <c:pt idx="708">
                <c:v>-4.768647664517398</c:v>
              </c:pt>
              <c:pt idx="709">
                <c:v>-4.7721878256862995</c:v>
              </c:pt>
              <c:pt idx="710">
                <c:v>-4.775544635664432</c:v>
              </c:pt>
              <c:pt idx="711">
                <c:v>-4.778789263099073</c:v>
              </c:pt>
              <c:pt idx="712">
                <c:v>-4.781916354018781</c:v>
              </c:pt>
              <c:pt idx="713">
                <c:v>-4.785209117923696</c:v>
              </c:pt>
              <c:pt idx="714">
                <c:v>-4.788428304673542</c:v>
              </c:pt>
              <c:pt idx="715">
                <c:v>-4.791647338991057</c:v>
              </c:pt>
              <c:pt idx="716">
                <c:v>-4.794749609773951</c:v>
              </c:pt>
              <c:pt idx="717">
                <c:v>-4.798016018819769</c:v>
              </c:pt>
              <c:pt idx="718">
                <c:v>-4.801161536774658</c:v>
              </c:pt>
              <c:pt idx="719">
                <c:v>-4.8043355388486795</c:v>
              </c:pt>
              <c:pt idx="720">
                <c:v>-4.8074464844507085</c:v>
              </c:pt>
              <c:pt idx="721">
                <c:v>-4.81054618316875</c:v>
              </c:pt>
              <c:pt idx="722">
                <c:v>-4.8137134121138985</c:v>
              </c:pt>
              <c:pt idx="723">
                <c:v>-4.816741547797266</c:v>
              </c:pt>
              <c:pt idx="724">
                <c:v>-4.81968197626405</c:v>
              </c:pt>
              <c:pt idx="725">
                <c:v>-4.822558737873353</c:v>
              </c:pt>
              <c:pt idx="726">
                <c:v>-4.825199062832528</c:v>
              </c:pt>
              <c:pt idx="727">
                <c:v>-4.828065953489827</c:v>
              </c:pt>
              <c:pt idx="728">
                <c:v>-4.831178536990176</c:v>
              </c:pt>
              <c:pt idx="729">
                <c:v>-4.834031958325751</c:v>
              </c:pt>
              <c:pt idx="730">
                <c:v>-4.837047470654274</c:v>
              </c:pt>
              <c:pt idx="731">
                <c:v>-4.839951860447124</c:v>
              </c:pt>
              <c:pt idx="732">
                <c:v>-4.842712509743819</c:v>
              </c:pt>
              <c:pt idx="733">
                <c:v>-4.845356956690307</c:v>
              </c:pt>
              <c:pt idx="734">
                <c:v>-4.847775887015297</c:v>
              </c:pt>
              <c:pt idx="735">
                <c:v>-4.850002319652878</c:v>
              </c:pt>
              <c:pt idx="736">
                <c:v>-4.852422601070545</c:v>
              </c:pt>
              <c:pt idx="737">
                <c:v>-4.854949730428773</c:v>
              </c:pt>
              <c:pt idx="738">
                <c:v>-4.857588631973979</c:v>
              </c:pt>
              <c:pt idx="739">
                <c:v>-4.859737141713582</c:v>
              </c:pt>
              <c:pt idx="740">
                <c:v>-4.861766794510386</c:v>
              </c:pt>
              <c:pt idx="741">
                <c:v>-4.863666349136955</c:v>
              </c:pt>
              <c:pt idx="742">
                <c:v>-4.865561501589409</c:v>
              </c:pt>
              <c:pt idx="743">
                <c:v>-4.867474562573785</c:v>
              </c:pt>
              <c:pt idx="744">
                <c:v>-4.8694057329576035</c:v>
              </c:pt>
              <c:pt idx="745">
                <c:v>-4.871038838679992</c:v>
              </c:pt>
              <c:pt idx="746">
                <c:v>-4.872467599735812</c:v>
              </c:pt>
              <c:pt idx="747">
                <c:v>-4.874109031696304</c:v>
              </c:pt>
              <c:pt idx="748">
                <c:v>-4.8758676277900515</c:v>
              </c:pt>
              <c:pt idx="749">
                <c:v>-4.877712018440474</c:v>
              </c:pt>
              <c:pt idx="750">
                <c:v>-4.879521492458309</c:v>
              </c:pt>
              <c:pt idx="751">
                <c:v>-4.881041222233566</c:v>
              </c:pt>
              <c:pt idx="752">
                <c:v>-4.882599429809382</c:v>
              </c:pt>
              <c:pt idx="753">
                <c:v>-4.88404684703888</c:v>
              </c:pt>
              <c:pt idx="754">
                <c:v>-4.885612558161069</c:v>
              </c:pt>
              <c:pt idx="755">
                <c:v>-4.88740840282296</c:v>
              </c:pt>
              <c:pt idx="756">
                <c:v>-4.889319400367044</c:v>
              </c:pt>
              <c:pt idx="757">
                <c:v>-4.891242224768279</c:v>
              </c:pt>
              <c:pt idx="758">
                <c:v>-4.893472544426296</c:v>
              </c:pt>
              <c:pt idx="759">
                <c:v>-4.895222773102525</c:v>
              </c:pt>
              <c:pt idx="760">
                <c:v>-4.8970931505784385</c:v>
              </c:pt>
              <c:pt idx="761">
                <c:v>-4.8989372037863275</c:v>
              </c:pt>
              <c:pt idx="762">
                <c:v>-4.901096813168413</c:v>
              </c:pt>
              <c:pt idx="763">
                <c:v>-4.903274166901171</c:v>
              </c:pt>
              <c:pt idx="764">
                <c:v>-4.905644186086271</c:v>
              </c:pt>
              <c:pt idx="765">
                <c:v>-4.90830842722034</c:v>
              </c:pt>
              <c:pt idx="766">
                <c:v>-4.9108299269166045</c:v>
              </c:pt>
              <c:pt idx="767">
                <c:v>-4.913206091845933</c:v>
              </c:pt>
              <c:pt idx="768">
                <c:v>-4.915656122847749</c:v>
              </c:pt>
              <c:pt idx="769">
                <c:v>-4.918138037797936</c:v>
              </c:pt>
              <c:pt idx="770">
                <c:v>-4.92076447053478</c:v>
              </c:pt>
              <c:pt idx="771">
                <c:v>-4.923588959340479</c:v>
              </c:pt>
              <c:pt idx="772">
                <c:v>-4.926340292530367</c:v>
              </c:pt>
              <c:pt idx="773">
                <c:v>-4.929098100622443</c:v>
              </c:pt>
              <c:pt idx="774">
                <c:v>-4.931873533013491</c:v>
              </c:pt>
              <c:pt idx="775">
                <c:v>-4.934521122007236</c:v>
              </c:pt>
              <c:pt idx="776">
                <c:v>-4.937324022809257</c:v>
              </c:pt>
              <c:pt idx="777">
                <c:v>-4.940841910764996</c:v>
              </c:pt>
              <c:pt idx="778">
                <c:v>-4.943991328844526</c:v>
              </c:pt>
              <c:pt idx="779">
                <c:v>-4.94681395705496</c:v>
              </c:pt>
              <c:pt idx="780">
                <c:v>-4.949519706342338</c:v>
              </c:pt>
              <c:pt idx="781">
                <c:v>-4.951861298345279</c:v>
              </c:pt>
              <c:pt idx="782">
                <c:v>-4.954289850117966</c:v>
              </c:pt>
              <c:pt idx="783">
                <c:v>-4.956791029440097</c:v>
              </c:pt>
              <c:pt idx="784">
                <c:v>-4.959646916759356</c:v>
              </c:pt>
              <c:pt idx="785">
                <c:v>-4.962446021473768</c:v>
              </c:pt>
              <c:pt idx="786">
                <c:v>-4.965343473539685</c:v>
              </c:pt>
              <c:pt idx="787">
                <c:v>-4.967574660091567</c:v>
              </c:pt>
              <c:pt idx="788">
                <c:v>-4.970388987464644</c:v>
              </c:pt>
              <c:pt idx="789">
                <c:v>-4.973622014317589</c:v>
              </c:pt>
              <c:pt idx="790">
                <c:v>-4.976953415924495</c:v>
              </c:pt>
              <c:pt idx="791">
                <c:v>-4.980123839865014</c:v>
              </c:pt>
              <c:pt idx="792">
                <c:v>-4.983305041078326</c:v>
              </c:pt>
              <c:pt idx="793">
                <c:v>-4.9863792226234915</c:v>
              </c:pt>
              <c:pt idx="794">
                <c:v>-4.989276134608227</c:v>
              </c:pt>
              <c:pt idx="795">
                <c:v>-4.992235157718324</c:v>
              </c:pt>
              <c:pt idx="796">
                <c:v>-4.995446491217989</c:v>
              </c:pt>
              <c:pt idx="797">
                <c:v>-4.998846310405947</c:v>
              </c:pt>
              <c:pt idx="798">
                <c:v>-5.002212275319575</c:v>
              </c:pt>
              <c:pt idx="799">
                <c:v>-5.00550775679022</c:v>
              </c:pt>
              <c:pt idx="800">
                <c:v>-5.00875309639812</c:v>
              </c:pt>
              <c:pt idx="801">
                <c:v>-5.012847417716278</c:v>
              </c:pt>
              <c:pt idx="802">
                <c:v>-5.016869623769036</c:v>
              </c:pt>
              <c:pt idx="803">
                <c:v>-5.020847405062364</c:v>
              </c:pt>
              <c:pt idx="804">
                <c:v>-5.024578761749618</c:v>
              </c:pt>
              <c:pt idx="805">
                <c:v>-5.02842683557376</c:v>
              </c:pt>
              <c:pt idx="806">
                <c:v>-5.032302760706105</c:v>
              </c:pt>
              <c:pt idx="807">
                <c:v>-5.036107388149695</c:v>
              </c:pt>
              <c:pt idx="808">
                <c:v>-5.039973257437473</c:v>
              </c:pt>
              <c:pt idx="809">
                <c:v>-5.0438743284977505</c:v>
              </c:pt>
              <c:pt idx="810">
                <c:v>-5.047811728647463</c:v>
              </c:pt>
              <c:pt idx="811">
                <c:v>-5.051566004704968</c:v>
              </c:pt>
              <c:pt idx="812">
                <c:v>-5.055210962215835</c:v>
              </c:pt>
              <c:pt idx="813">
                <c:v>-5.0588579243857765</c:v>
              </c:pt>
              <c:pt idx="814">
                <c:v>-5.062730920655238</c:v>
              </c:pt>
              <c:pt idx="815">
                <c:v>-5.066938610494891</c:v>
              </c:pt>
              <c:pt idx="816">
                <c:v>-5.071494563670026</c:v>
              </c:pt>
              <c:pt idx="817">
                <c:v>-5.075756906652995</c:v>
              </c:pt>
              <c:pt idx="818">
                <c:v>-5.079879283659919</c:v>
              </c:pt>
              <c:pt idx="819">
                <c:v>-5.083949474611445</c:v>
              </c:pt>
              <c:pt idx="820">
                <c:v>-5.087944357443455</c:v>
              </c:pt>
              <c:pt idx="821">
                <c:v>-5.091939832353678</c:v>
              </c:pt>
              <c:pt idx="822">
                <c:v>-5.096594721117089</c:v>
              </c:pt>
              <c:pt idx="823">
                <c:v>-5.10115200501468</c:v>
              </c:pt>
              <c:pt idx="824">
                <c:v>-5.105535504876357</c:v>
              </c:pt>
              <c:pt idx="825">
                <c:v>-5.109804291469552</c:v>
              </c:pt>
              <c:pt idx="826">
                <c:v>-5.113934188789943</c:v>
              </c:pt>
              <c:pt idx="827">
                <c:v>-5.118054717752985</c:v>
              </c:pt>
              <c:pt idx="828">
                <c:v>-5.121984602051742</c:v>
              </c:pt>
              <c:pt idx="829">
                <c:v>-5.1256776654952</c:v>
              </c:pt>
              <c:pt idx="830">
                <c:v>-5.12952352327023</c:v>
              </c:pt>
              <c:pt idx="831">
                <c:v>-5.133750478680469</c:v>
              </c:pt>
              <c:pt idx="832">
                <c:v>-5.138004657295283</c:v>
              </c:pt>
              <c:pt idx="833">
                <c:v>-5.142073168265006</c:v>
              </c:pt>
              <c:pt idx="834">
                <c:v>-5.146146710742476</c:v>
              </c:pt>
              <c:pt idx="835">
                <c:v>-5.150361344337953</c:v>
              </c:pt>
              <c:pt idx="836">
                <c:v>-5.154824414323203</c:v>
              </c:pt>
              <c:pt idx="837">
                <c:v>-5.159326931561795</c:v>
              </c:pt>
              <c:pt idx="838">
                <c:v>-5.163733498607188</c:v>
              </c:pt>
              <c:pt idx="839">
                <c:v>-5.1682274571644395</c:v>
              </c:pt>
              <c:pt idx="840">
                <c:v>-5.172816893048291</c:v>
              </c:pt>
              <c:pt idx="841">
                <c:v>-5.177538347856814</c:v>
              </c:pt>
              <c:pt idx="842">
                <c:v>-5.182227117669433</c:v>
              </c:pt>
              <c:pt idx="843">
                <c:v>-5.186815461025808</c:v>
              </c:pt>
              <c:pt idx="844">
                <c:v>-5.19124767849288</c:v>
              </c:pt>
              <c:pt idx="845">
                <c:v>-5.1955606875924145</c:v>
              </c:pt>
              <c:pt idx="846">
                <c:v>-5.199756643434121</c:v>
              </c:pt>
              <c:pt idx="847">
                <c:v>-5.203912960397139</c:v>
              </c:pt>
              <c:pt idx="848">
                <c:v>-5.207956586172032</c:v>
              </c:pt>
              <c:pt idx="849">
                <c:v>-5.2119547199814455</c:v>
              </c:pt>
              <c:pt idx="850">
                <c:v>-5.215659488911133</c:v>
              </c:pt>
              <c:pt idx="851">
                <c:v>-5.219761199265368</c:v>
              </c:pt>
              <c:pt idx="852">
                <c:v>-5.223453533742462</c:v>
              </c:pt>
              <c:pt idx="853">
                <c:v>-5.227611540302974</c:v>
              </c:pt>
              <c:pt idx="854">
                <c:v>-5.2313715169649635</c:v>
              </c:pt>
              <c:pt idx="855">
                <c:v>-5.2351135812014675</c:v>
              </c:pt>
              <c:pt idx="856">
                <c:v>-5.238669915515127</c:v>
              </c:pt>
              <c:pt idx="857">
                <c:v>-5.242222991804762</c:v>
              </c:pt>
              <c:pt idx="858">
                <c:v>-5.245757957107004</c:v>
              </c:pt>
              <c:pt idx="859">
                <c:v>-5.24934583626288</c:v>
              </c:pt>
              <c:pt idx="860">
                <c:v>-5.252929391005381</c:v>
              </c:pt>
              <c:pt idx="861">
                <c:v>-5.256404012075017</c:v>
              </c:pt>
              <c:pt idx="862">
                <c:v>-5.259904286248314</c:v>
              </c:pt>
              <c:pt idx="863">
                <c:v>-5.263530988551288</c:v>
              </c:pt>
              <c:pt idx="864">
                <c:v>-5.267636802715934</c:v>
              </c:pt>
              <c:pt idx="865">
                <c:v>-5.271380040518173</c:v>
              </c:pt>
              <c:pt idx="866">
                <c:v>-5.275213110871131</c:v>
              </c:pt>
              <c:pt idx="867">
                <c:v>-5.279990450603074</c:v>
              </c:pt>
              <c:pt idx="868">
                <c:v>-5.28419296842607</c:v>
              </c:pt>
              <c:pt idx="869">
                <c:v>-5.288207950448693</c:v>
              </c:pt>
              <c:pt idx="870">
                <c:v>-5.292002552132875</c:v>
              </c:pt>
              <c:pt idx="871">
                <c:v>-5.295984255519561</c:v>
              </c:pt>
              <c:pt idx="872">
                <c:v>-5.299778426935442</c:v>
              </c:pt>
              <c:pt idx="873">
                <c:v>-5.303723137255393</c:v>
              </c:pt>
              <c:pt idx="874">
                <c:v>-5.3076175748566135</c:v>
              </c:pt>
              <c:pt idx="875">
                <c:v>-5.311689655362894</c:v>
              </c:pt>
              <c:pt idx="876">
                <c:v>-5.3163595912372745</c:v>
              </c:pt>
              <c:pt idx="877">
                <c:v>-5.320902038090102</c:v>
              </c:pt>
              <c:pt idx="878">
                <c:v>-5.325226094187301</c:v>
              </c:pt>
              <c:pt idx="879">
                <c:v>-5.32944987620901</c:v>
              </c:pt>
              <c:pt idx="880">
                <c:v>-5.333758221204255</c:v>
              </c:pt>
              <c:pt idx="881">
                <c:v>-5.337950835022154</c:v>
              </c:pt>
              <c:pt idx="882">
                <c:v>-5.341948516471616</c:v>
              </c:pt>
              <c:pt idx="883">
                <c:v>-5.346060410650553</c:v>
              </c:pt>
              <c:pt idx="884">
                <c:v>-5.350254411195988</c:v>
              </c:pt>
              <c:pt idx="885">
                <c:v>-5.354471626409619</c:v>
              </c:pt>
              <c:pt idx="886">
                <c:v>-5.3585953028366875</c:v>
              </c:pt>
              <c:pt idx="887">
                <c:v>-5.362902713730268</c:v>
              </c:pt>
              <c:pt idx="888">
                <c:v>-5.3670752577242755</c:v>
              </c:pt>
              <c:pt idx="889">
                <c:v>-5.371256625955448</c:v>
              </c:pt>
              <c:pt idx="890">
                <c:v>-5.375586913471432</c:v>
              </c:pt>
              <c:pt idx="891">
                <c:v>-5.379827494980679</c:v>
              </c:pt>
              <c:pt idx="892">
                <c:v>-5.3848182667229825</c:v>
              </c:pt>
              <c:pt idx="893">
                <c:v>-5.389601769909007</c:v>
              </c:pt>
              <c:pt idx="894">
                <c:v>-5.394020865991025</c:v>
              </c:pt>
              <c:pt idx="895">
                <c:v>-5.3985604069596596</c:v>
              </c:pt>
              <c:pt idx="896">
                <c:v>-5.403083073577173</c:v>
              </c:pt>
              <c:pt idx="897">
                <c:v>-5.407598933570675</c:v>
              </c:pt>
              <c:pt idx="898">
                <c:v>-5.41171036136862</c:v>
              </c:pt>
              <c:pt idx="899">
                <c:v>-5.415950479804227</c:v>
              </c:pt>
              <c:pt idx="900">
                <c:v>-5.420326133745142</c:v>
              </c:pt>
              <c:pt idx="901">
                <c:v>-5.425304480429799</c:v>
              </c:pt>
              <c:pt idx="902">
                <c:v>-5.430029491765133</c:v>
              </c:pt>
              <c:pt idx="903">
                <c:v>-5.434854937693701</c:v>
              </c:pt>
              <c:pt idx="904">
                <c:v>-5.439471690305094</c:v>
              </c:pt>
              <c:pt idx="905">
                <c:v>-5.443984711090133</c:v>
              </c:pt>
              <c:pt idx="906">
                <c:v>-5.448075708992698</c:v>
              </c:pt>
              <c:pt idx="907">
                <c:v>-5.452448035294839</c:v>
              </c:pt>
              <c:pt idx="908">
                <c:v>-5.457150930145259</c:v>
              </c:pt>
              <c:pt idx="909">
                <c:v>-5.461922922526111</c:v>
              </c:pt>
              <c:pt idx="910">
                <c:v>-5.466595303220038</c:v>
              </c:pt>
              <c:pt idx="911">
                <c:v>-5.471349354447876</c:v>
              </c:pt>
              <c:pt idx="912">
                <c:v>-5.475836342828081</c:v>
              </c:pt>
              <c:pt idx="913">
                <c:v>-5.480358359845077</c:v>
              </c:pt>
              <c:pt idx="914">
                <c:v>-5.484819196813728</c:v>
              </c:pt>
              <c:pt idx="915">
                <c:v>-5.489331689111992</c:v>
              </c:pt>
              <c:pt idx="916">
                <c:v>-5.493758871511667</c:v>
              </c:pt>
              <c:pt idx="917">
                <c:v>-5.498006024718745</c:v>
              </c:pt>
              <c:pt idx="918">
                <c:v>-5.502348971381069</c:v>
              </c:pt>
              <c:pt idx="919">
                <c:v>-5.50653079551768</c:v>
              </c:pt>
              <c:pt idx="920">
                <c:v>-5.510570304253808</c:v>
              </c:pt>
              <c:pt idx="921">
                <c:v>-5.51463069345399</c:v>
              </c:pt>
              <c:pt idx="922">
                <c:v>-5.518590338996754</c:v>
              </c:pt>
              <c:pt idx="923">
                <c:v>-5.5225994389975375</c:v>
              </c:pt>
              <c:pt idx="924">
                <c:v>-5.526491133286675</c:v>
              </c:pt>
              <c:pt idx="925">
                <c:v>-5.530332590930122</c:v>
              </c:pt>
              <c:pt idx="926">
                <c:v>-5.534147412759098</c:v>
              </c:pt>
              <c:pt idx="927">
                <c:v>-5.538199942841838</c:v>
              </c:pt>
              <c:pt idx="928">
                <c:v>-5.5421392888794125</c:v>
              </c:pt>
              <c:pt idx="929">
                <c:v>-5.546151349406956</c:v>
              </c:pt>
              <c:pt idx="930">
                <c:v>-5.549920330378312</c:v>
              </c:pt>
              <c:pt idx="931">
                <c:v>-5.553796914585841</c:v>
              </c:pt>
              <c:pt idx="932">
                <c:v>-5.557633130817388</c:v>
              </c:pt>
              <c:pt idx="933">
                <c:v>-5.561408607976063</c:v>
              </c:pt>
              <c:pt idx="934">
                <c:v>-5.564977877998512</c:v>
              </c:pt>
              <c:pt idx="935">
                <c:v>-5.568430396874233</c:v>
              </c:pt>
              <c:pt idx="936">
                <c:v>-5.572066194695159</c:v>
              </c:pt>
              <c:pt idx="937">
                <c:v>-5.576063082667437</c:v>
              </c:pt>
              <c:pt idx="938">
                <c:v>-5.579852741802432</c:v>
              </c:pt>
              <c:pt idx="939">
                <c:v>-5.582609692737935</c:v>
              </c:pt>
              <c:pt idx="940">
                <c:v>-5.584475781626771</c:v>
              </c:pt>
              <c:pt idx="941">
                <c:v>-5.585375898367073</c:v>
              </c:pt>
              <c:pt idx="942">
                <c:v>-5.589111466572069</c:v>
              </c:pt>
              <c:pt idx="943">
                <c:v>-5.59501071755317</c:v>
              </c:pt>
              <c:pt idx="944">
                <c:v>-5.600305515932474</c:v>
              </c:pt>
              <c:pt idx="945">
                <c:v>-5.604906108455092</c:v>
              </c:pt>
              <c:pt idx="946">
                <c:v>-5.60909490615397</c:v>
              </c:pt>
              <c:pt idx="947">
                <c:v>-5.613306670972928</c:v>
              </c:pt>
              <c:pt idx="948">
                <c:v>-5.617489475707913</c:v>
              </c:pt>
              <c:pt idx="949">
                <c:v>-5.621667520721185</c:v>
              </c:pt>
              <c:pt idx="950">
                <c:v>-5.625695337363102</c:v>
              </c:pt>
              <c:pt idx="951">
                <c:v>-5.629859004954902</c:v>
              </c:pt>
              <c:pt idx="952">
                <c:v>-5.633691001652711</c:v>
              </c:pt>
              <c:pt idx="953">
                <c:v>-5.637540145342161</c:v>
              </c:pt>
              <c:pt idx="954">
                <c:v>-5.641246860238479</c:v>
              </c:pt>
              <c:pt idx="955">
                <c:v>-5.645087132037966</c:v>
              </c:pt>
              <c:pt idx="956">
                <c:v>-5.648733360661905</c:v>
              </c:pt>
              <c:pt idx="957">
                <c:v>-5.652377300532758</c:v>
              </c:pt>
              <c:pt idx="958">
                <c:v>-5.655853437485179</c:v>
              </c:pt>
              <c:pt idx="959">
                <c:v>-5.659448812049527</c:v>
              </c:pt>
              <c:pt idx="960">
                <c:v>-5.662840355473144</c:v>
              </c:pt>
              <c:pt idx="961">
                <c:v>-5.666264634947728</c:v>
              </c:pt>
              <c:pt idx="962">
                <c:v>-5.669454334804755</c:v>
              </c:pt>
              <c:pt idx="963">
                <c:v>-5.673062279991863</c:v>
              </c:pt>
              <c:pt idx="964">
                <c:v>-5.676661255891126</c:v>
              </c:pt>
              <c:pt idx="965">
                <c:v>-5.680107299520626</c:v>
              </c:pt>
              <c:pt idx="966">
                <c:v>-5.683302243844072</c:v>
              </c:pt>
              <c:pt idx="967">
                <c:v>-5.68646600708947</c:v>
              </c:pt>
              <c:pt idx="968">
                <c:v>-5.68970399925769</c:v>
              </c:pt>
              <c:pt idx="969">
                <c:v>-5.692983448176788</c:v>
              </c:pt>
              <c:pt idx="970">
                <c:v>-5.6961324938208335</c:v>
              </c:pt>
              <c:pt idx="971">
                <c:v>-5.699300193630096</c:v>
              </c:pt>
              <c:pt idx="972">
                <c:v>-5.7022307374629575</c:v>
              </c:pt>
              <c:pt idx="973">
                <c:v>-5.70533981758984</c:v>
              </c:pt>
              <c:pt idx="974">
                <c:v>-5.708588965527894</c:v>
              </c:pt>
              <c:pt idx="975">
                <c:v>-5.712303498490481</c:v>
              </c:pt>
              <c:pt idx="976">
                <c:v>-5.715702394996695</c:v>
              </c:pt>
              <c:pt idx="977">
                <c:v>-5.719275978760464</c:v>
              </c:pt>
              <c:pt idx="978">
                <c:v>-5.722734690543155</c:v>
              </c:pt>
              <c:pt idx="979">
                <c:v>-5.726246602488205</c:v>
              </c:pt>
              <c:pt idx="980">
                <c:v>-5.729696239509571</c:v>
              </c:pt>
              <c:pt idx="981">
                <c:v>-5.733255733765337</c:v>
              </c:pt>
              <c:pt idx="982">
                <c:v>-5.736638558605116</c:v>
              </c:pt>
              <c:pt idx="983">
                <c:v>-5.740358346571139</c:v>
              </c:pt>
              <c:pt idx="984">
                <c:v>-5.744095814762133</c:v>
              </c:pt>
              <c:pt idx="985">
                <c:v>-5.747953224035389</c:v>
              </c:pt>
              <c:pt idx="986">
                <c:v>-5.7517838910725345</c:v>
              </c:pt>
              <c:pt idx="987">
                <c:v>-5.755792173874195</c:v>
              </c:pt>
              <c:pt idx="988">
                <c:v>-5.759590547151128</c:v>
              </c:pt>
              <c:pt idx="989">
                <c:v>-5.763281400489365</c:v>
              </c:pt>
              <c:pt idx="990">
                <c:v>-5.766732223076153</c:v>
              </c:pt>
              <c:pt idx="991">
                <c:v>-5.770338631682041</c:v>
              </c:pt>
              <c:pt idx="992">
                <c:v>-5.773820416824224</c:v>
              </c:pt>
              <c:pt idx="993">
                <c:v>-5.777241921793379</c:v>
              </c:pt>
              <c:pt idx="994">
                <c:v>-5.780491442673298</c:v>
              </c:pt>
              <c:pt idx="995">
                <c:v>-5.7837760196607695</c:v>
              </c:pt>
              <c:pt idx="996">
                <c:v>-5.787072327953203</c:v>
              </c:pt>
              <c:pt idx="997">
                <c:v>-5.790222343537186</c:v>
              </c:pt>
              <c:pt idx="998">
                <c:v>-5.792839765035466</c:v>
              </c:pt>
              <c:pt idx="999">
                <c:v>-5.79534291018927</c:v>
              </c:pt>
              <c:pt idx="1000">
                <c:v>-5.798297065248109</c:v>
              </c:pt>
              <c:pt idx="1001">
                <c:v>-5.801788430761864</c:v>
              </c:pt>
              <c:pt idx="1002">
                <c:v>-5.8051832835422905</c:v>
              </c:pt>
              <c:pt idx="1003">
                <c:v>-5.809066310768286</c:v>
              </c:pt>
              <c:pt idx="1004">
                <c:v>-5.812391865046227</c:v>
              </c:pt>
              <c:pt idx="1005">
                <c:v>-5.8157970702925885</c:v>
              </c:pt>
              <c:pt idx="1006">
                <c:v>-5.819071680006009</c:v>
              </c:pt>
              <c:pt idx="1007">
                <c:v>-5.822388478932046</c:v>
              </c:pt>
              <c:pt idx="1008">
                <c:v>-5.825280379966483</c:v>
              </c:pt>
              <c:pt idx="1009">
                <c:v>-5.828528056058414</c:v>
              </c:pt>
              <c:pt idx="1010">
                <c:v>-5.832009587491082</c:v>
              </c:pt>
              <c:pt idx="1011">
                <c:v>-5.836242476018044</c:v>
              </c:pt>
              <c:pt idx="1012">
                <c:v>-5.840099093686136</c:v>
              </c:pt>
              <c:pt idx="1013">
                <c:v>-5.843535656428613</c:v>
              </c:pt>
              <c:pt idx="1014">
                <c:v>-5.846737116469997</c:v>
              </c:pt>
              <c:pt idx="1015">
                <c:v>-5.849956203312963</c:v>
              </c:pt>
              <c:pt idx="1016">
                <c:v>-5.853025914712589</c:v>
              </c:pt>
              <c:pt idx="1017">
                <c:v>-5.856426288232167</c:v>
              </c:pt>
              <c:pt idx="1018">
                <c:v>-5.859853495722906</c:v>
              </c:pt>
              <c:pt idx="1019">
                <c:v>-5.863333326743593</c:v>
              </c:pt>
              <c:pt idx="1020">
                <c:v>-5.866777347587711</c:v>
              </c:pt>
              <c:pt idx="1021">
                <c:v>-5.870658198330707</c:v>
              </c:pt>
              <c:pt idx="1022">
                <c:v>-5.8745089749825015</c:v>
              </c:pt>
              <c:pt idx="1023">
                <c:v>-5.878492681375034</c:v>
              </c:pt>
              <c:pt idx="1024">
                <c:v>-5.882440375496842</c:v>
              </c:pt>
              <c:pt idx="1025">
                <c:v>-5.886277191649873</c:v>
              </c:pt>
              <c:pt idx="1026">
                <c:v>-5.889915577113077</c:v>
              </c:pt>
              <c:pt idx="1027">
                <c:v>-5.893455553448805</c:v>
              </c:pt>
              <c:pt idx="1028">
                <c:v>-5.896918423477374</c:v>
              </c:pt>
              <c:pt idx="1029">
                <c:v>-5.900315906643089</c:v>
              </c:pt>
              <c:pt idx="1030">
                <c:v>-5.903601017847735</c:v>
              </c:pt>
              <c:pt idx="1031">
                <c:v>-5.906872614018745</c:v>
              </c:pt>
              <c:pt idx="1032">
                <c:v>-5.910020747051202</c:v>
              </c:pt>
              <c:pt idx="1033">
                <c:v>-5.913394613191128</c:v>
              </c:pt>
              <c:pt idx="1034">
                <c:v>-5.916662242696511</c:v>
              </c:pt>
              <c:pt idx="1035">
                <c:v>-5.919698273206088</c:v>
              </c:pt>
              <c:pt idx="1036">
                <c:v>-5.922486748502338</c:v>
              </c:pt>
              <c:pt idx="1037">
                <c:v>-5.926347623446733</c:v>
              </c:pt>
              <c:pt idx="1038">
                <c:v>-5.929769977499698</c:v>
              </c:pt>
              <c:pt idx="1039">
                <c:v>-5.933156212417249</c:v>
              </c:pt>
              <c:pt idx="1040">
                <c:v>-5.936051482328065</c:v>
              </c:pt>
              <c:pt idx="1041">
                <c:v>-5.939464578385017</c:v>
              </c:pt>
              <c:pt idx="1042">
                <c:v>-5.943018963331887</c:v>
              </c:pt>
              <c:pt idx="1043">
                <c:v>-5.9464375687364655</c:v>
              </c:pt>
              <c:pt idx="1044">
                <c:v>-5.949488776440649</c:v>
              </c:pt>
              <c:pt idx="1045">
                <c:v>-5.952067372967558</c:v>
              </c:pt>
              <c:pt idx="1046">
                <c:v>-5.955127199187436</c:v>
              </c:pt>
              <c:pt idx="1047">
                <c:v>-5.9585599398459745</c:v>
              </c:pt>
              <c:pt idx="1048">
                <c:v>-5.962406191463569</c:v>
              </c:pt>
              <c:pt idx="1049">
                <c:v>-5.965969460575568</c:v>
              </c:pt>
              <c:pt idx="1050">
                <c:v>-5.969230317183212</c:v>
              </c:pt>
              <c:pt idx="1051">
                <c:v>-5.972385410720074</c:v>
              </c:pt>
              <c:pt idx="1052">
                <c:v>-5.975206576661237</c:v>
              </c:pt>
              <c:pt idx="1053">
                <c:v>-5.978546068744615</c:v>
              </c:pt>
              <c:pt idx="1054">
                <c:v>-5.982153121003</c:v>
              </c:pt>
              <c:pt idx="1055">
                <c:v>-5.985752556192171</c:v>
              </c:pt>
              <c:pt idx="1056">
                <c:v>-5.989030456988996</c:v>
              </c:pt>
              <c:pt idx="1057">
                <c:v>-5.9930550004572245</c:v>
              </c:pt>
              <c:pt idx="1058">
                <c:v>-5.997138759490989</c:v>
              </c:pt>
              <c:pt idx="1059">
                <c:v>-6.001090578718696</c:v>
              </c:pt>
              <c:pt idx="1060">
                <c:v>-6.004707550705493</c:v>
              </c:pt>
              <c:pt idx="1061">
                <c:v>-6.008914428003219</c:v>
              </c:pt>
              <c:pt idx="1062">
                <c:v>-6.012669415341305</c:v>
              </c:pt>
              <c:pt idx="1063">
                <c:v>-6.016277664593139</c:v>
              </c:pt>
              <c:pt idx="1064">
                <c:v>-6.019630701931222</c:v>
              </c:pt>
              <c:pt idx="1065">
                <c:v>-6.023374947949272</c:v>
              </c:pt>
              <c:pt idx="1066">
                <c:v>-6.02698535492872</c:v>
              </c:pt>
              <c:pt idx="1067">
                <c:v>-6.030351625250872</c:v>
              </c:pt>
              <c:pt idx="1068">
                <c:v>-6.033328985400155</c:v>
              </c:pt>
              <c:pt idx="1069">
                <c:v>-6.036601323749318</c:v>
              </c:pt>
              <c:pt idx="1070">
                <c:v>-6.0396024831354085</c:v>
              </c:pt>
              <c:pt idx="1071">
                <c:v>-6.042406120253242</c:v>
              </c:pt>
              <c:pt idx="1072">
                <c:v>-6.044906624875363</c:v>
              </c:pt>
              <c:pt idx="1073">
                <c:v>-6.0480993323860925</c:v>
              </c:pt>
              <c:pt idx="1074">
                <c:v>-6.052218393688944</c:v>
              </c:pt>
              <c:pt idx="1075">
                <c:v>-6.0557844023563865</c:v>
              </c:pt>
              <c:pt idx="1076">
                <c:v>-6.058878812631615</c:v>
              </c:pt>
              <c:pt idx="1077">
                <c:v>-6.0618692125392855</c:v>
              </c:pt>
              <c:pt idx="1078">
                <c:v>-6.065036194079548</c:v>
              </c:pt>
              <c:pt idx="1079">
                <c:v>-6.0681385349123165</c:v>
              </c:pt>
              <c:pt idx="1080">
                <c:v>-6.070989503090322</c:v>
              </c:pt>
              <c:pt idx="1081">
                <c:v>-6.0741904569558285</c:v>
              </c:pt>
              <c:pt idx="1082">
                <c:v>-6.076407338310501</c:v>
              </c:pt>
              <c:pt idx="1083">
                <c:v>-6.0792887906759185</c:v>
              </c:pt>
              <c:pt idx="1084">
                <c:v>-6.082462457815757</c:v>
              </c:pt>
              <c:pt idx="1085">
                <c:v>-6.086572417730473</c:v>
              </c:pt>
              <c:pt idx="1086">
                <c:v>-6.08978767671852</c:v>
              </c:pt>
              <c:pt idx="1087">
                <c:v>-6.092647229933078</c:v>
              </c:pt>
              <c:pt idx="1088">
                <c:v>-6.095493269135299</c:v>
              </c:pt>
              <c:pt idx="1089">
                <c:v>-6.098385861864411</c:v>
              </c:pt>
              <c:pt idx="1090">
                <c:v>-6.1013269149388085</c:v>
              </c:pt>
              <c:pt idx="1091">
                <c:v>-6.104189193696432</c:v>
              </c:pt>
              <c:pt idx="1092">
                <c:v>-6.106733827079956</c:v>
              </c:pt>
              <c:pt idx="1093">
                <c:v>-6.109786396554809</c:v>
              </c:pt>
              <c:pt idx="1094">
                <c:v>-6.113316986988983</c:v>
              </c:pt>
              <c:pt idx="1095">
                <c:v>-6.116861736332229</c:v>
              </c:pt>
              <c:pt idx="1096">
                <c:v>-6.120227103183849</c:v>
              </c:pt>
              <c:pt idx="1097">
                <c:v>-6.124106268621509</c:v>
              </c:pt>
              <c:pt idx="1098">
                <c:v>-6.127971411108894</c:v>
              </c:pt>
              <c:pt idx="1099">
                <c:v>-6.131281520414028</c:v>
              </c:pt>
              <c:pt idx="1100">
                <c:v>-6.133924246359875</c:v>
              </c:pt>
              <c:pt idx="1101">
                <c:v>-6.1369889919665885</c:v>
              </c:pt>
              <c:pt idx="1102">
                <c:v>-6.1400839132291125</c:v>
              </c:pt>
              <c:pt idx="1103">
                <c:v>-6.1427284297069455</c:v>
              </c:pt>
              <c:pt idx="1104">
                <c:v>-6.145002068077638</c:v>
              </c:pt>
              <c:pt idx="1105">
                <c:v>-6.147509027147046</c:v>
              </c:pt>
              <c:pt idx="1106">
                <c:v>-6.150052014710811</c:v>
              </c:pt>
              <c:pt idx="1107">
                <c:v>-6.151963066743097</c:v>
              </c:pt>
              <c:pt idx="1108">
                <c:v>-6.1531855500904244</c:v>
              </c:pt>
              <c:pt idx="1109">
                <c:v>-6.154805805424327</c:v>
              </c:pt>
              <c:pt idx="1110">
                <c:v>-6.157117540340362</c:v>
              </c:pt>
              <c:pt idx="1111">
                <c:v>-6.159617852296483</c:v>
              </c:pt>
              <c:pt idx="1112">
                <c:v>-6.1611527975037275</c:v>
              </c:pt>
              <c:pt idx="1113">
                <c:v>-6.163225363428209</c:v>
              </c:pt>
              <c:pt idx="1114">
                <c:v>-6.165009936379571</c:v>
              </c:pt>
              <c:pt idx="1115">
                <c:v>-6.166653961731544</c:v>
              </c:pt>
              <c:pt idx="1116">
                <c:v>-6.1679498934384895</c:v>
              </c:pt>
              <c:pt idx="1117">
                <c:v>-6.169535158175812</c:v>
              </c:pt>
              <c:pt idx="1118">
                <c:v>-6.170674352145994</c:v>
              </c:pt>
              <c:pt idx="1119">
                <c:v>-6.172307065534984</c:v>
              </c:pt>
              <c:pt idx="1120">
                <c:v>-6.1764592623532595</c:v>
              </c:pt>
              <c:pt idx="1121">
                <c:v>-6.181042099205111</c:v>
              </c:pt>
              <c:pt idx="1122">
                <c:v>-6.186230257773328</c:v>
              </c:pt>
              <c:pt idx="1123">
                <c:v>-6.18850207483572</c:v>
              </c:pt>
              <c:pt idx="1124">
                <c:v>-6.190715762549443</c:v>
              </c:pt>
              <c:pt idx="1125">
                <c:v>-6.193553423907623</c:v>
              </c:pt>
              <c:pt idx="1126">
                <c:v>-6.196640543304085</c:v>
              </c:pt>
              <c:pt idx="1127">
                <c:v>-6.199947240415798</c:v>
              </c:pt>
              <c:pt idx="1128">
                <c:v>-6.203234230909707</c:v>
              </c:pt>
              <c:pt idx="1129">
                <c:v>-6.206968547829648</c:v>
              </c:pt>
              <c:pt idx="1130">
                <c:v>-6.211277443713169</c:v>
              </c:pt>
              <c:pt idx="1131">
                <c:v>-6.215880041698785</c:v>
              </c:pt>
              <c:pt idx="1132">
                <c:v>-6.220202279354934</c:v>
              </c:pt>
              <c:pt idx="1133">
                <c:v>-6.225078854099295</c:v>
              </c:pt>
              <c:pt idx="1134">
                <c:v>-6.230435111033333</c:v>
              </c:pt>
              <c:pt idx="1135">
                <c:v>-6.235420407879949</c:v>
              </c:pt>
              <c:pt idx="1136">
                <c:v>-6.239437298288533</c:v>
              </c:pt>
              <c:pt idx="1137">
                <c:v>-6.243915666815788</c:v>
              </c:pt>
              <c:pt idx="1138">
                <c:v>-6.248207592352864</c:v>
              </c:pt>
              <c:pt idx="1139">
                <c:v>-6.252095132222495</c:v>
              </c:pt>
              <c:pt idx="1140">
                <c:v>-6.2549697336957495</c:v>
              </c:pt>
              <c:pt idx="1141">
                <c:v>-6.258268678012045</c:v>
              </c:pt>
              <c:pt idx="1142">
                <c:v>-6.261682513081978</c:v>
              </c:pt>
              <c:pt idx="1143">
                <c:v>-6.264774882094129</c:v>
              </c:pt>
              <c:pt idx="1144">
                <c:v>-6.266912727275717</c:v>
              </c:pt>
              <c:pt idx="1145">
                <c:v>-6.26958517339628</c:v>
              </c:pt>
              <c:pt idx="1146">
                <c:v>-6.272130299837476</c:v>
              </c:pt>
              <c:pt idx="1147">
                <c:v>-6.275914278283297</c:v>
              </c:pt>
              <c:pt idx="1148">
                <c:v>-6.279619882973952</c:v>
              </c:pt>
              <c:pt idx="1149">
                <c:v>-6.28338906930231</c:v>
              </c:pt>
              <c:pt idx="1150">
                <c:v>-6.28705245431422</c:v>
              </c:pt>
              <c:pt idx="1151">
                <c:v>-6.290356977480716</c:v>
              </c:pt>
              <c:pt idx="1152">
                <c:v>-6.293217376962378</c:v>
              </c:pt>
              <c:pt idx="1153">
                <c:v>-6.296152565081728</c:v>
              </c:pt>
              <c:pt idx="1154">
                <c:v>-6.299029905001534</c:v>
              </c:pt>
              <c:pt idx="1155">
                <c:v>-6.300477056641453</c:v>
              </c:pt>
              <c:pt idx="1156">
                <c:v>-6.301620168388445</c:v>
              </c:pt>
              <c:pt idx="1157">
                <c:v>-6.304322234792741</c:v>
              </c:pt>
              <c:pt idx="1158">
                <c:v>-6.30924147413883</c:v>
              </c:pt>
              <c:pt idx="1159">
                <c:v>-6.313624743289899</c:v>
              </c:pt>
              <c:pt idx="1160">
                <c:v>-6.316198557669793</c:v>
              </c:pt>
              <c:pt idx="1161">
                <c:v>-6.319004027293343</c:v>
              </c:pt>
              <c:pt idx="1162">
                <c:v>-6.322106653354269</c:v>
              </c:pt>
              <c:pt idx="1163">
                <c:v>-6.324163023366916</c:v>
              </c:pt>
              <c:pt idx="1164">
                <c:v>-6.326187757023068</c:v>
              </c:pt>
              <c:pt idx="1165">
                <c:v>-6.329694760288028</c:v>
              </c:pt>
              <c:pt idx="1166">
                <c:v>-6.333094696704563</c:v>
              </c:pt>
              <c:pt idx="1167">
                <c:v>-6.336509207150769</c:v>
              </c:pt>
              <c:pt idx="1168">
                <c:v>-6.339888078911503</c:v>
              </c:pt>
              <c:pt idx="1169">
                <c:v>-6.3439660361379815</c:v>
              </c:pt>
              <c:pt idx="1170">
                <c:v>-6.348192043653986</c:v>
              </c:pt>
              <c:pt idx="1171">
                <c:v>-6.352493801638292</c:v>
              </c:pt>
              <c:pt idx="1172">
                <c:v>-6.35538910563726</c:v>
              </c:pt>
              <c:pt idx="1173">
                <c:v>-6.358609186836266</c:v>
              </c:pt>
              <c:pt idx="1174">
                <c:v>-6.361757412478901</c:v>
              </c:pt>
              <c:pt idx="1175">
                <c:v>-6.364720379343084</c:v>
              </c:pt>
              <c:pt idx="1176">
                <c:v>-6.366672965647133</c:v>
              </c:pt>
              <c:pt idx="1177">
                <c:v>-6.36904051601326</c:v>
              </c:pt>
              <c:pt idx="1178">
                <c:v>-6.371485398201843</c:v>
              </c:pt>
              <c:pt idx="1179">
                <c:v>-6.373329160700748</c:v>
              </c:pt>
              <c:pt idx="1180">
                <c:v>-6.37414347817522</c:v>
              </c:pt>
              <c:pt idx="1181">
                <c:v>-6.375206542477366</c:v>
              </c:pt>
              <c:pt idx="1182">
                <c:v>-6.376720723637376</c:v>
              </c:pt>
              <c:pt idx="1183">
                <c:v>-6.3775756180119645</c:v>
              </c:pt>
              <c:pt idx="1184">
                <c:v>-6.379542248865602</c:v>
              </c:pt>
              <c:pt idx="1185">
                <c:v>-6.380936945765055</c:v>
              </c:pt>
              <c:pt idx="1186">
                <c:v>-6.382400033298918</c:v>
              </c:pt>
              <c:pt idx="1187">
                <c:v>-6.382917842988113</c:v>
              </c:pt>
              <c:pt idx="1188">
                <c:v>-6.383324977043354</c:v>
              </c:pt>
              <c:pt idx="1189">
                <c:v>-6.384142495526718</c:v>
              </c:pt>
              <c:pt idx="1190">
                <c:v>-6.385329477377717</c:v>
              </c:pt>
              <c:pt idx="1191">
                <c:v>-6.388159904779943</c:v>
              </c:pt>
              <c:pt idx="1192">
                <c:v>-6.387689888486885</c:v>
              </c:pt>
              <c:pt idx="1193">
                <c:v>-6.3890174290932675</c:v>
              </c:pt>
              <c:pt idx="1194">
                <c:v>-6.391968444986508</c:v>
              </c:pt>
              <c:pt idx="1195">
                <c:v>-6.396093843724444</c:v>
              </c:pt>
              <c:pt idx="1196">
                <c:v>-6.39863978626014</c:v>
              </c:pt>
              <c:pt idx="1197">
                <c:v>-6.401291546544791</c:v>
              </c:pt>
              <c:pt idx="1198">
                <c:v>-6.404460791761804</c:v>
              </c:pt>
              <c:pt idx="1199">
                <c:v>-6.407066386277756</c:v>
              </c:pt>
              <c:pt idx="1200">
                <c:v>-6.408895306102229</c:v>
              </c:pt>
              <c:pt idx="1201">
                <c:v>-6.41176303810604</c:v>
              </c:pt>
              <c:pt idx="1202">
                <c:v>-6.415252776055286</c:v>
              </c:pt>
              <c:pt idx="1203">
                <c:v>-6.418301734300343</c:v>
              </c:pt>
              <c:pt idx="1204">
                <c:v>-6.421365373639038</c:v>
              </c:pt>
              <c:pt idx="1205">
                <c:v>-6.425418974035296</c:v>
              </c:pt>
              <c:pt idx="1206">
                <c:v>-6.430000267796054</c:v>
              </c:pt>
              <c:pt idx="1207">
                <c:v>-6.434311530543295</c:v>
              </c:pt>
              <c:pt idx="1208">
                <c:v>-6.438593285829955</c:v>
              </c:pt>
              <c:pt idx="1209">
                <c:v>-6.4423171909588826</c:v>
              </c:pt>
              <c:pt idx="1210">
                <c:v>-6.4460357023846315</c:v>
              </c:pt>
              <c:pt idx="1211">
                <c:v>-6.449375457538677</c:v>
              </c:pt>
              <c:pt idx="1212">
                <c:v>-6.451658498187251</c:v>
              </c:pt>
              <c:pt idx="1213">
                <c:v>-6.454772078352276</c:v>
              </c:pt>
              <c:pt idx="1214">
                <c:v>-6.457920607126319</c:v>
              </c:pt>
              <c:pt idx="1215">
                <c:v>-6.460404564691978</c:v>
              </c:pt>
              <c:pt idx="1216">
                <c:v>-6.461727964351788</c:v>
              </c:pt>
              <c:pt idx="1217">
                <c:v>-6.462859941952559</c:v>
              </c:pt>
              <c:pt idx="1218">
                <c:v>-6.464289511435746</c:v>
              </c:pt>
              <c:pt idx="1219">
                <c:v>-6.465393952157243</c:v>
              </c:pt>
              <c:pt idx="1220">
                <c:v>-6.466622009430198</c:v>
              </c:pt>
              <c:pt idx="1221">
                <c:v>-6.471012636251008</c:v>
              </c:pt>
              <c:pt idx="1222">
                <c:v>-6.4747594804509685</c:v>
              </c:pt>
              <c:pt idx="1223">
                <c:v>-6.47812607078002</c:v>
              </c:pt>
              <c:pt idx="1224">
                <c:v>-6.4795741149982184</c:v>
              </c:pt>
              <c:pt idx="1225">
                <c:v>-6.4820905447542305</c:v>
              </c:pt>
              <c:pt idx="1226">
                <c:v>-6.485246437872677</c:v>
              </c:pt>
              <c:pt idx="1227">
                <c:v>-6.4875250653237195</c:v>
              </c:pt>
              <c:pt idx="1228">
                <c:v>-6.489375912504119</c:v>
              </c:pt>
              <c:pt idx="1229">
                <c:v>-6.488986097733754</c:v>
              </c:pt>
              <c:pt idx="1230">
                <c:v>-6.491237373119765</c:v>
              </c:pt>
              <c:pt idx="1231">
                <c:v>-6.494489164352569</c:v>
              </c:pt>
              <c:pt idx="1232">
                <c:v>-6.498777736692696</c:v>
              </c:pt>
              <c:pt idx="1233">
                <c:v>-6.50133939431267</c:v>
              </c:pt>
              <c:pt idx="1234">
                <c:v>-6.504007723833732</c:v>
              </c:pt>
              <c:pt idx="1235">
                <c:v>-6.5060737489969425</c:v>
              </c:pt>
              <c:pt idx="1236">
                <c:v>-6.507275920068192</c:v>
              </c:pt>
              <c:pt idx="1237">
                <c:v>-6.509262176775055</c:v>
              </c:pt>
              <c:pt idx="1238">
                <c:v>-6.512451572563288</c:v>
              </c:pt>
              <c:pt idx="1239">
                <c:v>-6.515172208726833</c:v>
              </c:pt>
              <c:pt idx="1240">
                <c:v>-6.517526608794121</c:v>
              </c:pt>
              <c:pt idx="1241">
                <c:v>-6.521329632434545</c:v>
              </c:pt>
              <c:pt idx="1242">
                <c:v>-6.5259790666241235</c:v>
              </c:pt>
              <c:pt idx="1243">
                <c:v>-6.530314918783254</c:v>
              </c:pt>
              <c:pt idx="1244">
                <c:v>-6.5344297879288105</c:v>
              </c:pt>
              <c:pt idx="1245">
                <c:v>-6.540290954578675</c:v>
              </c:pt>
              <c:pt idx="1246">
                <c:v>-6.544626689052625</c:v>
              </c:pt>
              <c:pt idx="1247">
                <c:v>-6.54752660303014</c:v>
              </c:pt>
              <c:pt idx="1248">
                <c:v>-6.549010758013236</c:v>
              </c:pt>
              <c:pt idx="1249">
                <c:v>-6.551213319868025</c:v>
              </c:pt>
              <c:pt idx="1250">
                <c:v>-6.5535389498595915</c:v>
              </c:pt>
              <c:pt idx="1251">
                <c:v>-6.555628824785689</c:v>
              </c:pt>
              <c:pt idx="1252">
                <c:v>-6.5568528398474735</c:v>
              </c:pt>
              <c:pt idx="1253">
                <c:v>-6.55853110195753</c:v>
              </c:pt>
              <c:pt idx="1254">
                <c:v>-6.5599430334686115</c:v>
              </c:pt>
              <c:pt idx="1255">
                <c:v>-6.560400494445521</c:v>
              </c:pt>
              <c:pt idx="1256">
                <c:v>-6.559692423029276</c:v>
              </c:pt>
              <c:pt idx="1257">
                <c:v>-6.561535182467753</c:v>
              </c:pt>
              <c:pt idx="1258">
                <c:v>-6.56567865049519</c:v>
              </c:pt>
              <c:pt idx="1259">
                <c:v>-6.56824715364581</c:v>
              </c:pt>
              <c:pt idx="1260">
                <c:v>-6.56996527827506</c:v>
              </c:pt>
              <c:pt idx="1261">
                <c:v>-6.571372852616998</c:v>
              </c:pt>
              <c:pt idx="1262">
                <c:v>-6.574022581924939</c:v>
              </c:pt>
              <c:pt idx="1263">
                <c:v>-6.575873320121474</c:v>
              </c:pt>
              <c:pt idx="1264">
                <c:v>-6.57672954405238</c:v>
              </c:pt>
              <c:pt idx="1265">
                <c:v>-6.577574323628795</c:v>
              </c:pt>
              <c:pt idx="1266">
                <c:v>-6.57712958429911</c:v>
              </c:pt>
              <c:pt idx="1267">
                <c:v>-6.57817569170491</c:v>
              </c:pt>
              <c:pt idx="1268">
                <c:v>-6.581032859137636</c:v>
              </c:pt>
              <c:pt idx="1269">
                <c:v>-6.586068537180015</c:v>
              </c:pt>
              <c:pt idx="1270">
                <c:v>-6.588053854235238</c:v>
              </c:pt>
              <c:pt idx="1271">
                <c:v>-6.589669940597252</c:v>
              </c:pt>
              <c:pt idx="1272">
                <c:v>-6.590800896638931</c:v>
              </c:pt>
              <c:pt idx="1273">
                <c:v>-6.592114740229136</c:v>
              </c:pt>
              <c:pt idx="1274">
                <c:v>-6.594530695361431</c:v>
              </c:pt>
              <c:pt idx="1275">
                <c:v>-6.596977334849755</c:v>
              </c:pt>
              <c:pt idx="1276">
                <c:v>-6.5986390990158705</c:v>
              </c:pt>
              <c:pt idx="1277">
                <c:v>-6.601615501318558</c:v>
              </c:pt>
              <c:pt idx="1278">
                <c:v>-6.606088020107592</c:v>
              </c:pt>
              <c:pt idx="1279">
                <c:v>-6.609713287550619</c:v>
              </c:pt>
              <c:pt idx="1280">
                <c:v>-6.612875459085778</c:v>
              </c:pt>
              <c:pt idx="1281">
                <c:v>-6.617327505436926</c:v>
              </c:pt>
              <c:pt idx="1282">
                <c:v>-6.622741115845856</c:v>
              </c:pt>
              <c:pt idx="1283">
                <c:v>-6.6256421447837655</c:v>
              </c:pt>
              <c:pt idx="1284">
                <c:v>-6.627060394444252</c:v>
              </c:pt>
              <c:pt idx="1285">
                <c:v>-6.628869308178016</c:v>
              </c:pt>
              <c:pt idx="1286">
                <c:v>-6.6313673051724775</c:v>
              </c:pt>
              <c:pt idx="1287">
                <c:v>-6.633244677866178</c:v>
              </c:pt>
              <c:pt idx="1288">
                <c:v>-6.6335378179470785</c:v>
              </c:pt>
              <c:pt idx="1289">
                <c:v>-6.6344202988046055</c:v>
              </c:pt>
              <c:pt idx="1290">
                <c:v>-6.635677937228778</c:v>
              </c:pt>
              <c:pt idx="1291">
                <c:v>-6.635488402476713</c:v>
              </c:pt>
              <c:pt idx="1292">
                <c:v>-6.633978834227148</c:v>
              </c:pt>
              <c:pt idx="1293">
                <c:v>-6.6331569610241345</c:v>
              </c:pt>
              <c:pt idx="1294">
                <c:v>-6.6354096103890665</c:v>
              </c:pt>
              <c:pt idx="1295">
                <c:v>-6.637589159586509</c:v>
              </c:pt>
              <c:pt idx="1296">
                <c:v>-6.637853177569499</c:v>
              </c:pt>
              <c:pt idx="1297">
                <c:v>-6.638908966451276</c:v>
              </c:pt>
              <c:pt idx="1298">
                <c:v>-6.640378873068548</c:v>
              </c:pt>
              <c:pt idx="1299">
                <c:v>-6.641437023338945</c:v>
              </c:pt>
              <c:pt idx="1300">
                <c:v>-6.641106193131449</c:v>
              </c:pt>
              <c:pt idx="1301">
                <c:v>-6.6417662022595545</c:v>
              </c:pt>
              <c:pt idx="1302">
                <c:v>-6.641360948106535</c:v>
              </c:pt>
              <c:pt idx="1303">
                <c:v>-6.639414159203161</c:v>
              </c:pt>
              <c:pt idx="1304">
                <c:v>-6.638944897082252</c:v>
              </c:pt>
              <c:pt idx="1305">
                <c:v>-6.642722806816089</c:v>
              </c:pt>
              <c:pt idx="1306">
                <c:v>-6.647439327823159</c:v>
              </c:pt>
              <c:pt idx="1307">
                <c:v>-6.64810517661498</c:v>
              </c:pt>
              <c:pt idx="1308">
                <c:v>-6.6478618787048855</c:v>
              </c:pt>
              <c:pt idx="1309">
                <c:v>-6.647819412090624</c:v>
              </c:pt>
              <c:pt idx="1310">
                <c:v>-6.648236536899098</c:v>
              </c:pt>
              <c:pt idx="1311">
                <c:v>-6.648406591562044</c:v>
              </c:pt>
              <c:pt idx="1312">
                <c:v>-6.649106835807431</c:v>
              </c:pt>
              <c:pt idx="1313">
                <c:v>-6.650794375109516</c:v>
              </c:pt>
              <c:pt idx="1314">
                <c:v>-6.6545948994149375</c:v>
              </c:pt>
              <c:pt idx="1315">
                <c:v>-6.658577346959474</c:v>
              </c:pt>
              <c:pt idx="1316">
                <c:v>-6.6621535406548205</c:v>
              </c:pt>
              <c:pt idx="1317">
                <c:v>-6.667268742528867</c:v>
              </c:pt>
              <c:pt idx="1318">
                <c:v>-6.674367363801822</c:v>
              </c:pt>
              <c:pt idx="1319">
                <c:v>-6.679353213068975</c:v>
              </c:pt>
              <c:pt idx="1320">
                <c:v>-6.682026456351188</c:v>
              </c:pt>
              <c:pt idx="1321">
                <c:v>-6.684970595484013</c:v>
              </c:pt>
              <c:pt idx="1322">
                <c:v>-6.688678530093143</c:v>
              </c:pt>
              <c:pt idx="1323">
                <c:v>-6.690927961421151</c:v>
              </c:pt>
              <c:pt idx="1324">
                <c:v>-6.691523094388301</c:v>
              </c:pt>
              <c:pt idx="1325">
                <c:v>-6.693032711105429</c:v>
              </c:pt>
              <c:pt idx="1326">
                <c:v>-6.694558341086907</c:v>
              </c:pt>
              <c:pt idx="1327">
                <c:v>-6.694210257445586</c:v>
              </c:pt>
              <c:pt idx="1328">
                <c:v>-6.691941668869358</c:v>
              </c:pt>
              <c:pt idx="1329">
                <c:v>-6.690793689351102</c:v>
              </c:pt>
              <c:pt idx="1330">
                <c:v>-6.690459255349507</c:v>
              </c:pt>
              <c:pt idx="1331">
                <c:v>-6.6940084108191975</c:v>
              </c:pt>
              <c:pt idx="1332">
                <c:v>-6.695380237146879</c:v>
              </c:pt>
              <c:pt idx="1333">
                <c:v>-6.697578151779228</c:v>
              </c:pt>
              <c:pt idx="1334">
                <c:v>-6.699228486458811</c:v>
              </c:pt>
              <c:pt idx="1335">
                <c:v>-6.700026624240797</c:v>
              </c:pt>
              <c:pt idx="1336">
                <c:v>-6.70071066591232</c:v>
              </c:pt>
              <c:pt idx="1337">
                <c:v>-6.701913616843579</c:v>
              </c:pt>
              <c:pt idx="1338">
                <c:v>-6.705390502339646</c:v>
              </c:pt>
              <c:pt idx="1339">
                <c:v>-6.703530066801498</c:v>
              </c:pt>
              <c:pt idx="1340">
                <c:v>-6.701513719007941</c:v>
              </c:pt>
              <c:pt idx="1341">
                <c:v>-6.701802132890185</c:v>
              </c:pt>
              <c:pt idx="1342">
                <c:v>-6.707486973245782</c:v>
              </c:pt>
              <c:pt idx="1343">
                <c:v>-6.710440031115826</c:v>
              </c:pt>
              <c:pt idx="1344">
                <c:v>-6.711015645746274</c:v>
              </c:pt>
              <c:pt idx="1345">
                <c:v>-6.712581244840706</c:v>
              </c:pt>
              <c:pt idx="1346">
                <c:v>-6.715348227042604</c:v>
              </c:pt>
              <c:pt idx="1347">
                <c:v>-6.716599256879939</c:v>
              </c:pt>
              <c:pt idx="1348">
                <c:v>-6.717917408786331</c:v>
              </c:pt>
              <c:pt idx="1349">
                <c:v>-6.720887682845522</c:v>
              </c:pt>
              <c:pt idx="1350">
                <c:v>-6.725156599228288</c:v>
              </c:pt>
              <c:pt idx="1351">
                <c:v>-6.72905112364515</c:v>
              </c:pt>
              <c:pt idx="1352">
                <c:v>-6.732915139180415</c:v>
              </c:pt>
              <c:pt idx="1353">
                <c:v>-6.73831612917662</c:v>
              </c:pt>
              <c:pt idx="1354">
                <c:v>-6.745422922558345</c:v>
              </c:pt>
              <c:pt idx="1355">
                <c:v>-6.7520586321444505</c:v>
              </c:pt>
              <c:pt idx="1356">
                <c:v>-6.7546650344609365</c:v>
              </c:pt>
              <c:pt idx="1357">
                <c:v>-6.756914801900878</c:v>
              </c:pt>
              <c:pt idx="1358">
                <c:v>-6.759475711887636</c:v>
              </c:pt>
              <c:pt idx="1359">
                <c:v>-6.760920852918279</c:v>
              </c:pt>
              <c:pt idx="1360">
                <c:v>-6.760652963850786</c:v>
              </c:pt>
              <c:pt idx="1361">
                <c:v>-6.7612039433203295</c:v>
              </c:pt>
              <c:pt idx="1362">
                <c:v>-6.763047284218965</c:v>
              </c:pt>
              <c:pt idx="1363">
                <c:v>-6.763132860478513</c:v>
              </c:pt>
              <c:pt idx="1364">
                <c:v>-6.760447777470408</c:v>
              </c:pt>
              <c:pt idx="1365">
                <c:v>-6.758555630453432</c:v>
              </c:pt>
              <c:pt idx="1366">
                <c:v>-6.757071159084422</c:v>
              </c:pt>
              <c:pt idx="1367">
                <c:v>-6.7553617359813085</c:v>
              </c:pt>
              <c:pt idx="1368">
                <c:v>-6.756741137693615</c:v>
              </c:pt>
              <c:pt idx="1369">
                <c:v>-6.7578587641044905</c:v>
              </c:pt>
              <c:pt idx="1370">
                <c:v>-6.759692925920188</c:v>
              </c:pt>
              <c:pt idx="1371">
                <c:v>-6.75691728332131</c:v>
              </c:pt>
              <c:pt idx="1372">
                <c:v>-6.753287279149784</c:v>
              </c:pt>
              <c:pt idx="1373">
                <c:v>-6.750730693249802</c:v>
              </c:pt>
              <c:pt idx="1374">
                <c:v>-6.749145920211787</c:v>
              </c:pt>
              <c:pt idx="1375">
                <c:v>-6.7467856116993445</c:v>
              </c:pt>
              <c:pt idx="1376">
                <c:v>-6.7383327712258145</c:v>
              </c:pt>
              <c:pt idx="1377">
                <c:v>-6.7320894260476845</c:v>
              </c:pt>
              <c:pt idx="1378">
                <c:v>-6.731590537111839</c:v>
              </c:pt>
              <c:pt idx="1379">
                <c:v>-6.7372096760683435</c:v>
              </c:pt>
              <c:pt idx="1380">
                <c:v>-6.735987784691048</c:v>
              </c:pt>
              <c:pt idx="1381">
                <c:v>-6.735619051429664</c:v>
              </c:pt>
              <c:pt idx="1382">
                <c:v>-6.737612991232006</c:v>
              </c:pt>
              <c:pt idx="1383">
                <c:v>-6.7380404394532905</c:v>
              </c:pt>
              <c:pt idx="1384">
                <c:v>-6.737814789355479</c:v>
              </c:pt>
              <c:pt idx="1385">
                <c:v>-6.739902364240532</c:v>
              </c:pt>
              <c:pt idx="1386">
                <c:v>-6.7430322339432145</c:v>
              </c:pt>
              <c:pt idx="1387">
                <c:v>-6.745108876350501</c:v>
              </c:pt>
              <c:pt idx="1388">
                <c:v>-6.746848645687763</c:v>
              </c:pt>
              <c:pt idx="1389">
                <c:v>-6.750405453202658</c:v>
              </c:pt>
              <c:pt idx="1390">
                <c:v>-6.7557030827498945</c:v>
              </c:pt>
              <c:pt idx="1391">
                <c:v>-6.760905826727398</c:v>
              </c:pt>
              <c:pt idx="1392">
                <c:v>-6.765963845084153</c:v>
              </c:pt>
              <c:pt idx="1393">
                <c:v>-6.769431025565652</c:v>
              </c:pt>
              <c:pt idx="1394">
                <c:v>-6.773170765388316</c:v>
              </c:pt>
              <c:pt idx="1395">
                <c:v>-6.774817405974213</c:v>
              </c:pt>
              <c:pt idx="1396">
                <c:v>-6.77522357278908</c:v>
              </c:pt>
              <c:pt idx="1397">
                <c:v>-6.7756923006859635</c:v>
              </c:pt>
              <c:pt idx="1398">
                <c:v>-6.777020951104919</c:v>
              </c:pt>
              <c:pt idx="1399">
                <c:v>-6.777010555253691</c:v>
              </c:pt>
              <c:pt idx="1400">
                <c:v>-6.775391842276876</c:v>
              </c:pt>
              <c:pt idx="1401">
                <c:v>-6.77419466512837</c:v>
              </c:pt>
              <c:pt idx="1402">
                <c:v>-6.772859174576814</c:v>
              </c:pt>
              <c:pt idx="1403">
                <c:v>-6.769612395112202</c:v>
              </c:pt>
              <c:pt idx="1404">
                <c:v>-6.766953097901817</c:v>
              </c:pt>
              <c:pt idx="1405">
                <c:v>-6.769282920717264</c:v>
              </c:pt>
              <c:pt idx="1406">
                <c:v>-6.771453361056359</c:v>
              </c:pt>
              <c:pt idx="1407">
                <c:v>-6.77269702980106</c:v>
              </c:pt>
              <c:pt idx="1408">
                <c:v>-6.771281480586591</c:v>
              </c:pt>
              <c:pt idx="1409">
                <c:v>-6.7725709590372</c:v>
              </c:pt>
              <c:pt idx="1410">
                <c:v>-6.775438451510609</c:v>
              </c:pt>
              <c:pt idx="1411">
                <c:v>-6.776535210984388</c:v>
              </c:pt>
              <c:pt idx="1412">
                <c:v>-6.77463901962734</c:v>
              </c:pt>
              <c:pt idx="1413">
                <c:v>-6.7707252595814404</c:v>
              </c:pt>
              <c:pt idx="1414">
                <c:v>-6.771789622511406</c:v>
              </c:pt>
              <c:pt idx="1415">
                <c:v>-6.775643073433268</c:v>
              </c:pt>
              <c:pt idx="1416">
                <c:v>-6.780916065231527</c:v>
              </c:pt>
              <c:pt idx="1417">
                <c:v>-6.78101572819659</c:v>
              </c:pt>
              <c:pt idx="1418">
                <c:v>-6.782882070177354</c:v>
              </c:pt>
              <c:pt idx="1419">
                <c:v>-6.783111315377669</c:v>
              </c:pt>
              <c:pt idx="1420">
                <c:v>-6.782021504976126</c:v>
              </c:pt>
              <c:pt idx="1421">
                <c:v>-6.782958471799515</c:v>
              </c:pt>
              <c:pt idx="1422">
                <c:v>-6.786856933777067</c:v>
              </c:pt>
              <c:pt idx="1423">
                <c:v>-6.7895691079709</c:v>
              </c:pt>
              <c:pt idx="1424">
                <c:v>-6.7914726531677445</c:v>
              </c:pt>
              <c:pt idx="1425">
                <c:v>-6.795709047549296</c:v>
              </c:pt>
              <c:pt idx="1426">
                <c:v>-6.801491368175575</c:v>
              </c:pt>
              <c:pt idx="1427">
                <c:v>-6.807011836084206</c:v>
              </c:pt>
              <c:pt idx="1428">
                <c:v>-6.811873381794789</c:v>
              </c:pt>
              <c:pt idx="1429">
                <c:v>-6.818224990282372</c:v>
              </c:pt>
              <c:pt idx="1430">
                <c:v>-6.823171067170286</c:v>
              </c:pt>
              <c:pt idx="1431">
                <c:v>-6.826417509369438</c:v>
              </c:pt>
              <c:pt idx="1432">
                <c:v>-6.8271082189431915</c:v>
              </c:pt>
              <c:pt idx="1433">
                <c:v>-6.828235528965251</c:v>
              </c:pt>
              <c:pt idx="1434">
                <c:v>-6.8280338000920615</c:v>
              </c:pt>
              <c:pt idx="1435">
                <c:v>-6.826627229042844</c:v>
              </c:pt>
              <c:pt idx="1436">
                <c:v>-6.823752423066364</c:v>
              </c:pt>
              <c:pt idx="1437">
                <c:v>-6.822749276157687</c:v>
              </c:pt>
              <c:pt idx="1438">
                <c:v>-6.823523837119188</c:v>
              </c:pt>
              <c:pt idx="1439">
                <c:v>-6.821699467956304</c:v>
              </c:pt>
              <c:pt idx="1440">
                <c:v>-6.817545401158573</c:v>
              </c:pt>
              <c:pt idx="1441">
                <c:v>-6.818548025039054</c:v>
              </c:pt>
              <c:pt idx="1442">
                <c:v>-6.822238475522703</c:v>
              </c:pt>
              <c:pt idx="1443">
                <c:v>-6.824862339670607</c:v>
              </c:pt>
              <c:pt idx="1444">
                <c:v>-6.824900062900019</c:v>
              </c:pt>
              <c:pt idx="1445">
                <c:v>-6.8252919979429265</c:v>
              </c:pt>
              <c:pt idx="1446">
                <c:v>-6.828317416691966</c:v>
              </c:pt>
              <c:pt idx="1447">
                <c:v>-6.828826636819654</c:v>
              </c:pt>
              <c:pt idx="1448">
                <c:v>-6.827472960209136</c:v>
              </c:pt>
              <c:pt idx="1449">
                <c:v>-6.824398321909691</c:v>
              </c:pt>
              <c:pt idx="1450">
                <c:v>-6.821561220900436</c:v>
              </c:pt>
              <c:pt idx="1451">
                <c:v>-6.820049140038841</c:v>
              </c:pt>
              <c:pt idx="1452">
                <c:v>-6.822151958656048</c:v>
              </c:pt>
              <c:pt idx="1453">
                <c:v>-6.826001282868319</c:v>
              </c:pt>
              <c:pt idx="1454">
                <c:v>-6.826138040581221</c:v>
              </c:pt>
              <c:pt idx="1455">
                <c:v>-6.825608707487917</c:v>
              </c:pt>
              <c:pt idx="1456">
                <c:v>-6.823740846202208</c:v>
              </c:pt>
              <c:pt idx="1457">
                <c:v>-6.822157725910982</c:v>
              </c:pt>
              <c:pt idx="1458">
                <c:v>-6.823460201685078</c:v>
              </c:pt>
              <c:pt idx="1459">
                <c:v>-6.824943593775185</c:v>
              </c:pt>
              <c:pt idx="1460">
                <c:v>-6.824659270893891</c:v>
              </c:pt>
              <c:pt idx="1461">
                <c:v>-6.82772115935973</c:v>
              </c:pt>
              <c:pt idx="1462">
                <c:v>-6.832963422484383</c:v>
              </c:pt>
              <c:pt idx="1463">
                <c:v>-6.837432606592603</c:v>
              </c:pt>
              <c:pt idx="1464">
                <c:v>-6.840667461350461</c:v>
              </c:pt>
              <c:pt idx="1465">
                <c:v>-6.845512119995976</c:v>
              </c:pt>
              <c:pt idx="1466">
                <c:v>-6.8494922380580725</c:v>
              </c:pt>
              <c:pt idx="1467">
                <c:v>-6.849139219230431</c:v>
              </c:pt>
              <c:pt idx="1468">
                <c:v>-6.847451768385563</c:v>
              </c:pt>
              <c:pt idx="1469">
                <c:v>-6.8473600805987545</c:v>
              </c:pt>
              <c:pt idx="1470">
                <c:v>-6.848332957426775</c:v>
              </c:pt>
              <c:pt idx="1471">
                <c:v>-6.846715756099192</c:v>
              </c:pt>
              <c:pt idx="1472">
                <c:v>-6.8430573151477745</c:v>
              </c:pt>
              <c:pt idx="1473">
                <c:v>-6.839408431205739</c:v>
              </c:pt>
              <c:pt idx="1474">
                <c:v>-6.8365344867818125</c:v>
              </c:pt>
              <c:pt idx="1475">
                <c:v>-6.8337386632250645</c:v>
              </c:pt>
              <c:pt idx="1476">
                <c:v>-6.827905210300782</c:v>
              </c:pt>
              <c:pt idx="1477">
                <c:v>-6.823989816814924</c:v>
              </c:pt>
              <c:pt idx="1478">
                <c:v>-6.827029475042958</c:v>
              </c:pt>
              <c:pt idx="1479">
                <c:v>-6.828086415982458</c:v>
              </c:pt>
              <c:pt idx="1480">
                <c:v>-6.826848709733058</c:v>
              </c:pt>
              <c:pt idx="1481">
                <c:v>-6.824621568573195</c:v>
              </c:pt>
              <c:pt idx="1482">
                <c:v>-6.823969546428269</c:v>
              </c:pt>
              <c:pt idx="1483">
                <c:v>-6.822960120458048</c:v>
              </c:pt>
              <c:pt idx="1484">
                <c:v>-6.820003227587871</c:v>
              </c:pt>
              <c:pt idx="1485">
                <c:v>-6.819306528220412</c:v>
              </c:pt>
              <c:pt idx="1486">
                <c:v>-6.815416446568463</c:v>
              </c:pt>
              <c:pt idx="1487">
                <c:v>-6.812640054279394</c:v>
              </c:pt>
              <c:pt idx="1488">
                <c:v>-6.811527131885674</c:v>
              </c:pt>
              <c:pt idx="1489">
                <c:v>-6.816391396384403</c:v>
              </c:pt>
              <c:pt idx="1490">
                <c:v>-6.819315122636812</c:v>
              </c:pt>
              <c:pt idx="1491">
                <c:v>-6.817965021797432</c:v>
              </c:pt>
              <c:pt idx="1492">
                <c:v>-6.81543916101201</c:v>
              </c:pt>
              <c:pt idx="1493">
                <c:v>-6.81328375059154</c:v>
              </c:pt>
              <c:pt idx="1494">
                <c:v>-6.81386332830822</c:v>
              </c:pt>
              <c:pt idx="1495">
                <c:v>-6.8145031750501</c:v>
              </c:pt>
              <c:pt idx="1496">
                <c:v>-6.813453303047832</c:v>
              </c:pt>
              <c:pt idx="1497">
                <c:v>-6.812939197933315</c:v>
              </c:pt>
              <c:pt idx="1498">
                <c:v>-6.815192205205911</c:v>
              </c:pt>
              <c:pt idx="1499">
                <c:v>-6.817959309951655</c:v>
              </c:pt>
              <c:pt idx="1500">
                <c:v>-6.820724038937386</c:v>
              </c:pt>
              <c:pt idx="1501">
                <c:v>-6.8258529349029695</c:v>
              </c:pt>
              <c:pt idx="1502">
                <c:v>-6.833934171282425</c:v>
              </c:pt>
              <c:pt idx="1503">
                <c:v>-6.837827053047704</c:v>
              </c:pt>
              <c:pt idx="1504">
                <c:v>-6.839681562015999</c:v>
              </c:pt>
              <c:pt idx="1505">
                <c:v>-6.842428402299687</c:v>
              </c:pt>
              <c:pt idx="1506">
                <c:v>-6.846294866017423</c:v>
              </c:pt>
              <c:pt idx="1507">
                <c:v>-6.847812594937127</c:v>
              </c:pt>
              <c:pt idx="1508">
                <c:v>-6.8472164753064835</c:v>
              </c:pt>
              <c:pt idx="1509">
                <c:v>-6.847818713225759</c:v>
              </c:pt>
              <c:pt idx="1510">
                <c:v>-6.849532162592811</c:v>
              </c:pt>
              <c:pt idx="1511">
                <c:v>-6.848311518423571</c:v>
              </c:pt>
              <c:pt idx="1512">
                <c:v>-6.845089354211477</c:v>
              </c:pt>
              <c:pt idx="1513">
                <c:v>-6.842147500059007</c:v>
              </c:pt>
              <c:pt idx="1514">
                <c:v>-6.841122089176827</c:v>
              </c:pt>
              <c:pt idx="1515">
                <c:v>-6.8443937514458275</c:v>
              </c:pt>
              <c:pt idx="1516">
                <c:v>-6.84419044497187</c:v>
              </c:pt>
              <c:pt idx="1517">
                <c:v>-6.845387376498953</c:v>
              </c:pt>
              <c:pt idx="1518">
                <c:v>-6.845329580684183</c:v>
              </c:pt>
              <c:pt idx="1519">
                <c:v>-6.845993174209718</c:v>
              </c:pt>
              <c:pt idx="1520">
                <c:v>-6.84589265682842</c:v>
              </c:pt>
              <c:pt idx="1521">
                <c:v>-6.846368034997784</c:v>
              </c:pt>
              <c:pt idx="1522">
                <c:v>-6.84875276253763</c:v>
              </c:pt>
              <c:pt idx="1523">
                <c:v>-6.843166257963919</c:v>
              </c:pt>
              <c:pt idx="1524">
                <c:v>-6.840279447291722</c:v>
              </c:pt>
              <c:pt idx="1525">
                <c:v>-6.84259159024145</c:v>
              </c:pt>
              <c:pt idx="1526">
                <c:v>-6.850460674741012</c:v>
              </c:pt>
              <c:pt idx="1527">
                <c:v>-6.8504945322186135</c:v>
              </c:pt>
              <c:pt idx="1528">
                <c:v>-6.848437104785045</c:v>
              </c:pt>
              <c:pt idx="1529">
                <c:v>-6.847308132777309</c:v>
              </c:pt>
              <c:pt idx="1530">
                <c:v>-6.847134000118799</c:v>
              </c:pt>
              <c:pt idx="1531">
                <c:v>-6.846865300761923</c:v>
              </c:pt>
              <c:pt idx="1532">
                <c:v>-6.846996576268768</c:v>
              </c:pt>
              <c:pt idx="1533">
                <c:v>-6.848657734611187</c:v>
              </c:pt>
              <c:pt idx="1534">
                <c:v>-6.852834001022914</c:v>
              </c:pt>
              <c:pt idx="1535">
                <c:v>-6.857110194560958</c:v>
              </c:pt>
              <c:pt idx="1536">
                <c:v>-6.860086297302287</c:v>
              </c:pt>
              <c:pt idx="1537">
                <c:v>-6.864806901583499</c:v>
              </c:pt>
              <c:pt idx="1538">
                <c:v>-6.872396373666444</c:v>
              </c:pt>
              <c:pt idx="1539">
                <c:v>-6.8792287070630085</c:v>
              </c:pt>
              <c:pt idx="1540">
                <c:v>-6.881156820514505</c:v>
              </c:pt>
              <c:pt idx="1541">
                <c:v>-6.883518445522678</c:v>
              </c:pt>
              <c:pt idx="1542">
                <c:v>-6.886283876548734</c:v>
              </c:pt>
              <c:pt idx="1543">
                <c:v>-6.887106904801955</c:v>
              </c:pt>
              <c:pt idx="1544">
                <c:v>-6.883707798564252</c:v>
              </c:pt>
              <c:pt idx="1545">
                <c:v>-6.8811370014809645</c:v>
              </c:pt>
              <c:pt idx="1546">
                <c:v>-6.879182668894864</c:v>
              </c:pt>
              <c:pt idx="1547">
                <c:v>-6.876282259926654</c:v>
              </c:pt>
              <c:pt idx="1548">
                <c:v>-6.870683993916478</c:v>
              </c:pt>
              <c:pt idx="1549">
                <c:v>-6.867033076307183</c:v>
              </c:pt>
              <c:pt idx="1550">
                <c:v>-6.864098072361886</c:v>
              </c:pt>
              <c:pt idx="1551">
                <c:v>-6.863434792231514</c:v>
              </c:pt>
              <c:pt idx="1552">
                <c:v>-6.862883359417232</c:v>
              </c:pt>
              <c:pt idx="1553">
                <c:v>-6.862237742369389</c:v>
              </c:pt>
              <c:pt idx="1554">
                <c:v>-6.861624662286429</c:v>
              </c:pt>
              <c:pt idx="1555">
                <c:v>-6.8591150197341335</c:v>
              </c:pt>
              <c:pt idx="1556">
                <c:v>-6.8562453425945975</c:v>
              </c:pt>
              <c:pt idx="1557">
                <c:v>-6.85540088732776</c:v>
              </c:pt>
              <c:pt idx="1558">
                <c:v>-6.854561177878347</c:v>
              </c:pt>
              <c:pt idx="1559">
                <c:v>-6.84897048552243</c:v>
              </c:pt>
              <c:pt idx="1560">
                <c:v>-6.838676927104366</c:v>
              </c:pt>
              <c:pt idx="1561">
                <c:v>-6.83361429481588</c:v>
              </c:pt>
              <c:pt idx="1562">
                <c:v>-6.83515958036435</c:v>
              </c:pt>
              <c:pt idx="1563">
                <c:v>-6.837375859692154</c:v>
              </c:pt>
              <c:pt idx="1564">
                <c:v>-6.834224633588694</c:v>
              </c:pt>
              <c:pt idx="1565">
                <c:v>-6.823295371422329</c:v>
              </c:pt>
              <c:pt idx="1566">
                <c:v>-6.8263942134337</c:v>
              </c:pt>
              <c:pt idx="1567">
                <c:v>-6.825916921928192</c:v>
              </c:pt>
              <c:pt idx="1568">
                <c:v>-6.823830574972303</c:v>
              </c:pt>
              <c:pt idx="1569">
                <c:v>-6.825506986586125</c:v>
              </c:pt>
              <c:pt idx="1570">
                <c:v>-6.828372992158405</c:v>
              </c:pt>
              <c:pt idx="1571">
                <c:v>-6.8311608723308455</c:v>
              </c:pt>
              <c:pt idx="1572">
                <c:v>-6.834162375309872</c:v>
              </c:pt>
              <c:pt idx="1573">
                <c:v>-6.8381081652946385</c:v>
              </c:pt>
              <c:pt idx="1574">
                <c:v>-6.8447702713975085</c:v>
              </c:pt>
              <c:pt idx="1575">
                <c:v>-6.850790127751048</c:v>
              </c:pt>
              <c:pt idx="1576">
                <c:v>-6.853865760159193</c:v>
              </c:pt>
              <c:pt idx="1577">
                <c:v>-6.85583693225507</c:v>
              </c:pt>
              <c:pt idx="1578">
                <c:v>-6.859206082924111</c:v>
              </c:pt>
              <c:pt idx="1579">
                <c:v>-6.861012446449767</c:v>
              </c:pt>
              <c:pt idx="1580">
                <c:v>-6.8612868901239885</c:v>
              </c:pt>
              <c:pt idx="1581">
                <c:v>-6.861542562642968</c:v>
              </c:pt>
              <c:pt idx="1582">
                <c:v>-6.863529937660833</c:v>
              </c:pt>
              <c:pt idx="1583">
                <c:v>-6.863583862658199</c:v>
              </c:pt>
              <c:pt idx="1584">
                <c:v>-6.86091469806797</c:v>
              </c:pt>
              <c:pt idx="1585">
                <c:v>-6.859287742020733</c:v>
              </c:pt>
              <c:pt idx="1586">
                <c:v>-6.858111450294139</c:v>
              </c:pt>
              <c:pt idx="1587">
                <c:v>-6.855288832216632</c:v>
              </c:pt>
              <c:pt idx="1588">
                <c:v>-6.856569850466993</c:v>
              </c:pt>
              <c:pt idx="1589">
                <c:v>-6.858515735266673</c:v>
              </c:pt>
              <c:pt idx="1590">
                <c:v>-6.8597685856692205</c:v>
              </c:pt>
              <c:pt idx="1591">
                <c:v>-6.858779193062992</c:v>
              </c:pt>
              <c:pt idx="1592">
                <c:v>-6.8556250843235125</c:v>
              </c:pt>
              <c:pt idx="1593">
                <c:v>-6.855889910388613</c:v>
              </c:pt>
              <c:pt idx="1594">
                <c:v>-6.857798309836487</c:v>
              </c:pt>
              <c:pt idx="1595">
                <c:v>-6.858631762458947</c:v>
              </c:pt>
              <c:pt idx="1596">
                <c:v>-6.8530692618013465</c:v>
              </c:pt>
              <c:pt idx="1597">
                <c:v>-6.850220670132561</c:v>
              </c:pt>
              <c:pt idx="1598">
                <c:v>-6.8517491180966</c:v>
              </c:pt>
              <c:pt idx="1599">
                <c:v>-6.858114582839207</c:v>
              </c:pt>
              <c:pt idx="1600">
                <c:v>-6.860467228402061</c:v>
              </c:pt>
              <c:pt idx="1601">
                <c:v>-6.860807515456568</c:v>
              </c:pt>
              <c:pt idx="1602">
                <c:v>-6.8631526500425455</c:v>
              </c:pt>
              <c:pt idx="1603">
                <c:v>-6.863952000294062</c:v>
              </c:pt>
              <c:pt idx="1604">
                <c:v>-6.862101778809924</c:v>
              </c:pt>
              <c:pt idx="1605">
                <c:v>-6.862569925392872</c:v>
              </c:pt>
              <c:pt idx="1606">
                <c:v>-6.865408565289123</c:v>
              </c:pt>
              <c:pt idx="1607">
                <c:v>-6.866857246637875</c:v>
              </c:pt>
              <c:pt idx="1608">
                <c:v>-6.867881254850577</c:v>
              </c:pt>
              <c:pt idx="1609">
                <c:v>-6.8725453142272634</c:v>
              </c:pt>
              <c:pt idx="1610">
                <c:v>-6.878844109465371</c:v>
              </c:pt>
              <c:pt idx="1611">
                <c:v>-6.8850189224480935</c:v>
              </c:pt>
              <c:pt idx="1612">
                <c:v>-6.890590209453634</c:v>
              </c:pt>
              <c:pt idx="1613">
                <c:v>-6.894714684697778</c:v>
              </c:pt>
              <c:pt idx="1614">
                <c:v>-6.897370802893854</c:v>
              </c:pt>
              <c:pt idx="1615">
                <c:v>-6.89849006609578</c:v>
              </c:pt>
              <c:pt idx="1616">
                <c:v>-6.897511410648439</c:v>
              </c:pt>
              <c:pt idx="1617">
                <c:v>-6.897682945152295</c:v>
              </c:pt>
              <c:pt idx="1618">
                <c:v>-6.89785798017173</c:v>
              </c:pt>
              <c:pt idx="1619">
                <c:v>-6.898101773901345</c:v>
              </c:pt>
              <c:pt idx="1620">
                <c:v>-6.894707868760525</c:v>
              </c:pt>
              <c:pt idx="1621">
                <c:v>-6.8912287015591005</c:v>
              </c:pt>
              <c:pt idx="1622">
                <c:v>-6.8876665173751155</c:v>
              </c:pt>
              <c:pt idx="1623">
                <c:v>-6.882387370334792</c:v>
              </c:pt>
              <c:pt idx="1624">
                <c:v>-6.8763998654918606</c:v>
              </c:pt>
              <c:pt idx="1625">
                <c:v>-6.880536253538318</c:v>
              </c:pt>
              <c:pt idx="1626">
                <c:v>-6.883794197552459</c:v>
              </c:pt>
              <c:pt idx="1627">
                <c:v>-6.887321281893338</c:v>
              </c:pt>
              <c:pt idx="1628">
                <c:v>-6.885238939921639</c:v>
              </c:pt>
              <c:pt idx="1629">
                <c:v>-6.886150198118134</c:v>
              </c:pt>
              <c:pt idx="1630">
                <c:v>-6.887743646291279</c:v>
              </c:pt>
              <c:pt idx="1631">
                <c:v>-6.887291128719885</c:v>
              </c:pt>
              <c:pt idx="1632">
                <c:v>-6.885779455848855</c:v>
              </c:pt>
              <c:pt idx="1633">
                <c:v>-6.8801603837081675</c:v>
              </c:pt>
              <c:pt idx="1634">
                <c:v>-6.881067641985184</c:v>
              </c:pt>
              <c:pt idx="1635">
                <c:v>-6.883777581027474</c:v>
              </c:pt>
              <c:pt idx="1636">
                <c:v>-6.889114127803348</c:v>
              </c:pt>
              <c:pt idx="1637">
                <c:v>-6.889895354325156</c:v>
              </c:pt>
              <c:pt idx="1638">
                <c:v>-6.890529449610273</c:v>
              </c:pt>
              <c:pt idx="1639">
                <c:v>-6.889023300422921</c:v>
              </c:pt>
              <c:pt idx="1640">
                <c:v>-6.885248943364773</c:v>
              </c:pt>
              <c:pt idx="1641">
                <c:v>-6.883857346146206</c:v>
              </c:pt>
              <c:pt idx="1642">
                <c:v>-6.886337359444267</c:v>
              </c:pt>
              <c:pt idx="1643">
                <c:v>-6.888028806849225</c:v>
              </c:pt>
              <c:pt idx="1644">
                <c:v>-6.889083849899219</c:v>
              </c:pt>
              <c:pt idx="1645">
                <c:v>-6.892952921326812</c:v>
              </c:pt>
              <c:pt idx="1646">
                <c:v>-6.898861501962206</c:v>
              </c:pt>
              <c:pt idx="1647">
                <c:v>-6.903761055870595</c:v>
              </c:pt>
              <c:pt idx="1648">
                <c:v>-6.908076409764558</c:v>
              </c:pt>
              <c:pt idx="1649">
                <c:v>-6.914680874180238</c:v>
              </c:pt>
              <c:pt idx="1650">
                <c:v>-6.919951032421149</c:v>
              </c:pt>
              <c:pt idx="1651">
                <c:v>-6.922018338086371</c:v>
              </c:pt>
              <c:pt idx="1652">
                <c:v>-6.920645070893911</c:v>
              </c:pt>
              <c:pt idx="1653">
                <c:v>-6.919611646757057</c:v>
              </c:pt>
              <c:pt idx="1654">
                <c:v>-6.918022953841443</c:v>
              </c:pt>
              <c:pt idx="1655">
                <c:v>-6.915230745176512</c:v>
              </c:pt>
              <c:pt idx="1656">
                <c:v>-6.9114528556061305</c:v>
              </c:pt>
              <c:pt idx="1657">
                <c:v>-6.909445697715137</c:v>
              </c:pt>
              <c:pt idx="1658">
                <c:v>-6.907549557892512</c:v>
              </c:pt>
              <c:pt idx="1659">
                <c:v>-6.903131681263563</c:v>
              </c:pt>
              <c:pt idx="1660">
                <c:v>-6.895362687013412</c:v>
              </c:pt>
              <c:pt idx="1661">
                <c:v>-6.891786883804402</c:v>
              </c:pt>
              <c:pt idx="1662">
                <c:v>-6.895345621927851</c:v>
              </c:pt>
              <c:pt idx="1663">
                <c:v>-6.895052207362408</c:v>
              </c:pt>
              <c:pt idx="1664">
                <c:v>-6.892576328623167</c:v>
              </c:pt>
              <c:pt idx="1665">
                <c:v>-6.889912206583029</c:v>
              </c:pt>
              <c:pt idx="1666">
                <c:v>-6.890782671723734</c:v>
              </c:pt>
              <c:pt idx="1667">
                <c:v>-6.890273001724521</c:v>
              </c:pt>
              <c:pt idx="1668">
                <c:v>-6.887575992209201</c:v>
              </c:pt>
              <c:pt idx="1669">
                <c:v>-6.883943774893646</c:v>
              </c:pt>
              <c:pt idx="1670">
                <c:v>-6.877453200721258</c:v>
              </c:pt>
              <c:pt idx="1671">
                <c:v>-6.873972550006554</c:v>
              </c:pt>
              <c:pt idx="1672">
                <c:v>-6.874102531595547</c:v>
              </c:pt>
              <c:pt idx="1673">
                <c:v>-6.878975557511322</c:v>
              </c:pt>
              <c:pt idx="1674">
                <c:v>-6.877957874272761</c:v>
              </c:pt>
              <c:pt idx="1675">
                <c:v>-6.875753428637105</c:v>
              </c:pt>
              <c:pt idx="1676">
                <c:v>-6.87158457479396</c:v>
              </c:pt>
              <c:pt idx="1677">
                <c:v>-6.868249848365759</c:v>
              </c:pt>
              <c:pt idx="1678">
                <c:v>-6.867983788593276</c:v>
              </c:pt>
              <c:pt idx="1679">
                <c:v>-6.868217784334181</c:v>
              </c:pt>
              <c:pt idx="1680">
                <c:v>-6.866972327100123</c:v>
              </c:pt>
              <c:pt idx="1681">
                <c:v>-6.868766405410315</c:v>
              </c:pt>
              <c:pt idx="1682">
                <c:v>-6.873696468231339</c:v>
              </c:pt>
              <c:pt idx="1683">
                <c:v>-6.876128767242565</c:v>
              </c:pt>
              <c:pt idx="1684">
                <c:v>-6.8766711330736525</c:v>
              </c:pt>
              <c:pt idx="1685">
                <c:v>-6.87926488333344</c:v>
              </c:pt>
              <c:pt idx="1686">
                <c:v>-6.884023570545183</c:v>
              </c:pt>
              <c:pt idx="1687">
                <c:v>-6.8860098800364025</c:v>
              </c:pt>
              <c:pt idx="1688">
                <c:v>-6.886293904089964</c:v>
              </c:pt>
              <c:pt idx="1689">
                <c:v>-6.887954982625948</c:v>
              </c:pt>
              <c:pt idx="1690">
                <c:v>-6.890127973258857</c:v>
              </c:pt>
              <c:pt idx="1691">
                <c:v>-6.888693790178052</c:v>
              </c:pt>
              <c:pt idx="1692">
                <c:v>-6.885779455848855</c:v>
              </c:pt>
              <c:pt idx="1693">
                <c:v>-6.884243084214633</c:v>
              </c:pt>
              <c:pt idx="1694">
                <c:v>-6.883983670886745</c:v>
              </c:pt>
              <c:pt idx="1695">
                <c:v>-6.881947015137571</c:v>
              </c:pt>
              <c:pt idx="1696">
                <c:v>-6.878167781363218</c:v>
              </c:pt>
              <c:pt idx="1697">
                <c:v>-6.875799104694862</c:v>
              </c:pt>
              <c:pt idx="1698">
                <c:v>-6.879021573728323</c:v>
              </c:pt>
              <c:pt idx="1699">
                <c:v>-6.8824238106887545</c:v>
              </c:pt>
              <c:pt idx="1700">
                <c:v>-6.881755120265669</c:v>
              </c:pt>
              <c:pt idx="1701">
                <c:v>-6.8820562345598235</c:v>
              </c:pt>
              <c:pt idx="1702">
                <c:v>-6.883222954011319</c:v>
              </c:pt>
              <c:pt idx="1703">
                <c:v>-6.8837476728845335</c:v>
              </c:pt>
              <c:pt idx="1704">
                <c:v>-6.882013205447836</c:v>
              </c:pt>
              <c:pt idx="1705">
                <c:v>-6.88235424539336</c:v>
              </c:pt>
              <c:pt idx="1706">
                <c:v>-6.880381250247425</c:v>
              </c:pt>
              <c:pt idx="1707">
                <c:v>-6.877037449684517</c:v>
              </c:pt>
              <c:pt idx="1708">
                <c:v>-6.875606645265242</c:v>
              </c:pt>
              <c:pt idx="1709">
                <c:v>-6.8821985920026725</c:v>
              </c:pt>
              <c:pt idx="1710">
                <c:v>-6.889480994557659</c:v>
              </c:pt>
              <c:pt idx="1711">
                <c:v>-6.889912206583029</c:v>
              </c:pt>
              <c:pt idx="1712">
                <c:v>-6.889225164848558</c:v>
              </c:pt>
              <c:pt idx="1713">
                <c:v>-6.889026664061257</c:v>
              </c:pt>
              <c:pt idx="1714">
                <c:v>-6.889245356452655</c:v>
              </c:pt>
              <c:pt idx="1715">
                <c:v>-6.888703873517738</c:v>
              </c:pt>
              <c:pt idx="1716">
                <c:v>-6.887941561388047</c:v>
              </c:pt>
              <c:pt idx="1717">
                <c:v>-6.888861876411806</c:v>
              </c:pt>
              <c:pt idx="1718">
                <c:v>-6.894336561867769</c:v>
              </c:pt>
              <c:pt idx="1719">
                <c:v>-6.901699000245731</c:v>
              </c:pt>
              <c:pt idx="1720">
                <c:v>-6.907584661473409</c:v>
              </c:pt>
              <c:pt idx="1721">
                <c:v>-6.913675768692615</c:v>
              </c:pt>
              <c:pt idx="1722">
                <c:v>-6.922363242455145</c:v>
              </c:pt>
              <c:pt idx="1723">
                <c:v>-6.926780366690061</c:v>
              </c:pt>
              <c:pt idx="1724">
                <c:v>-6.927956082563347</c:v>
              </c:pt>
              <c:pt idx="1725">
                <c:v>-6.929965829531223</c:v>
              </c:pt>
              <c:pt idx="1726">
                <c:v>-6.933756095074487</c:v>
              </c:pt>
              <c:pt idx="1727">
                <c:v>-6.9354222219206045</c:v>
              </c:pt>
              <c:pt idx="1728">
                <c:v>-6.933771009545517</c:v>
              </c:pt>
              <c:pt idx="1729">
                <c:v>-6.933375949016574</c:v>
              </c:pt>
              <c:pt idx="1730">
                <c:v>-6.933435557771004</c:v>
              </c:pt>
              <c:pt idx="1731">
                <c:v>-6.930280116374206</c:v>
              </c:pt>
              <c:pt idx="1732">
                <c:v>-6.9238148394009205</c:v>
              </c:pt>
              <c:pt idx="1733">
                <c:v>-6.918681502072285</c:v>
              </c:pt>
              <c:pt idx="1734">
                <c:v>-6.914320622163439</c:v>
              </c:pt>
              <c:pt idx="1735">
                <c:v>-6.916895307362992</c:v>
              </c:pt>
              <c:pt idx="1736">
                <c:v>-6.9149628638922485</c:v>
              </c:pt>
              <c:pt idx="1737">
                <c:v>-6.916766209941178</c:v>
              </c:pt>
              <c:pt idx="1738">
                <c:v>-6.916368400963151</c:v>
              </c:pt>
              <c:pt idx="1739">
                <c:v>-6.9158600228524705</c:v>
              </c:pt>
              <c:pt idx="1740">
                <c:v>-6.912410224974432</c:v>
              </c:pt>
              <c:pt idx="1741">
                <c:v>-6.909646702021972</c:v>
              </c:pt>
              <c:pt idx="1742">
                <c:v>-6.908062352083572</c:v>
              </c:pt>
              <c:pt idx="1743">
                <c:v>-6.899415806982944</c:v>
              </c:pt>
              <c:pt idx="1744">
                <c:v>-6.893431767197028</c:v>
              </c:pt>
              <c:pt idx="1745">
                <c:v>-6.891925694987439</c:v>
              </c:pt>
              <c:pt idx="1746">
                <c:v>-6.896541800255123</c:v>
              </c:pt>
              <c:pt idx="1747">
                <c:v>-6.894159536420201</c:v>
              </c:pt>
              <c:pt idx="1748">
                <c:v>-6.887579344656657</c:v>
              </c:pt>
              <c:pt idx="1749">
                <c:v>-6.882384057726951</c:v>
              </c:pt>
              <c:pt idx="1750">
                <c:v>-6.878164500784582</c:v>
              </c:pt>
              <c:pt idx="1751">
                <c:v>-6.873764660347821</c:v>
              </c:pt>
              <c:pt idx="1752">
                <c:v>-6.864934168299009</c:v>
              </c:pt>
              <c:pt idx="1753">
                <c:v>-6.863587034925394</c:v>
              </c:pt>
              <c:pt idx="1754">
                <c:v>-6.867253763340844</c:v>
              </c:pt>
              <c:pt idx="1755">
                <c:v>-6.8681087843307695</c:v>
              </c:pt>
              <c:pt idx="1756">
                <c:v>-6.869749881460652</c:v>
              </c:pt>
              <c:pt idx="1757">
                <c:v>-6.873378379853518</c:v>
              </c:pt>
              <c:pt idx="1758">
                <c:v>-6.879294484341726</c:v>
              </c:pt>
              <c:pt idx="1759">
                <c:v>-6.886247110878286</c:v>
              </c:pt>
              <c:pt idx="1760">
                <c:v>-6.888196635859824</c:v>
              </c:pt>
              <c:pt idx="1761">
                <c:v>-6.89000996257631</c:v>
              </c:pt>
              <c:pt idx="1762">
                <c:v>-6.892271222736111</c:v>
              </c:pt>
              <c:pt idx="1763">
                <c:v>-6.891736110308465</c:v>
              </c:pt>
              <c:pt idx="1764">
                <c:v>-6.888008671725576</c:v>
              </c:pt>
              <c:pt idx="1765">
                <c:v>-6.8857093510078</c:v>
              </c:pt>
              <c:pt idx="1766">
                <c:v>-6.885095582551238</c:v>
              </c:pt>
              <c:pt idx="1767">
                <c:v>-6.883173171863154</c:v>
              </c:pt>
              <c:pt idx="1768">
                <c:v>-6.877777566388241</c:v>
              </c:pt>
              <c:pt idx="1769">
                <c:v>-6.8743788717088625</c:v>
              </c:pt>
              <c:pt idx="1770">
                <c:v>-6.871707379181488</c:v>
              </c:pt>
              <c:pt idx="1771">
                <c:v>-6.87027144829158</c:v>
              </c:pt>
              <c:pt idx="1772">
                <c:v>-6.871649204353498</c:v>
              </c:pt>
              <c:pt idx="1773">
                <c:v>-6.872422272703762</c:v>
              </c:pt>
              <c:pt idx="1774">
                <c:v>-6.8750330351677835</c:v>
              </c:pt>
              <c:pt idx="1775">
                <c:v>-6.875078635518421</c:v>
              </c:pt>
              <c:pt idx="1776">
                <c:v>-6.874300828448829</c:v>
              </c:pt>
              <c:pt idx="1777">
                <c:v>-6.873599069492389</c:v>
              </c:pt>
              <c:pt idx="1778">
                <c:v>-6.872940578055992</c:v>
              </c:pt>
              <c:pt idx="1779">
                <c:v>-6.8713164648532565</c:v>
              </c:pt>
              <c:pt idx="1780">
                <c:v>-6.862576255155112</c:v>
              </c:pt>
              <c:pt idx="1781">
                <c:v>-6.861893173327179</c:v>
              </c:pt>
              <c:pt idx="1782">
                <c:v>-6.867272958818466</c:v>
              </c:pt>
              <c:pt idx="1783">
                <c:v>-6.8752936731146645</c:v>
              </c:pt>
              <c:pt idx="1784">
                <c:v>-6.8747953394524295</c:v>
              </c:pt>
              <c:pt idx="1785">
                <c:v>-6.875580555636525</c:v>
              </c:pt>
              <c:pt idx="1786">
                <c:v>-6.8769687417803365</c:v>
              </c:pt>
              <c:pt idx="1787">
                <c:v>-6.875270861048721</c:v>
              </c:pt>
              <c:pt idx="1788">
                <c:v>-6.873511429299626</c:v>
              </c:pt>
              <c:pt idx="1789">
                <c:v>-6.875313227267793</c:v>
              </c:pt>
              <c:pt idx="1790">
                <c:v>-6.880275747738511</c:v>
              </c:pt>
              <c:pt idx="1791">
                <c:v>-6.88493227949233</c:v>
              </c:pt>
              <c:pt idx="1792">
                <c:v>-6.8890771217627345</c:v>
              </c:pt>
              <c:pt idx="1793">
                <c:v>-6.894081259713627</c:v>
              </c:pt>
              <c:pt idx="1794">
                <c:v>-6.900115723217861</c:v>
              </c:pt>
              <c:pt idx="1795">
                <c:v>-6.90516565541691</c:v>
              </c:pt>
              <c:pt idx="1796">
                <c:v>-6.90881155733978</c:v>
              </c:pt>
              <c:pt idx="1797">
                <c:v>-6.911180214356076</c:v>
              </c:pt>
              <c:pt idx="1798">
                <c:v>-6.914491793780644</c:v>
              </c:pt>
              <c:pt idx="1799">
                <c:v>-6.916339744118409</c:v>
              </c:pt>
              <c:pt idx="1800">
                <c:v>-6.915809933280008</c:v>
              </c:pt>
              <c:pt idx="1801">
                <c:v>-6.915237890939791</c:v>
              </c:pt>
              <c:pt idx="1802">
                <c:v>-6.916622813354989</c:v>
              </c:pt>
              <c:pt idx="1803">
                <c:v>-6.9162967623964535</c:v>
              </c:pt>
              <c:pt idx="1804">
                <c:v>-6.912950118404961</c:v>
              </c:pt>
              <c:pt idx="1805">
                <c:v>-6.91026087019854</c:v>
              </c:pt>
              <c:pt idx="1806">
                <c:v>-6.909198977529526</c:v>
              </c:pt>
              <c:pt idx="1807">
                <c:v>-6.9056896215083885</c:v>
              </c:pt>
              <c:pt idx="1808">
                <c:v>-6.902982295313648</c:v>
              </c:pt>
              <c:pt idx="1809">
                <c:v>-6.904405283236978</c:v>
              </c:pt>
              <c:pt idx="1810">
                <c:v>-6.90485855593761</c:v>
              </c:pt>
              <c:pt idx="1811">
                <c:v>-6.90497369279576</c:v>
              </c:pt>
              <c:pt idx="1812">
                <c:v>-6.902832960730926</c:v>
              </c:pt>
              <c:pt idx="1813">
                <c:v>-6.903649718829368</c:v>
              </c:pt>
              <c:pt idx="1814">
                <c:v>-6.905591766505131</c:v>
              </c:pt>
              <c:pt idx="1815">
                <c:v>-6.905595260947038</c:v>
              </c:pt>
              <c:pt idx="1816">
                <c:v>-6.900605991152636</c:v>
              </c:pt>
              <c:pt idx="1817">
                <c:v>-6.895383166001253</c:v>
              </c:pt>
              <c:pt idx="1818">
                <c:v>-6.895857866410511</c:v>
              </c:pt>
              <c:pt idx="1819">
                <c:v>-6.900758017545085</c:v>
              </c:pt>
              <c:pt idx="1820">
                <c:v>-6.905609238995846</c:v>
              </c:pt>
              <c:pt idx="1821">
                <c:v>-6.904795766878181</c:v>
              </c:pt>
              <c:pt idx="1822">
                <c:v>-6.906445244982005</c:v>
              </c:pt>
              <c:pt idx="1823">
                <c:v>-6.905721079585393</c:v>
              </c:pt>
              <c:pt idx="1824">
                <c:v>-6.901467024744737</c:v>
              </c:pt>
              <c:pt idx="1825">
                <c:v>-6.899605328081403</c:v>
              </c:pt>
              <c:pt idx="1826">
                <c:v>-6.901117564346159</c:v>
              </c:pt>
              <c:pt idx="1827">
                <c:v>-6.9013666558484275</c:v>
              </c:pt>
              <c:pt idx="1828">
                <c:v>-6.901809838252641</c:v>
              </c:pt>
              <c:pt idx="1829">
                <c:v>-6.906431240000324</c:v>
              </c:pt>
              <c:pt idx="1830">
                <c:v>-6.912697847806766</c:v>
              </c:pt>
              <c:pt idx="1831">
                <c:v>-6.917958232515036</c:v>
              </c:pt>
              <c:pt idx="1832">
                <c:v>-6.920626982902525</c:v>
              </c:pt>
              <c:pt idx="1833">
                <c:v>-6.9232030492213505</c:v>
              </c:pt>
              <c:pt idx="1834">
                <c:v>-6.925395640422181</c:v>
              </c:pt>
              <c:pt idx="1835">
                <c:v>-6.925282273864149</c:v>
              </c:pt>
              <c:pt idx="1836">
                <c:v>-6.922977487051336</c:v>
              </c:pt>
              <c:pt idx="1837">
                <c:v>-6.9230320478020815</c:v>
              </c:pt>
              <c:pt idx="1838">
                <c:v>-6.923064787542996</c:v>
              </c:pt>
              <c:pt idx="1839">
                <c:v>-6.920699339388602</c:v>
              </c:pt>
              <c:pt idx="1840">
                <c:v>-6.914591675055311</c:v>
              </c:pt>
              <c:pt idx="1841">
                <c:v>-6.908565197040681</c:v>
              </c:pt>
              <c:pt idx="1842">
                <c:v>-6.903921152889394</c:v>
              </c:pt>
              <c:pt idx="1843">
                <c:v>-6.89894408642471</c:v>
              </c:pt>
              <c:pt idx="1844">
                <c:v>-6.893143038047482</c:v>
              </c:pt>
              <c:pt idx="1845">
                <c:v>-6.895861283401914</c:v>
              </c:pt>
              <c:pt idx="1846">
                <c:v>-6.89862072027303</c:v>
              </c:pt>
              <c:pt idx="1847">
                <c:v>-6.898338831400943</c:v>
              </c:pt>
              <c:pt idx="1848">
                <c:v>-6.894016606987013</c:v>
              </c:pt>
              <c:pt idx="1849">
                <c:v>-6.8909177839122675</c:v>
              </c:pt>
              <c:pt idx="1850">
                <c:v>-6.892210227271878</c:v>
              </c:pt>
              <c:pt idx="1851">
                <c:v>-6.890992113537021</c:v>
              </c:pt>
              <c:pt idx="1852">
                <c:v>-6.888851789403025</c:v>
              </c:pt>
              <c:pt idx="1853">
                <c:v>-6.884349555036913</c:v>
              </c:pt>
              <c:pt idx="1854">
                <c:v>-6.88290113027118</c:v>
              </c:pt>
              <c:pt idx="1855">
                <c:v>-6.882380745144379</c:v>
              </c:pt>
              <c:pt idx="1856">
                <c:v>-6.885572512257946</c:v>
              </c:pt>
              <c:pt idx="1857">
                <c:v>-6.886227058188001</c:v>
              </c:pt>
              <c:pt idx="1858">
                <c:v>-6.885262281647388</c:v>
              </c:pt>
              <c:pt idx="1859">
                <c:v>-6.8829940033640336</c:v>
              </c:pt>
              <c:pt idx="1860">
                <c:v>-6.878285898701222</c:v>
              </c:pt>
              <c:pt idx="1861">
                <c:v>-6.8745577737602535</c:v>
              </c:pt>
              <c:pt idx="1862">
                <c:v>-6.875055834744606</c:v>
              </c:pt>
              <c:pt idx="1863">
                <c:v>-6.875564250414434</c:v>
              </c:pt>
              <c:pt idx="1864">
                <c:v>-6.875743641535407</c:v>
              </c:pt>
              <c:pt idx="1865">
                <c:v>-6.878390918866479</c:v>
              </c:pt>
              <c:pt idx="1866">
                <c:v>-6.88380084434047</c:v>
              </c:pt>
              <c:pt idx="1867">
                <c:v>-6.887237528246884</c:v>
              </c:pt>
              <c:pt idx="1868">
                <c:v>-6.890542951063088</c:v>
              </c:pt>
              <c:pt idx="1869">
                <c:v>-6.89668898681618</c:v>
              </c:pt>
              <c:pt idx="1870">
                <c:v>-6.900060516438326</c:v>
              </c:pt>
              <c:pt idx="1871">
                <c:v>-6.899477822965805</c:v>
              </c:pt>
              <c:pt idx="1872">
                <c:v>-6.896117634408627</c:v>
              </c:pt>
              <c:pt idx="1873">
                <c:v>-6.894721500742004</c:v>
              </c:pt>
              <c:pt idx="1874">
                <c:v>-6.895803198204042</c:v>
              </c:pt>
              <c:pt idx="1875">
                <c:v>-6.895874951636381</c:v>
              </c:pt>
              <c:pt idx="1876">
                <c:v>-6.8948851179040185</c:v>
              </c:pt>
              <c:pt idx="1877">
                <c:v>-6.8948339809189285</c:v>
              </c:pt>
              <c:pt idx="1878">
                <c:v>-6.894793075665707</c:v>
              </c:pt>
              <c:pt idx="1879">
                <c:v>-6.892555981560778</c:v>
              </c:pt>
              <c:pt idx="1880">
                <c:v>-6.887133696151999</c:v>
              </c:pt>
              <c:pt idx="1881">
                <c:v>-6.8842863348381655</c:v>
              </c:pt>
              <c:pt idx="1882">
                <c:v>-6.889679703159703</c:v>
              </c:pt>
              <c:pt idx="1883">
                <c:v>-6.8923423949400275</c:v>
              </c:pt>
              <c:pt idx="1884">
                <c:v>-6.8937070878243425</c:v>
              </c:pt>
              <c:pt idx="1885">
                <c:v>-6.894224210429578</c:v>
              </c:pt>
              <c:pt idx="1886">
                <c:v>-6.896230476806327</c:v>
              </c:pt>
              <c:pt idx="1887">
                <c:v>-6.897052031994626</c:v>
              </c:pt>
              <c:pt idx="1888">
                <c:v>-6.894820345406431</c:v>
              </c:pt>
              <c:pt idx="1889">
                <c:v>-6.894275275662027</c:v>
              </c:pt>
              <c:pt idx="1890">
                <c:v>-6.888149637199007</c:v>
              </c:pt>
              <c:pt idx="1891">
                <c:v>-6.886942843836448</c:v>
              </c:pt>
              <c:pt idx="1892">
                <c:v>-6.887743646291279</c:v>
              </c:pt>
              <c:pt idx="1893">
                <c:v>-6.894547725021685</c:v>
              </c:pt>
              <c:pt idx="1894">
                <c:v>-6.897254235859788</c:v>
              </c:pt>
              <c:pt idx="1895">
                <c:v>-6.8972233851165585</c:v>
              </c:pt>
              <c:pt idx="1896">
                <c:v>-6.8947487659887035</c:v>
              </c:pt>
              <c:pt idx="1897">
                <c:v>-6.8921356888918766</c:v>
              </c:pt>
              <c:pt idx="1898">
                <c:v>-6.891857976672577</c:v>
              </c:pt>
              <c:pt idx="1899">
                <c:v>-6.892498336726961</c:v>
              </c:pt>
              <c:pt idx="1900">
                <c:v>-6.894275275662027</c:v>
              </c:pt>
              <c:pt idx="1901">
                <c:v>-6.897165117469136</c:v>
              </c:pt>
              <c:pt idx="1902">
                <c:v>-6.903799334571604</c:v>
              </c:pt>
              <c:pt idx="1903">
                <c:v>-6.9079358534269995</c:v>
              </c:pt>
              <c:pt idx="1904">
                <c:v>-6.910699083902759</c:v>
              </c:pt>
              <c:pt idx="1905">
                <c:v>-6.914470393638632</c:v>
              </c:pt>
              <c:pt idx="1906">
                <c:v>-6.921949390070031</c:v>
              </c:pt>
              <c:pt idx="1907">
                <c:v>-6.924431141958713</c:v>
              </c:pt>
              <c:pt idx="1908">
                <c:v>-6.9247816208884645</c:v>
              </c:pt>
              <c:pt idx="1909">
                <c:v>-6.9257652013875335</c:v>
              </c:pt>
              <c:pt idx="1910">
                <c:v>-6.928865769820871</c:v>
              </c:pt>
              <c:pt idx="1911">
                <c:v>-6.928232101996508</c:v>
              </c:pt>
              <c:pt idx="1912">
                <c:v>-6.925516353478728</c:v>
              </c:pt>
              <c:pt idx="1913">
                <c:v>-6.923669096882869</c:v>
              </c:pt>
              <c:pt idx="1914">
                <c:v>-6.923359556329658</c:v>
              </c:pt>
              <c:pt idx="1915">
                <c:v>-6.920840469219357</c:v>
              </c:pt>
              <c:pt idx="1916">
                <c:v>-6.916185745966276</c:v>
              </c:pt>
              <c:pt idx="1917">
                <c:v>-6.912854167247634</c:v>
              </c:pt>
              <c:pt idx="1918">
                <c:v>-6.913725612709841</c:v>
              </c:pt>
              <c:pt idx="1919">
                <c:v>-6.916239460050163</c:v>
              </c:pt>
              <c:pt idx="1920">
                <c:v>-6.913298563789624</c:v>
              </c:pt>
              <c:pt idx="1921">
                <c:v>-6.913522712112578</c:v>
              </c:pt>
              <c:pt idx="1922">
                <c:v>-6.913811072907927</c:v>
              </c:pt>
              <c:pt idx="1923">
                <c:v>-6.915105713347739</c:v>
              </c:pt>
              <c:pt idx="1924">
                <c:v>-6.913757658313436</c:v>
              </c:pt>
              <c:pt idx="1925">
                <c:v>-6.911934822309796</c:v>
              </c:pt>
              <c:pt idx="1926">
                <c:v>-6.909456274570175</c:v>
              </c:pt>
              <c:pt idx="1927">
                <c:v>-6.901903379828851</c:v>
              </c:pt>
              <c:pt idx="1928">
                <c:v>-6.897789330579506</c:v>
              </c:pt>
              <c:pt idx="1929">
                <c:v>-6.900747650418534</c:v>
              </c:pt>
              <c:pt idx="1930">
                <c:v>-6.908424482447163</c:v>
              </c:pt>
              <c:pt idx="1931">
                <c:v>-6.906981274831326</c:v>
              </c:pt>
              <c:pt idx="1932">
                <c:v>-6.90368798771796</c:v>
              </c:pt>
              <c:pt idx="1933">
                <c:v>-6.899381357485286</c:v>
              </c:pt>
              <c:pt idx="1934">
                <c:v>-6.894156132791745</c:v>
              </c:pt>
              <c:pt idx="1935">
                <c:v>-6.888388040076623</c:v>
              </c:pt>
              <c:pt idx="1936">
                <c:v>-6.8837476728845335</c:v>
              </c:pt>
              <c:pt idx="1937">
                <c:v>-6.881493882538015</c:v>
              </c:pt>
              <c:pt idx="1938">
                <c:v>-6.883734381037655</c:v>
              </c:pt>
              <c:pt idx="1939">
                <c:v>-6.886859163132919</c:v>
              </c:pt>
              <c:pt idx="1940">
                <c:v>-6.880955369138927</c:v>
              </c:pt>
              <c:pt idx="1941">
                <c:v>-6.887200681758743</c:v>
              </c:pt>
              <c:pt idx="1942">
                <c:v>-6.892997048148542</c:v>
              </c:pt>
              <c:pt idx="1943">
                <c:v>-6.896213377588579</c:v>
              </c:pt>
              <c:pt idx="1944">
                <c:v>-6.896942401466767</c:v>
              </c:pt>
              <c:pt idx="1945">
                <c:v>-6.897696670839913</c:v>
              </c:pt>
              <c:pt idx="1946">
                <c:v>-6.900709639738331</c:v>
              </c:pt>
              <c:pt idx="1947">
                <c:v>-6.902499747768314</c:v>
              </c:pt>
              <c:pt idx="1948">
                <c:v>-6.900074317475306</c:v>
              </c:pt>
              <c:pt idx="1949">
                <c:v>-6.89935379985452</c:v>
              </c:pt>
              <c:pt idx="1950">
                <c:v>-6.899484714177247</c:v>
              </c:pt>
              <c:pt idx="1951">
                <c:v>-6.896966380780089</c:v>
              </c:pt>
              <c:pt idx="1952">
                <c:v>-6.891191514904962</c:v>
              </c:pt>
              <c:pt idx="1953">
                <c:v>-6.8871002072226775</c:v>
              </c:pt>
              <c:pt idx="1954">
                <c:v>-6.883847374705148</c:v>
              </c:pt>
              <c:pt idx="1955">
                <c:v>-6.88478236136684</c:v>
              </c:pt>
              <c:pt idx="1956">
                <c:v>-6.8842597185601075</c:v>
              </c:pt>
              <c:pt idx="1957">
                <c:v>-6.884742391938776</c:v>
              </c:pt>
              <c:pt idx="1958">
                <c:v>-6.8862571375706505</c:v>
              </c:pt>
              <c:pt idx="1959">
                <c:v>-6.886133491207088</c:v>
              </c:pt>
              <c:pt idx="1960">
                <c:v>-6.88430297084034</c:v>
              </c:pt>
              <c:pt idx="1961">
                <c:v>-6.8830437649775975</c:v>
              </c:pt>
              <c:pt idx="1962">
                <c:v>-6.883628060905073</c:v>
              </c:pt>
              <c:pt idx="1963">
                <c:v>-6.8796399785969005</c:v>
              </c:pt>
              <c:pt idx="1964">
                <c:v>-6.873122131164733</c:v>
              </c:pt>
              <c:pt idx="1965">
                <c:v>-6.870587268369065</c:v>
              </c:pt>
              <c:pt idx="1966">
                <c:v>-6.876373728169448</c:v>
              </c:pt>
              <c:pt idx="1967">
                <c:v>-6.8797420342369</c:v>
              </c:pt>
              <c:pt idx="1968">
                <c:v>-6.878118575285475</c:v>
              </c:pt>
              <c:pt idx="1969">
                <c:v>-6.878807968226526</c:v>
              </c:pt>
              <c:pt idx="1970">
                <c:v>-6.880206525642996</c:v>
              </c:pt>
              <c:pt idx="1971">
                <c:v>-6.878525513077883</c:v>
              </c:pt>
              <c:pt idx="1972">
                <c:v>-6.877394251164768</c:v>
              </c:pt>
              <c:pt idx="1973">
                <c:v>-6.878949264719106</c:v>
              </c:pt>
              <c:pt idx="1974">
                <c:v>-6.882297938790685</c:v>
              </c:pt>
              <c:pt idx="1975">
                <c:v>-6.885375673592378</c:v>
              </c:pt>
              <c:pt idx="1976">
                <c:v>-6.88831751291888</c:v>
              </c:pt>
              <c:pt idx="1977">
                <c:v>-6.89314982946985</c:v>
              </c:pt>
              <c:pt idx="1978">
                <c:v>-6.9009723269195336</c:v>
              </c:pt>
              <c:pt idx="1979">
                <c:v>-6.908062352083572</c:v>
              </c:pt>
              <c:pt idx="1980">
                <c:v>-6.909780756595544</c:v>
              </c:pt>
              <c:pt idx="1981">
                <c:v>-6.910451650850314</c:v>
              </c:pt>
              <c:pt idx="1982">
                <c:v>-6.911984466906999</c:v>
              </c:pt>
              <c:pt idx="1983">
                <c:v>-6.912002198495674</c:v>
              </c:pt>
              <c:pt idx="1984">
                <c:v>-6.909879560134408</c:v>
              </c:pt>
              <c:pt idx="1985">
                <c:v>-6.90871651609597</c:v>
              </c:pt>
              <c:pt idx="1986">
                <c:v>-6.90926240647746</c:v>
              </c:pt>
              <c:pt idx="1987">
                <c:v>-6.907539027371509</c:v>
              </c:pt>
              <c:pt idx="1988">
                <c:v>-6.902680206387056</c:v>
              </c:pt>
              <c:pt idx="1989">
                <c:v>-6.899753556749806</c:v>
              </c:pt>
              <c:pt idx="1990">
                <c:v>-6.897775601963151</c:v>
              </c:pt>
              <c:pt idx="1991">
                <c:v>-6.895117014452673</c:v>
              </c:pt>
              <c:pt idx="1992">
                <c:v>-6.897086297210779</c:v>
              </c:pt>
              <c:pt idx="1993">
                <c:v>-6.8994192520830095</c:v>
              </c:pt>
              <c:pt idx="1994">
                <c:v>-6.904119615887404</c:v>
              </c:pt>
              <c:pt idx="1995">
                <c:v>-6.90299271592195</c:v>
              </c:pt>
              <c:pt idx="1996">
                <c:v>-6.900150231019134</c:v>
              </c:pt>
              <c:pt idx="1997">
                <c:v>-6.8984281909914</c:v>
              </c:pt>
              <c:pt idx="1998">
                <c:v>-6.8980124814417</c:v>
              </c:pt>
              <c:pt idx="1999">
                <c:v>-6.89823231129851</c:v>
              </c:pt>
            </c:numLit>
          </c:yVal>
        </c:ser>
        <c:ser>
          <c:idx val="2"/>
          <c:order val="2"/>
          <c:tx>
            <c:v>Uy</c:v>
          </c:tx>
          <c:spPr>
            <a:ln xmlns:a="http://schemas.openxmlformats.org/drawingml/2006/main" w="16193">
              <a:solidFill>
                <a:srgbClr val="7CA8FF"/>
              </a:solidFill>
            </a:ln>
          </c:spPr>
          <c:marker>
            <c:symbol val="none"/>
          </c:marker>
          <c:xVal>
            <c:numLit>
              <c:formatCode>General</c:formatCode>
              <c:ptCount val="200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pt idx="136">
                <c:v>137</c:v>
              </c:pt>
              <c:pt idx="137">
                <c:v>138</c:v>
              </c:pt>
              <c:pt idx="138">
                <c:v>139</c:v>
              </c:pt>
              <c:pt idx="139">
                <c:v>140</c:v>
              </c:pt>
              <c:pt idx="140">
                <c:v>141</c:v>
              </c:pt>
              <c:pt idx="141">
                <c:v>142</c:v>
              </c:pt>
              <c:pt idx="142">
                <c:v>143</c:v>
              </c:pt>
              <c:pt idx="143">
                <c:v>144</c:v>
              </c:pt>
              <c:pt idx="144">
                <c:v>145</c:v>
              </c:pt>
              <c:pt idx="145">
                <c:v>146</c:v>
              </c:pt>
              <c:pt idx="146">
                <c:v>147</c:v>
              </c:pt>
              <c:pt idx="147">
                <c:v>148</c:v>
              </c:pt>
              <c:pt idx="148">
                <c:v>149</c:v>
              </c:pt>
              <c:pt idx="149">
                <c:v>150</c:v>
              </c:pt>
              <c:pt idx="150">
                <c:v>151</c:v>
              </c:pt>
              <c:pt idx="151">
                <c:v>152</c:v>
              </c:pt>
              <c:pt idx="152">
                <c:v>153</c:v>
              </c:pt>
              <c:pt idx="153">
                <c:v>154</c:v>
              </c:pt>
              <c:pt idx="154">
                <c:v>155</c:v>
              </c:pt>
              <c:pt idx="155">
                <c:v>156</c:v>
              </c:pt>
              <c:pt idx="156">
                <c:v>157</c:v>
              </c:pt>
              <c:pt idx="157">
                <c:v>158</c:v>
              </c:pt>
              <c:pt idx="158">
                <c:v>159</c:v>
              </c:pt>
              <c:pt idx="159">
                <c:v>160</c:v>
              </c:pt>
              <c:pt idx="160">
                <c:v>161</c:v>
              </c:pt>
              <c:pt idx="161">
                <c:v>162</c:v>
              </c:pt>
              <c:pt idx="162">
                <c:v>163</c:v>
              </c:pt>
              <c:pt idx="163">
                <c:v>164</c:v>
              </c:pt>
              <c:pt idx="164">
                <c:v>165</c:v>
              </c:pt>
              <c:pt idx="165">
                <c:v>166</c:v>
              </c:pt>
              <c:pt idx="166">
                <c:v>167</c:v>
              </c:pt>
              <c:pt idx="167">
                <c:v>168</c:v>
              </c:pt>
              <c:pt idx="168">
                <c:v>169</c:v>
              </c:pt>
              <c:pt idx="169">
                <c:v>170</c:v>
              </c:pt>
              <c:pt idx="170">
                <c:v>171</c:v>
              </c:pt>
              <c:pt idx="171">
                <c:v>172</c:v>
              </c:pt>
              <c:pt idx="172">
                <c:v>173</c:v>
              </c:pt>
              <c:pt idx="173">
                <c:v>174</c:v>
              </c:pt>
              <c:pt idx="174">
                <c:v>175</c:v>
              </c:pt>
              <c:pt idx="175">
                <c:v>176</c:v>
              </c:pt>
              <c:pt idx="176">
                <c:v>177</c:v>
              </c:pt>
              <c:pt idx="177">
                <c:v>178</c:v>
              </c:pt>
              <c:pt idx="178">
                <c:v>179</c:v>
              </c:pt>
              <c:pt idx="179">
                <c:v>180</c:v>
              </c:pt>
              <c:pt idx="180">
                <c:v>181</c:v>
              </c:pt>
              <c:pt idx="181">
                <c:v>182</c:v>
              </c:pt>
              <c:pt idx="182">
                <c:v>183</c:v>
              </c:pt>
              <c:pt idx="183">
                <c:v>184</c:v>
              </c:pt>
              <c:pt idx="184">
                <c:v>185</c:v>
              </c:pt>
              <c:pt idx="185">
                <c:v>186</c:v>
              </c:pt>
              <c:pt idx="186">
                <c:v>187</c:v>
              </c:pt>
              <c:pt idx="187">
                <c:v>188</c:v>
              </c:pt>
              <c:pt idx="188">
                <c:v>189</c:v>
              </c:pt>
              <c:pt idx="189">
                <c:v>190</c:v>
              </c:pt>
              <c:pt idx="190">
                <c:v>191</c:v>
              </c:pt>
              <c:pt idx="191">
                <c:v>192</c:v>
              </c:pt>
              <c:pt idx="192">
                <c:v>193</c:v>
              </c:pt>
              <c:pt idx="193">
                <c:v>194</c:v>
              </c:pt>
              <c:pt idx="194">
                <c:v>195</c:v>
              </c:pt>
              <c:pt idx="195">
                <c:v>196</c:v>
              </c:pt>
              <c:pt idx="196">
                <c:v>197</c:v>
              </c:pt>
              <c:pt idx="197">
                <c:v>198</c:v>
              </c:pt>
              <c:pt idx="198">
                <c:v>199</c:v>
              </c:pt>
              <c:pt idx="199">
                <c:v>200</c:v>
              </c:pt>
              <c:pt idx="200">
                <c:v>201</c:v>
              </c:pt>
              <c:pt idx="201">
                <c:v>202</c:v>
              </c:pt>
              <c:pt idx="202">
                <c:v>203</c:v>
              </c:pt>
              <c:pt idx="203">
                <c:v>204</c:v>
              </c:pt>
              <c:pt idx="204">
                <c:v>205</c:v>
              </c:pt>
              <c:pt idx="205">
                <c:v>206</c:v>
              </c:pt>
              <c:pt idx="206">
                <c:v>207</c:v>
              </c:pt>
              <c:pt idx="207">
                <c:v>208</c:v>
              </c:pt>
              <c:pt idx="208">
                <c:v>209</c:v>
              </c:pt>
              <c:pt idx="209">
                <c:v>210</c:v>
              </c:pt>
              <c:pt idx="210">
                <c:v>211</c:v>
              </c:pt>
              <c:pt idx="211">
                <c:v>212</c:v>
              </c:pt>
              <c:pt idx="212">
                <c:v>213</c:v>
              </c:pt>
              <c:pt idx="213">
                <c:v>214</c:v>
              </c:pt>
              <c:pt idx="214">
                <c:v>215</c:v>
              </c:pt>
              <c:pt idx="215">
                <c:v>216</c:v>
              </c:pt>
              <c:pt idx="216">
                <c:v>217</c:v>
              </c:pt>
              <c:pt idx="217">
                <c:v>218</c:v>
              </c:pt>
              <c:pt idx="218">
                <c:v>219</c:v>
              </c:pt>
              <c:pt idx="219">
                <c:v>220</c:v>
              </c:pt>
              <c:pt idx="220">
                <c:v>221</c:v>
              </c:pt>
              <c:pt idx="221">
                <c:v>222</c:v>
              </c:pt>
              <c:pt idx="222">
                <c:v>223</c:v>
              </c:pt>
              <c:pt idx="223">
                <c:v>224</c:v>
              </c:pt>
              <c:pt idx="224">
                <c:v>225</c:v>
              </c:pt>
              <c:pt idx="225">
                <c:v>226</c:v>
              </c:pt>
              <c:pt idx="226">
                <c:v>227</c:v>
              </c:pt>
              <c:pt idx="227">
                <c:v>228</c:v>
              </c:pt>
              <c:pt idx="228">
                <c:v>229</c:v>
              </c:pt>
              <c:pt idx="229">
                <c:v>230</c:v>
              </c:pt>
              <c:pt idx="230">
                <c:v>231</c:v>
              </c:pt>
              <c:pt idx="231">
                <c:v>232</c:v>
              </c:pt>
              <c:pt idx="232">
                <c:v>233</c:v>
              </c:pt>
              <c:pt idx="233">
                <c:v>234</c:v>
              </c:pt>
              <c:pt idx="234">
                <c:v>235</c:v>
              </c:pt>
              <c:pt idx="235">
                <c:v>236</c:v>
              </c:pt>
              <c:pt idx="236">
                <c:v>237</c:v>
              </c:pt>
              <c:pt idx="237">
                <c:v>238</c:v>
              </c:pt>
              <c:pt idx="238">
                <c:v>239</c:v>
              </c:pt>
              <c:pt idx="239">
                <c:v>240</c:v>
              </c:pt>
              <c:pt idx="240">
                <c:v>241</c:v>
              </c:pt>
              <c:pt idx="241">
                <c:v>242</c:v>
              </c:pt>
              <c:pt idx="242">
                <c:v>243</c:v>
              </c:pt>
              <c:pt idx="243">
                <c:v>244</c:v>
              </c:pt>
              <c:pt idx="244">
                <c:v>245</c:v>
              </c:pt>
              <c:pt idx="245">
                <c:v>246</c:v>
              </c:pt>
              <c:pt idx="246">
                <c:v>247</c:v>
              </c:pt>
              <c:pt idx="247">
                <c:v>248</c:v>
              </c:pt>
              <c:pt idx="248">
                <c:v>249</c:v>
              </c:pt>
              <c:pt idx="249">
                <c:v>250</c:v>
              </c:pt>
              <c:pt idx="250">
                <c:v>251</c:v>
              </c:pt>
              <c:pt idx="251">
                <c:v>252</c:v>
              </c:pt>
              <c:pt idx="252">
                <c:v>253</c:v>
              </c:pt>
              <c:pt idx="253">
                <c:v>254</c:v>
              </c:pt>
              <c:pt idx="254">
                <c:v>255</c:v>
              </c:pt>
              <c:pt idx="255">
                <c:v>256</c:v>
              </c:pt>
              <c:pt idx="256">
                <c:v>257</c:v>
              </c:pt>
              <c:pt idx="257">
                <c:v>258</c:v>
              </c:pt>
              <c:pt idx="258">
                <c:v>259</c:v>
              </c:pt>
              <c:pt idx="259">
                <c:v>260</c:v>
              </c:pt>
              <c:pt idx="260">
                <c:v>261</c:v>
              </c:pt>
              <c:pt idx="261">
                <c:v>262</c:v>
              </c:pt>
              <c:pt idx="262">
                <c:v>263</c:v>
              </c:pt>
              <c:pt idx="263">
                <c:v>264</c:v>
              </c:pt>
              <c:pt idx="264">
                <c:v>265</c:v>
              </c:pt>
              <c:pt idx="265">
                <c:v>266</c:v>
              </c:pt>
              <c:pt idx="266">
                <c:v>267</c:v>
              </c:pt>
              <c:pt idx="267">
                <c:v>268</c:v>
              </c:pt>
              <c:pt idx="268">
                <c:v>269</c:v>
              </c:pt>
              <c:pt idx="269">
                <c:v>270</c:v>
              </c:pt>
              <c:pt idx="270">
                <c:v>271</c:v>
              </c:pt>
              <c:pt idx="271">
                <c:v>272</c:v>
              </c:pt>
              <c:pt idx="272">
                <c:v>273</c:v>
              </c:pt>
              <c:pt idx="273">
                <c:v>274</c:v>
              </c:pt>
              <c:pt idx="274">
                <c:v>275</c:v>
              </c:pt>
              <c:pt idx="275">
                <c:v>276</c:v>
              </c:pt>
              <c:pt idx="276">
                <c:v>277</c:v>
              </c:pt>
              <c:pt idx="277">
                <c:v>278</c:v>
              </c:pt>
              <c:pt idx="278">
                <c:v>279</c:v>
              </c:pt>
              <c:pt idx="279">
                <c:v>280</c:v>
              </c:pt>
              <c:pt idx="280">
                <c:v>281</c:v>
              </c:pt>
              <c:pt idx="281">
                <c:v>282</c:v>
              </c:pt>
              <c:pt idx="282">
                <c:v>283</c:v>
              </c:pt>
              <c:pt idx="283">
                <c:v>284</c:v>
              </c:pt>
              <c:pt idx="284">
                <c:v>285</c:v>
              </c:pt>
              <c:pt idx="285">
                <c:v>286</c:v>
              </c:pt>
              <c:pt idx="286">
                <c:v>287</c:v>
              </c:pt>
              <c:pt idx="287">
                <c:v>288</c:v>
              </c:pt>
              <c:pt idx="288">
                <c:v>289</c:v>
              </c:pt>
              <c:pt idx="289">
                <c:v>290</c:v>
              </c:pt>
              <c:pt idx="290">
                <c:v>291</c:v>
              </c:pt>
              <c:pt idx="291">
                <c:v>292</c:v>
              </c:pt>
              <c:pt idx="292">
                <c:v>293</c:v>
              </c:pt>
              <c:pt idx="293">
                <c:v>294</c:v>
              </c:pt>
              <c:pt idx="294">
                <c:v>295</c:v>
              </c:pt>
              <c:pt idx="295">
                <c:v>296</c:v>
              </c:pt>
              <c:pt idx="296">
                <c:v>297</c:v>
              </c:pt>
              <c:pt idx="297">
                <c:v>298</c:v>
              </c:pt>
              <c:pt idx="298">
                <c:v>299</c:v>
              </c:pt>
              <c:pt idx="299">
                <c:v>300</c:v>
              </c:pt>
              <c:pt idx="300">
                <c:v>301</c:v>
              </c:pt>
              <c:pt idx="301">
                <c:v>302</c:v>
              </c:pt>
              <c:pt idx="302">
                <c:v>303</c:v>
              </c:pt>
              <c:pt idx="303">
                <c:v>304</c:v>
              </c:pt>
              <c:pt idx="304">
                <c:v>305</c:v>
              </c:pt>
              <c:pt idx="305">
                <c:v>306</c:v>
              </c:pt>
              <c:pt idx="306">
                <c:v>307</c:v>
              </c:pt>
              <c:pt idx="307">
                <c:v>308</c:v>
              </c:pt>
              <c:pt idx="308">
                <c:v>309</c:v>
              </c:pt>
              <c:pt idx="309">
                <c:v>310</c:v>
              </c:pt>
              <c:pt idx="310">
                <c:v>311</c:v>
              </c:pt>
              <c:pt idx="311">
                <c:v>312</c:v>
              </c:pt>
              <c:pt idx="312">
                <c:v>313</c:v>
              </c:pt>
              <c:pt idx="313">
                <c:v>314</c:v>
              </c:pt>
              <c:pt idx="314">
                <c:v>315</c:v>
              </c:pt>
              <c:pt idx="315">
                <c:v>316</c:v>
              </c:pt>
              <c:pt idx="316">
                <c:v>317</c:v>
              </c:pt>
              <c:pt idx="317">
                <c:v>318</c:v>
              </c:pt>
              <c:pt idx="318">
                <c:v>319</c:v>
              </c:pt>
              <c:pt idx="319">
                <c:v>320</c:v>
              </c:pt>
              <c:pt idx="320">
                <c:v>321</c:v>
              </c:pt>
              <c:pt idx="321">
                <c:v>322</c:v>
              </c:pt>
              <c:pt idx="322">
                <c:v>323</c:v>
              </c:pt>
              <c:pt idx="323">
                <c:v>324</c:v>
              </c:pt>
              <c:pt idx="324">
                <c:v>325</c:v>
              </c:pt>
              <c:pt idx="325">
                <c:v>326</c:v>
              </c:pt>
              <c:pt idx="326">
                <c:v>327</c:v>
              </c:pt>
              <c:pt idx="327">
                <c:v>328</c:v>
              </c:pt>
              <c:pt idx="328">
                <c:v>329</c:v>
              </c:pt>
              <c:pt idx="329">
                <c:v>330</c:v>
              </c:pt>
              <c:pt idx="330">
                <c:v>331</c:v>
              </c:pt>
              <c:pt idx="331">
                <c:v>332</c:v>
              </c:pt>
              <c:pt idx="332">
                <c:v>333</c:v>
              </c:pt>
              <c:pt idx="333">
                <c:v>334</c:v>
              </c:pt>
              <c:pt idx="334">
                <c:v>335</c:v>
              </c:pt>
              <c:pt idx="335">
                <c:v>336</c:v>
              </c:pt>
              <c:pt idx="336">
                <c:v>337</c:v>
              </c:pt>
              <c:pt idx="337">
                <c:v>338</c:v>
              </c:pt>
              <c:pt idx="338">
                <c:v>339</c:v>
              </c:pt>
              <c:pt idx="339">
                <c:v>340</c:v>
              </c:pt>
              <c:pt idx="340">
                <c:v>341</c:v>
              </c:pt>
              <c:pt idx="341">
                <c:v>342</c:v>
              </c:pt>
              <c:pt idx="342">
                <c:v>343</c:v>
              </c:pt>
              <c:pt idx="343">
                <c:v>344</c:v>
              </c:pt>
              <c:pt idx="344">
                <c:v>345</c:v>
              </c:pt>
              <c:pt idx="345">
                <c:v>346</c:v>
              </c:pt>
              <c:pt idx="346">
                <c:v>347</c:v>
              </c:pt>
              <c:pt idx="347">
                <c:v>348</c:v>
              </c:pt>
              <c:pt idx="348">
                <c:v>349</c:v>
              </c:pt>
              <c:pt idx="349">
                <c:v>350</c:v>
              </c:pt>
              <c:pt idx="350">
                <c:v>351</c:v>
              </c:pt>
              <c:pt idx="351">
                <c:v>352</c:v>
              </c:pt>
              <c:pt idx="352">
                <c:v>353</c:v>
              </c:pt>
              <c:pt idx="353">
                <c:v>354</c:v>
              </c:pt>
              <c:pt idx="354">
                <c:v>355</c:v>
              </c:pt>
              <c:pt idx="355">
                <c:v>356</c:v>
              </c:pt>
              <c:pt idx="356">
                <c:v>357</c:v>
              </c:pt>
              <c:pt idx="357">
                <c:v>358</c:v>
              </c:pt>
              <c:pt idx="358">
                <c:v>359</c:v>
              </c:pt>
              <c:pt idx="359">
                <c:v>360</c:v>
              </c:pt>
              <c:pt idx="360">
                <c:v>361</c:v>
              </c:pt>
              <c:pt idx="361">
                <c:v>362</c:v>
              </c:pt>
              <c:pt idx="362">
                <c:v>363</c:v>
              </c:pt>
              <c:pt idx="363">
                <c:v>364</c:v>
              </c:pt>
              <c:pt idx="364">
                <c:v>365</c:v>
              </c:pt>
              <c:pt idx="365">
                <c:v>366</c:v>
              </c:pt>
              <c:pt idx="366">
                <c:v>367</c:v>
              </c:pt>
              <c:pt idx="367">
                <c:v>368</c:v>
              </c:pt>
              <c:pt idx="368">
                <c:v>369</c:v>
              </c:pt>
              <c:pt idx="369">
                <c:v>370</c:v>
              </c:pt>
              <c:pt idx="370">
                <c:v>371</c:v>
              </c:pt>
              <c:pt idx="371">
                <c:v>372</c:v>
              </c:pt>
              <c:pt idx="372">
                <c:v>373</c:v>
              </c:pt>
              <c:pt idx="373">
                <c:v>374</c:v>
              </c:pt>
              <c:pt idx="374">
                <c:v>375</c:v>
              </c:pt>
              <c:pt idx="375">
                <c:v>376</c:v>
              </c:pt>
              <c:pt idx="376">
                <c:v>377</c:v>
              </c:pt>
              <c:pt idx="377">
                <c:v>378</c:v>
              </c:pt>
              <c:pt idx="378">
                <c:v>379</c:v>
              </c:pt>
              <c:pt idx="379">
                <c:v>380</c:v>
              </c:pt>
              <c:pt idx="380">
                <c:v>381</c:v>
              </c:pt>
              <c:pt idx="381">
                <c:v>382</c:v>
              </c:pt>
              <c:pt idx="382">
                <c:v>383</c:v>
              </c:pt>
              <c:pt idx="383">
                <c:v>384</c:v>
              </c:pt>
              <c:pt idx="384">
                <c:v>385</c:v>
              </c:pt>
              <c:pt idx="385">
                <c:v>386</c:v>
              </c:pt>
              <c:pt idx="386">
                <c:v>387</c:v>
              </c:pt>
              <c:pt idx="387">
                <c:v>388</c:v>
              </c:pt>
              <c:pt idx="388">
                <c:v>389</c:v>
              </c:pt>
              <c:pt idx="389">
                <c:v>390</c:v>
              </c:pt>
              <c:pt idx="390">
                <c:v>391</c:v>
              </c:pt>
              <c:pt idx="391">
                <c:v>392</c:v>
              </c:pt>
              <c:pt idx="392">
                <c:v>393</c:v>
              </c:pt>
              <c:pt idx="393">
                <c:v>394</c:v>
              </c:pt>
              <c:pt idx="394">
                <c:v>395</c:v>
              </c:pt>
              <c:pt idx="395">
                <c:v>396</c:v>
              </c:pt>
              <c:pt idx="396">
                <c:v>397</c:v>
              </c:pt>
              <c:pt idx="397">
                <c:v>398</c:v>
              </c:pt>
              <c:pt idx="398">
                <c:v>399</c:v>
              </c:pt>
              <c:pt idx="399">
                <c:v>400</c:v>
              </c:pt>
              <c:pt idx="400">
                <c:v>401</c:v>
              </c:pt>
              <c:pt idx="401">
                <c:v>402</c:v>
              </c:pt>
              <c:pt idx="402">
                <c:v>403</c:v>
              </c:pt>
              <c:pt idx="403">
                <c:v>404</c:v>
              </c:pt>
              <c:pt idx="404">
                <c:v>405</c:v>
              </c:pt>
              <c:pt idx="405">
                <c:v>406</c:v>
              </c:pt>
              <c:pt idx="406">
                <c:v>407</c:v>
              </c:pt>
              <c:pt idx="407">
                <c:v>408</c:v>
              </c:pt>
              <c:pt idx="408">
                <c:v>409</c:v>
              </c:pt>
              <c:pt idx="409">
                <c:v>410</c:v>
              </c:pt>
              <c:pt idx="410">
                <c:v>411</c:v>
              </c:pt>
              <c:pt idx="411">
                <c:v>412</c:v>
              </c:pt>
              <c:pt idx="412">
                <c:v>413</c:v>
              </c:pt>
              <c:pt idx="413">
                <c:v>414</c:v>
              </c:pt>
              <c:pt idx="414">
                <c:v>415</c:v>
              </c:pt>
              <c:pt idx="415">
                <c:v>416</c:v>
              </c:pt>
              <c:pt idx="416">
                <c:v>417</c:v>
              </c:pt>
              <c:pt idx="417">
                <c:v>418</c:v>
              </c:pt>
              <c:pt idx="418">
                <c:v>419</c:v>
              </c:pt>
              <c:pt idx="419">
                <c:v>420</c:v>
              </c:pt>
              <c:pt idx="420">
                <c:v>421</c:v>
              </c:pt>
              <c:pt idx="421">
                <c:v>422</c:v>
              </c:pt>
              <c:pt idx="422">
                <c:v>423</c:v>
              </c:pt>
              <c:pt idx="423">
                <c:v>424</c:v>
              </c:pt>
              <c:pt idx="424">
                <c:v>425</c:v>
              </c:pt>
              <c:pt idx="425">
                <c:v>426</c:v>
              </c:pt>
              <c:pt idx="426">
                <c:v>427</c:v>
              </c:pt>
              <c:pt idx="427">
                <c:v>428</c:v>
              </c:pt>
              <c:pt idx="428">
                <c:v>429</c:v>
              </c:pt>
              <c:pt idx="429">
                <c:v>430</c:v>
              </c:pt>
              <c:pt idx="430">
                <c:v>431</c:v>
              </c:pt>
              <c:pt idx="431">
                <c:v>432</c:v>
              </c:pt>
              <c:pt idx="432">
                <c:v>433</c:v>
              </c:pt>
              <c:pt idx="433">
                <c:v>434</c:v>
              </c:pt>
              <c:pt idx="434">
                <c:v>435</c:v>
              </c:pt>
              <c:pt idx="435">
                <c:v>436</c:v>
              </c:pt>
              <c:pt idx="436">
                <c:v>437</c:v>
              </c:pt>
              <c:pt idx="437">
                <c:v>438</c:v>
              </c:pt>
              <c:pt idx="438">
                <c:v>439</c:v>
              </c:pt>
              <c:pt idx="439">
                <c:v>440</c:v>
              </c:pt>
              <c:pt idx="440">
                <c:v>441</c:v>
              </c:pt>
              <c:pt idx="441">
                <c:v>442</c:v>
              </c:pt>
              <c:pt idx="442">
                <c:v>443</c:v>
              </c:pt>
              <c:pt idx="443">
                <c:v>444</c:v>
              </c:pt>
              <c:pt idx="444">
                <c:v>445</c:v>
              </c:pt>
              <c:pt idx="445">
                <c:v>446</c:v>
              </c:pt>
              <c:pt idx="446">
                <c:v>447</c:v>
              </c:pt>
              <c:pt idx="447">
                <c:v>448</c:v>
              </c:pt>
              <c:pt idx="448">
                <c:v>449</c:v>
              </c:pt>
              <c:pt idx="449">
                <c:v>450</c:v>
              </c:pt>
              <c:pt idx="450">
                <c:v>451</c:v>
              </c:pt>
              <c:pt idx="451">
                <c:v>452</c:v>
              </c:pt>
              <c:pt idx="452">
                <c:v>453</c:v>
              </c:pt>
              <c:pt idx="453">
                <c:v>454</c:v>
              </c:pt>
              <c:pt idx="454">
                <c:v>455</c:v>
              </c:pt>
              <c:pt idx="455">
                <c:v>456</c:v>
              </c:pt>
              <c:pt idx="456">
                <c:v>457</c:v>
              </c:pt>
              <c:pt idx="457">
                <c:v>458</c:v>
              </c:pt>
              <c:pt idx="458">
                <c:v>459</c:v>
              </c:pt>
              <c:pt idx="459">
                <c:v>460</c:v>
              </c:pt>
              <c:pt idx="460">
                <c:v>461</c:v>
              </c:pt>
              <c:pt idx="461">
                <c:v>462</c:v>
              </c:pt>
              <c:pt idx="462">
                <c:v>463</c:v>
              </c:pt>
              <c:pt idx="463">
                <c:v>464</c:v>
              </c:pt>
              <c:pt idx="464">
                <c:v>465</c:v>
              </c:pt>
              <c:pt idx="465">
                <c:v>466</c:v>
              </c:pt>
              <c:pt idx="466">
                <c:v>467</c:v>
              </c:pt>
              <c:pt idx="467">
                <c:v>468</c:v>
              </c:pt>
              <c:pt idx="468">
                <c:v>469</c:v>
              </c:pt>
              <c:pt idx="469">
                <c:v>470</c:v>
              </c:pt>
              <c:pt idx="470">
                <c:v>471</c:v>
              </c:pt>
              <c:pt idx="471">
                <c:v>472</c:v>
              </c:pt>
              <c:pt idx="472">
                <c:v>473</c:v>
              </c:pt>
              <c:pt idx="473">
                <c:v>474</c:v>
              </c:pt>
              <c:pt idx="474">
                <c:v>475</c:v>
              </c:pt>
              <c:pt idx="475">
                <c:v>476</c:v>
              </c:pt>
              <c:pt idx="476">
                <c:v>477</c:v>
              </c:pt>
              <c:pt idx="477">
                <c:v>478</c:v>
              </c:pt>
              <c:pt idx="478">
                <c:v>479</c:v>
              </c:pt>
              <c:pt idx="479">
                <c:v>480</c:v>
              </c:pt>
              <c:pt idx="480">
                <c:v>481</c:v>
              </c:pt>
              <c:pt idx="481">
                <c:v>482</c:v>
              </c:pt>
              <c:pt idx="482">
                <c:v>483</c:v>
              </c:pt>
              <c:pt idx="483">
                <c:v>484</c:v>
              </c:pt>
              <c:pt idx="484">
                <c:v>485</c:v>
              </c:pt>
              <c:pt idx="485">
                <c:v>486</c:v>
              </c:pt>
              <c:pt idx="486">
                <c:v>487</c:v>
              </c:pt>
              <c:pt idx="487">
                <c:v>488</c:v>
              </c:pt>
              <c:pt idx="488">
                <c:v>489</c:v>
              </c:pt>
              <c:pt idx="489">
                <c:v>490</c:v>
              </c:pt>
              <c:pt idx="490">
                <c:v>491</c:v>
              </c:pt>
              <c:pt idx="491">
                <c:v>492</c:v>
              </c:pt>
              <c:pt idx="492">
                <c:v>493</c:v>
              </c:pt>
              <c:pt idx="493">
                <c:v>494</c:v>
              </c:pt>
              <c:pt idx="494">
                <c:v>495</c:v>
              </c:pt>
              <c:pt idx="495">
                <c:v>496</c:v>
              </c:pt>
              <c:pt idx="496">
                <c:v>497</c:v>
              </c:pt>
              <c:pt idx="497">
                <c:v>498</c:v>
              </c:pt>
              <c:pt idx="498">
                <c:v>499</c:v>
              </c:pt>
              <c:pt idx="499">
                <c:v>500</c:v>
              </c:pt>
              <c:pt idx="500">
                <c:v>501</c:v>
              </c:pt>
              <c:pt idx="501">
                <c:v>502</c:v>
              </c:pt>
              <c:pt idx="502">
                <c:v>503</c:v>
              </c:pt>
              <c:pt idx="503">
                <c:v>504</c:v>
              </c:pt>
              <c:pt idx="504">
                <c:v>505</c:v>
              </c:pt>
              <c:pt idx="505">
                <c:v>506</c:v>
              </c:pt>
              <c:pt idx="506">
                <c:v>507</c:v>
              </c:pt>
              <c:pt idx="507">
                <c:v>508</c:v>
              </c:pt>
              <c:pt idx="508">
                <c:v>509</c:v>
              </c:pt>
              <c:pt idx="509">
                <c:v>510</c:v>
              </c:pt>
              <c:pt idx="510">
                <c:v>511</c:v>
              </c:pt>
              <c:pt idx="511">
                <c:v>512</c:v>
              </c:pt>
              <c:pt idx="512">
                <c:v>513</c:v>
              </c:pt>
              <c:pt idx="513">
                <c:v>514</c:v>
              </c:pt>
              <c:pt idx="514">
                <c:v>515</c:v>
              </c:pt>
              <c:pt idx="515">
                <c:v>516</c:v>
              </c:pt>
              <c:pt idx="516">
                <c:v>517</c:v>
              </c:pt>
              <c:pt idx="517">
                <c:v>518</c:v>
              </c:pt>
              <c:pt idx="518">
                <c:v>519</c:v>
              </c:pt>
              <c:pt idx="519">
                <c:v>520</c:v>
              </c:pt>
              <c:pt idx="520">
                <c:v>521</c:v>
              </c:pt>
              <c:pt idx="521">
                <c:v>522</c:v>
              </c:pt>
              <c:pt idx="522">
                <c:v>523</c:v>
              </c:pt>
              <c:pt idx="523">
                <c:v>524</c:v>
              </c:pt>
              <c:pt idx="524">
                <c:v>525</c:v>
              </c:pt>
              <c:pt idx="525">
                <c:v>526</c:v>
              </c:pt>
              <c:pt idx="526">
                <c:v>527</c:v>
              </c:pt>
              <c:pt idx="527">
                <c:v>528</c:v>
              </c:pt>
              <c:pt idx="528">
                <c:v>529</c:v>
              </c:pt>
              <c:pt idx="529">
                <c:v>530</c:v>
              </c:pt>
              <c:pt idx="530">
                <c:v>531</c:v>
              </c:pt>
              <c:pt idx="531">
                <c:v>532</c:v>
              </c:pt>
              <c:pt idx="532">
                <c:v>533</c:v>
              </c:pt>
              <c:pt idx="533">
                <c:v>534</c:v>
              </c:pt>
              <c:pt idx="534">
                <c:v>535</c:v>
              </c:pt>
              <c:pt idx="535">
                <c:v>536</c:v>
              </c:pt>
              <c:pt idx="536">
                <c:v>537</c:v>
              </c:pt>
              <c:pt idx="537">
                <c:v>538</c:v>
              </c:pt>
              <c:pt idx="538">
                <c:v>539</c:v>
              </c:pt>
              <c:pt idx="539">
                <c:v>540</c:v>
              </c:pt>
              <c:pt idx="540">
                <c:v>541</c:v>
              </c:pt>
              <c:pt idx="541">
                <c:v>542</c:v>
              </c:pt>
              <c:pt idx="542">
                <c:v>543</c:v>
              </c:pt>
              <c:pt idx="543">
                <c:v>544</c:v>
              </c:pt>
              <c:pt idx="544">
                <c:v>545</c:v>
              </c:pt>
              <c:pt idx="545">
                <c:v>546</c:v>
              </c:pt>
              <c:pt idx="546">
                <c:v>547</c:v>
              </c:pt>
              <c:pt idx="547">
                <c:v>548</c:v>
              </c:pt>
              <c:pt idx="548">
                <c:v>549</c:v>
              </c:pt>
              <c:pt idx="549">
                <c:v>550</c:v>
              </c:pt>
              <c:pt idx="550">
                <c:v>551</c:v>
              </c:pt>
              <c:pt idx="551">
                <c:v>552</c:v>
              </c:pt>
              <c:pt idx="552">
                <c:v>553</c:v>
              </c:pt>
              <c:pt idx="553">
                <c:v>554</c:v>
              </c:pt>
              <c:pt idx="554">
                <c:v>555</c:v>
              </c:pt>
              <c:pt idx="555">
                <c:v>556</c:v>
              </c:pt>
              <c:pt idx="556">
                <c:v>557</c:v>
              </c:pt>
              <c:pt idx="557">
                <c:v>558</c:v>
              </c:pt>
              <c:pt idx="558">
                <c:v>559</c:v>
              </c:pt>
              <c:pt idx="559">
                <c:v>560</c:v>
              </c:pt>
              <c:pt idx="560">
                <c:v>561</c:v>
              </c:pt>
              <c:pt idx="561">
                <c:v>562</c:v>
              </c:pt>
              <c:pt idx="562">
                <c:v>563</c:v>
              </c:pt>
              <c:pt idx="563">
                <c:v>564</c:v>
              </c:pt>
              <c:pt idx="564">
                <c:v>565</c:v>
              </c:pt>
              <c:pt idx="565">
                <c:v>566</c:v>
              </c:pt>
              <c:pt idx="566">
                <c:v>567</c:v>
              </c:pt>
              <c:pt idx="567">
                <c:v>568</c:v>
              </c:pt>
              <c:pt idx="568">
                <c:v>569</c:v>
              </c:pt>
              <c:pt idx="569">
                <c:v>570</c:v>
              </c:pt>
              <c:pt idx="570">
                <c:v>571</c:v>
              </c:pt>
              <c:pt idx="571">
                <c:v>572</c:v>
              </c:pt>
              <c:pt idx="572">
                <c:v>573</c:v>
              </c:pt>
              <c:pt idx="573">
                <c:v>574</c:v>
              </c:pt>
              <c:pt idx="574">
                <c:v>575</c:v>
              </c:pt>
              <c:pt idx="575">
                <c:v>576</c:v>
              </c:pt>
              <c:pt idx="576">
                <c:v>577</c:v>
              </c:pt>
              <c:pt idx="577">
                <c:v>578</c:v>
              </c:pt>
              <c:pt idx="578">
                <c:v>579</c:v>
              </c:pt>
              <c:pt idx="579">
                <c:v>580</c:v>
              </c:pt>
              <c:pt idx="580">
                <c:v>581</c:v>
              </c:pt>
              <c:pt idx="581">
                <c:v>582</c:v>
              </c:pt>
              <c:pt idx="582">
                <c:v>583</c:v>
              </c:pt>
              <c:pt idx="583">
                <c:v>584</c:v>
              </c:pt>
              <c:pt idx="584">
                <c:v>585</c:v>
              </c:pt>
              <c:pt idx="585">
                <c:v>586</c:v>
              </c:pt>
              <c:pt idx="586">
                <c:v>587</c:v>
              </c:pt>
              <c:pt idx="587">
                <c:v>588</c:v>
              </c:pt>
              <c:pt idx="588">
                <c:v>589</c:v>
              </c:pt>
              <c:pt idx="589">
                <c:v>590</c:v>
              </c:pt>
              <c:pt idx="590">
                <c:v>591</c:v>
              </c:pt>
              <c:pt idx="591">
                <c:v>592</c:v>
              </c:pt>
              <c:pt idx="592">
                <c:v>593</c:v>
              </c:pt>
              <c:pt idx="593">
                <c:v>594</c:v>
              </c:pt>
              <c:pt idx="594">
                <c:v>595</c:v>
              </c:pt>
              <c:pt idx="595">
                <c:v>596</c:v>
              </c:pt>
              <c:pt idx="596">
                <c:v>597</c:v>
              </c:pt>
              <c:pt idx="597">
                <c:v>598</c:v>
              </c:pt>
              <c:pt idx="598">
                <c:v>599</c:v>
              </c:pt>
              <c:pt idx="599">
                <c:v>600</c:v>
              </c:pt>
              <c:pt idx="600">
                <c:v>601</c:v>
              </c:pt>
              <c:pt idx="601">
                <c:v>602</c:v>
              </c:pt>
              <c:pt idx="602">
                <c:v>603</c:v>
              </c:pt>
              <c:pt idx="603">
                <c:v>604</c:v>
              </c:pt>
              <c:pt idx="604">
                <c:v>605</c:v>
              </c:pt>
              <c:pt idx="605">
                <c:v>606</c:v>
              </c:pt>
              <c:pt idx="606">
                <c:v>607</c:v>
              </c:pt>
              <c:pt idx="607">
                <c:v>608</c:v>
              </c:pt>
              <c:pt idx="608">
                <c:v>609</c:v>
              </c:pt>
              <c:pt idx="609">
                <c:v>610</c:v>
              </c:pt>
              <c:pt idx="610">
                <c:v>611</c:v>
              </c:pt>
              <c:pt idx="611">
                <c:v>612</c:v>
              </c:pt>
              <c:pt idx="612">
                <c:v>613</c:v>
              </c:pt>
              <c:pt idx="613">
                <c:v>614</c:v>
              </c:pt>
              <c:pt idx="614">
                <c:v>615</c:v>
              </c:pt>
              <c:pt idx="615">
                <c:v>616</c:v>
              </c:pt>
              <c:pt idx="616">
                <c:v>617</c:v>
              </c:pt>
              <c:pt idx="617">
                <c:v>618</c:v>
              </c:pt>
              <c:pt idx="618">
                <c:v>619</c:v>
              </c:pt>
              <c:pt idx="619">
                <c:v>620</c:v>
              </c:pt>
              <c:pt idx="620">
                <c:v>621</c:v>
              </c:pt>
              <c:pt idx="621">
                <c:v>622</c:v>
              </c:pt>
              <c:pt idx="622">
                <c:v>623</c:v>
              </c:pt>
              <c:pt idx="623">
                <c:v>624</c:v>
              </c:pt>
              <c:pt idx="624">
                <c:v>625</c:v>
              </c:pt>
              <c:pt idx="625">
                <c:v>626</c:v>
              </c:pt>
              <c:pt idx="626">
                <c:v>627</c:v>
              </c:pt>
              <c:pt idx="627">
                <c:v>628</c:v>
              </c:pt>
              <c:pt idx="628">
                <c:v>629</c:v>
              </c:pt>
              <c:pt idx="629">
                <c:v>630</c:v>
              </c:pt>
              <c:pt idx="630">
                <c:v>631</c:v>
              </c:pt>
              <c:pt idx="631">
                <c:v>632</c:v>
              </c:pt>
              <c:pt idx="632">
                <c:v>633</c:v>
              </c:pt>
              <c:pt idx="633">
                <c:v>634</c:v>
              </c:pt>
              <c:pt idx="634">
                <c:v>635</c:v>
              </c:pt>
              <c:pt idx="635">
                <c:v>636</c:v>
              </c:pt>
              <c:pt idx="636">
                <c:v>637</c:v>
              </c:pt>
              <c:pt idx="637">
                <c:v>638</c:v>
              </c:pt>
              <c:pt idx="638">
                <c:v>639</c:v>
              </c:pt>
              <c:pt idx="639">
                <c:v>640</c:v>
              </c:pt>
              <c:pt idx="640">
                <c:v>641</c:v>
              </c:pt>
              <c:pt idx="641">
                <c:v>642</c:v>
              </c:pt>
              <c:pt idx="642">
                <c:v>643</c:v>
              </c:pt>
              <c:pt idx="643">
                <c:v>644</c:v>
              </c:pt>
              <c:pt idx="644">
                <c:v>645</c:v>
              </c:pt>
              <c:pt idx="645">
                <c:v>646</c:v>
              </c:pt>
              <c:pt idx="646">
                <c:v>647</c:v>
              </c:pt>
              <c:pt idx="647">
                <c:v>648</c:v>
              </c:pt>
              <c:pt idx="648">
                <c:v>649</c:v>
              </c:pt>
              <c:pt idx="649">
                <c:v>650</c:v>
              </c:pt>
              <c:pt idx="650">
                <c:v>651</c:v>
              </c:pt>
              <c:pt idx="651">
                <c:v>652</c:v>
              </c:pt>
              <c:pt idx="652">
                <c:v>653</c:v>
              </c:pt>
              <c:pt idx="653">
                <c:v>654</c:v>
              </c:pt>
              <c:pt idx="654">
                <c:v>655</c:v>
              </c:pt>
              <c:pt idx="655">
                <c:v>656</c:v>
              </c:pt>
              <c:pt idx="656">
                <c:v>657</c:v>
              </c:pt>
              <c:pt idx="657">
                <c:v>658</c:v>
              </c:pt>
              <c:pt idx="658">
                <c:v>659</c:v>
              </c:pt>
              <c:pt idx="659">
                <c:v>660</c:v>
              </c:pt>
              <c:pt idx="660">
                <c:v>661</c:v>
              </c:pt>
              <c:pt idx="661">
                <c:v>662</c:v>
              </c:pt>
              <c:pt idx="662">
                <c:v>663</c:v>
              </c:pt>
              <c:pt idx="663">
                <c:v>664</c:v>
              </c:pt>
              <c:pt idx="664">
                <c:v>665</c:v>
              </c:pt>
              <c:pt idx="665">
                <c:v>666</c:v>
              </c:pt>
              <c:pt idx="666">
                <c:v>667</c:v>
              </c:pt>
              <c:pt idx="667">
                <c:v>668</c:v>
              </c:pt>
              <c:pt idx="668">
                <c:v>669</c:v>
              </c:pt>
              <c:pt idx="669">
                <c:v>670</c:v>
              </c:pt>
              <c:pt idx="670">
                <c:v>671</c:v>
              </c:pt>
              <c:pt idx="671">
                <c:v>672</c:v>
              </c:pt>
              <c:pt idx="672">
                <c:v>673</c:v>
              </c:pt>
              <c:pt idx="673">
                <c:v>674</c:v>
              </c:pt>
              <c:pt idx="674">
                <c:v>675</c:v>
              </c:pt>
              <c:pt idx="675">
                <c:v>676</c:v>
              </c:pt>
              <c:pt idx="676">
                <c:v>677</c:v>
              </c:pt>
              <c:pt idx="677">
                <c:v>678</c:v>
              </c:pt>
              <c:pt idx="678">
                <c:v>679</c:v>
              </c:pt>
              <c:pt idx="679">
                <c:v>680</c:v>
              </c:pt>
              <c:pt idx="680">
                <c:v>681</c:v>
              </c:pt>
              <c:pt idx="681">
                <c:v>682</c:v>
              </c:pt>
              <c:pt idx="682">
                <c:v>683</c:v>
              </c:pt>
              <c:pt idx="683">
                <c:v>684</c:v>
              </c:pt>
              <c:pt idx="684">
                <c:v>685</c:v>
              </c:pt>
              <c:pt idx="685">
                <c:v>686</c:v>
              </c:pt>
              <c:pt idx="686">
                <c:v>687</c:v>
              </c:pt>
              <c:pt idx="687">
                <c:v>688</c:v>
              </c:pt>
              <c:pt idx="688">
                <c:v>689</c:v>
              </c:pt>
              <c:pt idx="689">
                <c:v>690</c:v>
              </c:pt>
              <c:pt idx="690">
                <c:v>691</c:v>
              </c:pt>
              <c:pt idx="691">
                <c:v>692</c:v>
              </c:pt>
              <c:pt idx="692">
                <c:v>693</c:v>
              </c:pt>
              <c:pt idx="693">
                <c:v>694</c:v>
              </c:pt>
              <c:pt idx="694">
                <c:v>695</c:v>
              </c:pt>
              <c:pt idx="695">
                <c:v>696</c:v>
              </c:pt>
              <c:pt idx="696">
                <c:v>697</c:v>
              </c:pt>
              <c:pt idx="697">
                <c:v>698</c:v>
              </c:pt>
              <c:pt idx="698">
                <c:v>699</c:v>
              </c:pt>
              <c:pt idx="699">
                <c:v>700</c:v>
              </c:pt>
              <c:pt idx="700">
                <c:v>701</c:v>
              </c:pt>
              <c:pt idx="701">
                <c:v>702</c:v>
              </c:pt>
              <c:pt idx="702">
                <c:v>703</c:v>
              </c:pt>
              <c:pt idx="703">
                <c:v>704</c:v>
              </c:pt>
              <c:pt idx="704">
                <c:v>705</c:v>
              </c:pt>
              <c:pt idx="705">
                <c:v>706</c:v>
              </c:pt>
              <c:pt idx="706">
                <c:v>707</c:v>
              </c:pt>
              <c:pt idx="707">
                <c:v>708</c:v>
              </c:pt>
              <c:pt idx="708">
                <c:v>709</c:v>
              </c:pt>
              <c:pt idx="709">
                <c:v>710</c:v>
              </c:pt>
              <c:pt idx="710">
                <c:v>711</c:v>
              </c:pt>
              <c:pt idx="711">
                <c:v>712</c:v>
              </c:pt>
              <c:pt idx="712">
                <c:v>713</c:v>
              </c:pt>
              <c:pt idx="713">
                <c:v>714</c:v>
              </c:pt>
              <c:pt idx="714">
                <c:v>715</c:v>
              </c:pt>
              <c:pt idx="715">
                <c:v>716</c:v>
              </c:pt>
              <c:pt idx="716">
                <c:v>717</c:v>
              </c:pt>
              <c:pt idx="717">
                <c:v>718</c:v>
              </c:pt>
              <c:pt idx="718">
                <c:v>719</c:v>
              </c:pt>
              <c:pt idx="719">
                <c:v>720</c:v>
              </c:pt>
              <c:pt idx="720">
                <c:v>721</c:v>
              </c:pt>
              <c:pt idx="721">
                <c:v>722</c:v>
              </c:pt>
              <c:pt idx="722">
                <c:v>723</c:v>
              </c:pt>
              <c:pt idx="723">
                <c:v>724</c:v>
              </c:pt>
              <c:pt idx="724">
                <c:v>725</c:v>
              </c:pt>
              <c:pt idx="725">
                <c:v>726</c:v>
              </c:pt>
              <c:pt idx="726">
                <c:v>727</c:v>
              </c:pt>
              <c:pt idx="727">
                <c:v>728</c:v>
              </c:pt>
              <c:pt idx="728">
                <c:v>729</c:v>
              </c:pt>
              <c:pt idx="729">
                <c:v>730</c:v>
              </c:pt>
              <c:pt idx="730">
                <c:v>731</c:v>
              </c:pt>
              <c:pt idx="731">
                <c:v>732</c:v>
              </c:pt>
              <c:pt idx="732">
                <c:v>733</c:v>
              </c:pt>
              <c:pt idx="733">
                <c:v>734</c:v>
              </c:pt>
              <c:pt idx="734">
                <c:v>735</c:v>
              </c:pt>
              <c:pt idx="735">
                <c:v>736</c:v>
              </c:pt>
              <c:pt idx="736">
                <c:v>737</c:v>
              </c:pt>
              <c:pt idx="737">
                <c:v>738</c:v>
              </c:pt>
              <c:pt idx="738">
                <c:v>739</c:v>
              </c:pt>
              <c:pt idx="739">
                <c:v>740</c:v>
              </c:pt>
              <c:pt idx="740">
                <c:v>741</c:v>
              </c:pt>
              <c:pt idx="741">
                <c:v>742</c:v>
              </c:pt>
              <c:pt idx="742">
                <c:v>743</c:v>
              </c:pt>
              <c:pt idx="743">
                <c:v>744</c:v>
              </c:pt>
              <c:pt idx="744">
                <c:v>745</c:v>
              </c:pt>
              <c:pt idx="745">
                <c:v>746</c:v>
              </c:pt>
              <c:pt idx="746">
                <c:v>747</c:v>
              </c:pt>
              <c:pt idx="747">
                <c:v>748</c:v>
              </c:pt>
              <c:pt idx="748">
                <c:v>749</c:v>
              </c:pt>
              <c:pt idx="749">
                <c:v>750</c:v>
              </c:pt>
              <c:pt idx="750">
                <c:v>751</c:v>
              </c:pt>
              <c:pt idx="751">
                <c:v>752</c:v>
              </c:pt>
              <c:pt idx="752">
                <c:v>753</c:v>
              </c:pt>
              <c:pt idx="753">
                <c:v>754</c:v>
              </c:pt>
              <c:pt idx="754">
                <c:v>755</c:v>
              </c:pt>
              <c:pt idx="755">
                <c:v>756</c:v>
              </c:pt>
              <c:pt idx="756">
                <c:v>757</c:v>
              </c:pt>
              <c:pt idx="757">
                <c:v>758</c:v>
              </c:pt>
              <c:pt idx="758">
                <c:v>759</c:v>
              </c:pt>
              <c:pt idx="759">
                <c:v>760</c:v>
              </c:pt>
              <c:pt idx="760">
                <c:v>761</c:v>
              </c:pt>
              <c:pt idx="761">
                <c:v>762</c:v>
              </c:pt>
              <c:pt idx="762">
                <c:v>763</c:v>
              </c:pt>
              <c:pt idx="763">
                <c:v>764</c:v>
              </c:pt>
              <c:pt idx="764">
                <c:v>765</c:v>
              </c:pt>
              <c:pt idx="765">
                <c:v>766</c:v>
              </c:pt>
              <c:pt idx="766">
                <c:v>767</c:v>
              </c:pt>
              <c:pt idx="767">
                <c:v>768</c:v>
              </c:pt>
              <c:pt idx="768">
                <c:v>769</c:v>
              </c:pt>
              <c:pt idx="769">
                <c:v>770</c:v>
              </c:pt>
              <c:pt idx="770">
                <c:v>771</c:v>
              </c:pt>
              <c:pt idx="771">
                <c:v>772</c:v>
              </c:pt>
              <c:pt idx="772">
                <c:v>773</c:v>
              </c:pt>
              <c:pt idx="773">
                <c:v>774</c:v>
              </c:pt>
              <c:pt idx="774">
                <c:v>775</c:v>
              </c:pt>
              <c:pt idx="775">
                <c:v>776</c:v>
              </c:pt>
              <c:pt idx="776">
                <c:v>777</c:v>
              </c:pt>
              <c:pt idx="777">
                <c:v>778</c:v>
              </c:pt>
              <c:pt idx="778">
                <c:v>779</c:v>
              </c:pt>
              <c:pt idx="779">
                <c:v>780</c:v>
              </c:pt>
              <c:pt idx="780">
                <c:v>781</c:v>
              </c:pt>
              <c:pt idx="781">
                <c:v>782</c:v>
              </c:pt>
              <c:pt idx="782">
                <c:v>783</c:v>
              </c:pt>
              <c:pt idx="783">
                <c:v>784</c:v>
              </c:pt>
              <c:pt idx="784">
                <c:v>785</c:v>
              </c:pt>
              <c:pt idx="785">
                <c:v>786</c:v>
              </c:pt>
              <c:pt idx="786">
                <c:v>787</c:v>
              </c:pt>
              <c:pt idx="787">
                <c:v>788</c:v>
              </c:pt>
              <c:pt idx="788">
                <c:v>789</c:v>
              </c:pt>
              <c:pt idx="789">
                <c:v>790</c:v>
              </c:pt>
              <c:pt idx="790">
                <c:v>791</c:v>
              </c:pt>
              <c:pt idx="791">
                <c:v>792</c:v>
              </c:pt>
              <c:pt idx="792">
                <c:v>793</c:v>
              </c:pt>
              <c:pt idx="793">
                <c:v>794</c:v>
              </c:pt>
              <c:pt idx="794">
                <c:v>795</c:v>
              </c:pt>
              <c:pt idx="795">
                <c:v>796</c:v>
              </c:pt>
              <c:pt idx="796">
                <c:v>797</c:v>
              </c:pt>
              <c:pt idx="797">
                <c:v>798</c:v>
              </c:pt>
              <c:pt idx="798">
                <c:v>799</c:v>
              </c:pt>
              <c:pt idx="799">
                <c:v>800</c:v>
              </c:pt>
              <c:pt idx="800">
                <c:v>801</c:v>
              </c:pt>
              <c:pt idx="801">
                <c:v>802</c:v>
              </c:pt>
              <c:pt idx="802">
                <c:v>803</c:v>
              </c:pt>
              <c:pt idx="803">
                <c:v>804</c:v>
              </c:pt>
              <c:pt idx="804">
                <c:v>805</c:v>
              </c:pt>
              <c:pt idx="805">
                <c:v>806</c:v>
              </c:pt>
              <c:pt idx="806">
                <c:v>807</c:v>
              </c:pt>
              <c:pt idx="807">
                <c:v>808</c:v>
              </c:pt>
              <c:pt idx="808">
                <c:v>809</c:v>
              </c:pt>
              <c:pt idx="809">
                <c:v>810</c:v>
              </c:pt>
              <c:pt idx="810">
                <c:v>811</c:v>
              </c:pt>
              <c:pt idx="811">
                <c:v>812</c:v>
              </c:pt>
              <c:pt idx="812">
                <c:v>813</c:v>
              </c:pt>
              <c:pt idx="813">
                <c:v>814</c:v>
              </c:pt>
              <c:pt idx="814">
                <c:v>815</c:v>
              </c:pt>
              <c:pt idx="815">
                <c:v>816</c:v>
              </c:pt>
              <c:pt idx="816">
                <c:v>817</c:v>
              </c:pt>
              <c:pt idx="817">
                <c:v>818</c:v>
              </c:pt>
              <c:pt idx="818">
                <c:v>819</c:v>
              </c:pt>
              <c:pt idx="819">
                <c:v>820</c:v>
              </c:pt>
              <c:pt idx="820">
                <c:v>821</c:v>
              </c:pt>
              <c:pt idx="821">
                <c:v>822</c:v>
              </c:pt>
              <c:pt idx="822">
                <c:v>823</c:v>
              </c:pt>
              <c:pt idx="823">
                <c:v>824</c:v>
              </c:pt>
              <c:pt idx="824">
                <c:v>825</c:v>
              </c:pt>
              <c:pt idx="825">
                <c:v>826</c:v>
              </c:pt>
              <c:pt idx="826">
                <c:v>827</c:v>
              </c:pt>
              <c:pt idx="827">
                <c:v>828</c:v>
              </c:pt>
              <c:pt idx="828">
                <c:v>829</c:v>
              </c:pt>
              <c:pt idx="829">
                <c:v>830</c:v>
              </c:pt>
              <c:pt idx="830">
                <c:v>831</c:v>
              </c:pt>
              <c:pt idx="831">
                <c:v>832</c:v>
              </c:pt>
              <c:pt idx="832">
                <c:v>833</c:v>
              </c:pt>
              <c:pt idx="833">
                <c:v>834</c:v>
              </c:pt>
              <c:pt idx="834">
                <c:v>835</c:v>
              </c:pt>
              <c:pt idx="835">
                <c:v>836</c:v>
              </c:pt>
              <c:pt idx="836">
                <c:v>837</c:v>
              </c:pt>
              <c:pt idx="837">
                <c:v>838</c:v>
              </c:pt>
              <c:pt idx="838">
                <c:v>839</c:v>
              </c:pt>
              <c:pt idx="839">
                <c:v>840</c:v>
              </c:pt>
              <c:pt idx="840">
                <c:v>841</c:v>
              </c:pt>
              <c:pt idx="841">
                <c:v>842</c:v>
              </c:pt>
              <c:pt idx="842">
                <c:v>843</c:v>
              </c:pt>
              <c:pt idx="843">
                <c:v>844</c:v>
              </c:pt>
              <c:pt idx="844">
                <c:v>845</c:v>
              </c:pt>
              <c:pt idx="845">
                <c:v>846</c:v>
              </c:pt>
              <c:pt idx="846">
                <c:v>847</c:v>
              </c:pt>
              <c:pt idx="847">
                <c:v>848</c:v>
              </c:pt>
              <c:pt idx="848">
                <c:v>849</c:v>
              </c:pt>
              <c:pt idx="849">
                <c:v>850</c:v>
              </c:pt>
              <c:pt idx="850">
                <c:v>851</c:v>
              </c:pt>
              <c:pt idx="851">
                <c:v>852</c:v>
              </c:pt>
              <c:pt idx="852">
                <c:v>853</c:v>
              </c:pt>
              <c:pt idx="853">
                <c:v>854</c:v>
              </c:pt>
              <c:pt idx="854">
                <c:v>855</c:v>
              </c:pt>
              <c:pt idx="855">
                <c:v>856</c:v>
              </c:pt>
              <c:pt idx="856">
                <c:v>857</c:v>
              </c:pt>
              <c:pt idx="857">
                <c:v>858</c:v>
              </c:pt>
              <c:pt idx="858">
                <c:v>859</c:v>
              </c:pt>
              <c:pt idx="859">
                <c:v>860</c:v>
              </c:pt>
              <c:pt idx="860">
                <c:v>861</c:v>
              </c:pt>
              <c:pt idx="861">
                <c:v>862</c:v>
              </c:pt>
              <c:pt idx="862">
                <c:v>863</c:v>
              </c:pt>
              <c:pt idx="863">
                <c:v>864</c:v>
              </c:pt>
              <c:pt idx="864">
                <c:v>865</c:v>
              </c:pt>
              <c:pt idx="865">
                <c:v>866</c:v>
              </c:pt>
              <c:pt idx="866">
                <c:v>867</c:v>
              </c:pt>
              <c:pt idx="867">
                <c:v>868</c:v>
              </c:pt>
              <c:pt idx="868">
                <c:v>869</c:v>
              </c:pt>
              <c:pt idx="869">
                <c:v>870</c:v>
              </c:pt>
              <c:pt idx="870">
                <c:v>871</c:v>
              </c:pt>
              <c:pt idx="871">
                <c:v>872</c:v>
              </c:pt>
              <c:pt idx="872">
                <c:v>873</c:v>
              </c:pt>
              <c:pt idx="873">
                <c:v>874</c:v>
              </c:pt>
              <c:pt idx="874">
                <c:v>875</c:v>
              </c:pt>
              <c:pt idx="875">
                <c:v>876</c:v>
              </c:pt>
              <c:pt idx="876">
                <c:v>877</c:v>
              </c:pt>
              <c:pt idx="877">
                <c:v>878</c:v>
              </c:pt>
              <c:pt idx="878">
                <c:v>879</c:v>
              </c:pt>
              <c:pt idx="879">
                <c:v>880</c:v>
              </c:pt>
              <c:pt idx="880">
                <c:v>881</c:v>
              </c:pt>
              <c:pt idx="881">
                <c:v>882</c:v>
              </c:pt>
              <c:pt idx="882">
                <c:v>883</c:v>
              </c:pt>
              <c:pt idx="883">
                <c:v>884</c:v>
              </c:pt>
              <c:pt idx="884">
                <c:v>885</c:v>
              </c:pt>
              <c:pt idx="885">
                <c:v>886</c:v>
              </c:pt>
              <c:pt idx="886">
                <c:v>887</c:v>
              </c:pt>
              <c:pt idx="887">
                <c:v>888</c:v>
              </c:pt>
              <c:pt idx="888">
                <c:v>889</c:v>
              </c:pt>
              <c:pt idx="889">
                <c:v>890</c:v>
              </c:pt>
              <c:pt idx="890">
                <c:v>891</c:v>
              </c:pt>
              <c:pt idx="891">
                <c:v>892</c:v>
              </c:pt>
              <c:pt idx="892">
                <c:v>893</c:v>
              </c:pt>
              <c:pt idx="893">
                <c:v>894</c:v>
              </c:pt>
              <c:pt idx="894">
                <c:v>895</c:v>
              </c:pt>
              <c:pt idx="895">
                <c:v>896</c:v>
              </c:pt>
              <c:pt idx="896">
                <c:v>897</c:v>
              </c:pt>
              <c:pt idx="897">
                <c:v>898</c:v>
              </c:pt>
              <c:pt idx="898">
                <c:v>899</c:v>
              </c:pt>
              <c:pt idx="899">
                <c:v>900</c:v>
              </c:pt>
              <c:pt idx="900">
                <c:v>901</c:v>
              </c:pt>
              <c:pt idx="901">
                <c:v>902</c:v>
              </c:pt>
              <c:pt idx="902">
                <c:v>903</c:v>
              </c:pt>
              <c:pt idx="903">
                <c:v>904</c:v>
              </c:pt>
              <c:pt idx="904">
                <c:v>905</c:v>
              </c:pt>
              <c:pt idx="905">
                <c:v>906</c:v>
              </c:pt>
              <c:pt idx="906">
                <c:v>907</c:v>
              </c:pt>
              <c:pt idx="907">
                <c:v>908</c:v>
              </c:pt>
              <c:pt idx="908">
                <c:v>909</c:v>
              </c:pt>
              <c:pt idx="909">
                <c:v>910</c:v>
              </c:pt>
              <c:pt idx="910">
                <c:v>911</c:v>
              </c:pt>
              <c:pt idx="911">
                <c:v>912</c:v>
              </c:pt>
              <c:pt idx="912">
                <c:v>913</c:v>
              </c:pt>
              <c:pt idx="913">
                <c:v>914</c:v>
              </c:pt>
              <c:pt idx="914">
                <c:v>915</c:v>
              </c:pt>
              <c:pt idx="915">
                <c:v>916</c:v>
              </c:pt>
              <c:pt idx="916">
                <c:v>917</c:v>
              </c:pt>
              <c:pt idx="917">
                <c:v>918</c:v>
              </c:pt>
              <c:pt idx="918">
                <c:v>919</c:v>
              </c:pt>
              <c:pt idx="919">
                <c:v>920</c:v>
              </c:pt>
              <c:pt idx="920">
                <c:v>921</c:v>
              </c:pt>
              <c:pt idx="921">
                <c:v>922</c:v>
              </c:pt>
              <c:pt idx="922">
                <c:v>923</c:v>
              </c:pt>
              <c:pt idx="923">
                <c:v>924</c:v>
              </c:pt>
              <c:pt idx="924">
                <c:v>925</c:v>
              </c:pt>
              <c:pt idx="925">
                <c:v>926</c:v>
              </c:pt>
              <c:pt idx="926">
                <c:v>927</c:v>
              </c:pt>
              <c:pt idx="927">
                <c:v>928</c:v>
              </c:pt>
              <c:pt idx="928">
                <c:v>929</c:v>
              </c:pt>
              <c:pt idx="929">
                <c:v>930</c:v>
              </c:pt>
              <c:pt idx="930">
                <c:v>931</c:v>
              </c:pt>
              <c:pt idx="931">
                <c:v>932</c:v>
              </c:pt>
              <c:pt idx="932">
                <c:v>933</c:v>
              </c:pt>
              <c:pt idx="933">
                <c:v>934</c:v>
              </c:pt>
              <c:pt idx="934">
                <c:v>935</c:v>
              </c:pt>
              <c:pt idx="935">
                <c:v>936</c:v>
              </c:pt>
              <c:pt idx="936">
                <c:v>937</c:v>
              </c:pt>
              <c:pt idx="937">
                <c:v>938</c:v>
              </c:pt>
              <c:pt idx="938">
                <c:v>939</c:v>
              </c:pt>
              <c:pt idx="939">
                <c:v>940</c:v>
              </c:pt>
              <c:pt idx="940">
                <c:v>941</c:v>
              </c:pt>
              <c:pt idx="941">
                <c:v>942</c:v>
              </c:pt>
              <c:pt idx="942">
                <c:v>943</c:v>
              </c:pt>
              <c:pt idx="943">
                <c:v>944</c:v>
              </c:pt>
              <c:pt idx="944">
                <c:v>945</c:v>
              </c:pt>
              <c:pt idx="945">
                <c:v>946</c:v>
              </c:pt>
              <c:pt idx="946">
                <c:v>947</c:v>
              </c:pt>
              <c:pt idx="947">
                <c:v>948</c:v>
              </c:pt>
              <c:pt idx="948">
                <c:v>949</c:v>
              </c:pt>
              <c:pt idx="949">
                <c:v>950</c:v>
              </c:pt>
              <c:pt idx="950">
                <c:v>951</c:v>
              </c:pt>
              <c:pt idx="951">
                <c:v>952</c:v>
              </c:pt>
              <c:pt idx="952">
                <c:v>953</c:v>
              </c:pt>
              <c:pt idx="953">
                <c:v>954</c:v>
              </c:pt>
              <c:pt idx="954">
                <c:v>955</c:v>
              </c:pt>
              <c:pt idx="955">
                <c:v>956</c:v>
              </c:pt>
              <c:pt idx="956">
                <c:v>957</c:v>
              </c:pt>
              <c:pt idx="957">
                <c:v>958</c:v>
              </c:pt>
              <c:pt idx="958">
                <c:v>959</c:v>
              </c:pt>
              <c:pt idx="959">
                <c:v>960</c:v>
              </c:pt>
              <c:pt idx="960">
                <c:v>961</c:v>
              </c:pt>
              <c:pt idx="961">
                <c:v>962</c:v>
              </c:pt>
              <c:pt idx="962">
                <c:v>963</c:v>
              </c:pt>
              <c:pt idx="963">
                <c:v>964</c:v>
              </c:pt>
              <c:pt idx="964">
                <c:v>965</c:v>
              </c:pt>
              <c:pt idx="965">
                <c:v>966</c:v>
              </c:pt>
              <c:pt idx="966">
                <c:v>967</c:v>
              </c:pt>
              <c:pt idx="967">
                <c:v>968</c:v>
              </c:pt>
              <c:pt idx="968">
                <c:v>969</c:v>
              </c:pt>
              <c:pt idx="969">
                <c:v>970</c:v>
              </c:pt>
              <c:pt idx="970">
                <c:v>971</c:v>
              </c:pt>
              <c:pt idx="971">
                <c:v>972</c:v>
              </c:pt>
              <c:pt idx="972">
                <c:v>973</c:v>
              </c:pt>
              <c:pt idx="973">
                <c:v>974</c:v>
              </c:pt>
              <c:pt idx="974">
                <c:v>975</c:v>
              </c:pt>
              <c:pt idx="975">
                <c:v>976</c:v>
              </c:pt>
              <c:pt idx="976">
                <c:v>977</c:v>
              </c:pt>
              <c:pt idx="977">
                <c:v>978</c:v>
              </c:pt>
              <c:pt idx="978">
                <c:v>979</c:v>
              </c:pt>
              <c:pt idx="979">
                <c:v>980</c:v>
              </c:pt>
              <c:pt idx="980">
                <c:v>981</c:v>
              </c:pt>
              <c:pt idx="981">
                <c:v>982</c:v>
              </c:pt>
              <c:pt idx="982">
                <c:v>983</c:v>
              </c:pt>
              <c:pt idx="983">
                <c:v>984</c:v>
              </c:pt>
              <c:pt idx="984">
                <c:v>985</c:v>
              </c:pt>
              <c:pt idx="985">
                <c:v>986</c:v>
              </c:pt>
              <c:pt idx="986">
                <c:v>987</c:v>
              </c:pt>
              <c:pt idx="987">
                <c:v>988</c:v>
              </c:pt>
              <c:pt idx="988">
                <c:v>989</c:v>
              </c:pt>
              <c:pt idx="989">
                <c:v>990</c:v>
              </c:pt>
              <c:pt idx="990">
                <c:v>991</c:v>
              </c:pt>
              <c:pt idx="991">
                <c:v>992</c:v>
              </c:pt>
              <c:pt idx="992">
                <c:v>993</c:v>
              </c:pt>
              <c:pt idx="993">
                <c:v>994</c:v>
              </c:pt>
              <c:pt idx="994">
                <c:v>995</c:v>
              </c:pt>
              <c:pt idx="995">
                <c:v>996</c:v>
              </c:pt>
              <c:pt idx="996">
                <c:v>997</c:v>
              </c:pt>
              <c:pt idx="997">
                <c:v>998</c:v>
              </c:pt>
              <c:pt idx="998">
                <c:v>999</c:v>
              </c:pt>
              <c:pt idx="999">
                <c:v>1000</c:v>
              </c:pt>
              <c:pt idx="1000">
                <c:v>1001</c:v>
              </c:pt>
              <c:pt idx="1001">
                <c:v>1002</c:v>
              </c:pt>
              <c:pt idx="1002">
                <c:v>1003</c:v>
              </c:pt>
              <c:pt idx="1003">
                <c:v>1004</c:v>
              </c:pt>
              <c:pt idx="1004">
                <c:v>1005</c:v>
              </c:pt>
              <c:pt idx="1005">
                <c:v>1006</c:v>
              </c:pt>
              <c:pt idx="1006">
                <c:v>1007</c:v>
              </c:pt>
              <c:pt idx="1007">
                <c:v>1008</c:v>
              </c:pt>
              <c:pt idx="1008">
                <c:v>1009</c:v>
              </c:pt>
              <c:pt idx="1009">
                <c:v>1010</c:v>
              </c:pt>
              <c:pt idx="1010">
                <c:v>1011</c:v>
              </c:pt>
              <c:pt idx="1011">
                <c:v>1012</c:v>
              </c:pt>
              <c:pt idx="1012">
                <c:v>1013</c:v>
              </c:pt>
              <c:pt idx="1013">
                <c:v>1014</c:v>
              </c:pt>
              <c:pt idx="1014">
                <c:v>1015</c:v>
              </c:pt>
              <c:pt idx="1015">
                <c:v>1016</c:v>
              </c:pt>
              <c:pt idx="1016">
                <c:v>1017</c:v>
              </c:pt>
              <c:pt idx="1017">
                <c:v>1018</c:v>
              </c:pt>
              <c:pt idx="1018">
                <c:v>1019</c:v>
              </c:pt>
              <c:pt idx="1019">
                <c:v>1020</c:v>
              </c:pt>
              <c:pt idx="1020">
                <c:v>1021</c:v>
              </c:pt>
              <c:pt idx="1021">
                <c:v>1022</c:v>
              </c:pt>
              <c:pt idx="1022">
                <c:v>1023</c:v>
              </c:pt>
              <c:pt idx="1023">
                <c:v>1024</c:v>
              </c:pt>
              <c:pt idx="1024">
                <c:v>1025</c:v>
              </c:pt>
              <c:pt idx="1025">
                <c:v>1026</c:v>
              </c:pt>
              <c:pt idx="1026">
                <c:v>1027</c:v>
              </c:pt>
              <c:pt idx="1027">
                <c:v>1028</c:v>
              </c:pt>
              <c:pt idx="1028">
                <c:v>1029</c:v>
              </c:pt>
              <c:pt idx="1029">
                <c:v>1030</c:v>
              </c:pt>
              <c:pt idx="1030">
                <c:v>1031</c:v>
              </c:pt>
              <c:pt idx="1031">
                <c:v>1032</c:v>
              </c:pt>
              <c:pt idx="1032">
                <c:v>1033</c:v>
              </c:pt>
              <c:pt idx="1033">
                <c:v>1034</c:v>
              </c:pt>
              <c:pt idx="1034">
                <c:v>1035</c:v>
              </c:pt>
              <c:pt idx="1035">
                <c:v>1036</c:v>
              </c:pt>
              <c:pt idx="1036">
                <c:v>1037</c:v>
              </c:pt>
              <c:pt idx="1037">
                <c:v>1038</c:v>
              </c:pt>
              <c:pt idx="1038">
                <c:v>1039</c:v>
              </c:pt>
              <c:pt idx="1039">
                <c:v>1040</c:v>
              </c:pt>
              <c:pt idx="1040">
                <c:v>1041</c:v>
              </c:pt>
              <c:pt idx="1041">
                <c:v>1042</c:v>
              </c:pt>
              <c:pt idx="1042">
                <c:v>1043</c:v>
              </c:pt>
              <c:pt idx="1043">
                <c:v>1044</c:v>
              </c:pt>
              <c:pt idx="1044">
                <c:v>1045</c:v>
              </c:pt>
              <c:pt idx="1045">
                <c:v>1046</c:v>
              </c:pt>
              <c:pt idx="1046">
                <c:v>1047</c:v>
              </c:pt>
              <c:pt idx="1047">
                <c:v>1048</c:v>
              </c:pt>
              <c:pt idx="1048">
                <c:v>1049</c:v>
              </c:pt>
              <c:pt idx="1049">
                <c:v>1050</c:v>
              </c:pt>
              <c:pt idx="1050">
                <c:v>1051</c:v>
              </c:pt>
              <c:pt idx="1051">
                <c:v>1052</c:v>
              </c:pt>
              <c:pt idx="1052">
                <c:v>1053</c:v>
              </c:pt>
              <c:pt idx="1053">
                <c:v>1054</c:v>
              </c:pt>
              <c:pt idx="1054">
                <c:v>1055</c:v>
              </c:pt>
              <c:pt idx="1055">
                <c:v>1056</c:v>
              </c:pt>
              <c:pt idx="1056">
                <c:v>1057</c:v>
              </c:pt>
              <c:pt idx="1057">
                <c:v>1058</c:v>
              </c:pt>
              <c:pt idx="1058">
                <c:v>1059</c:v>
              </c:pt>
              <c:pt idx="1059">
                <c:v>1060</c:v>
              </c:pt>
              <c:pt idx="1060">
                <c:v>1061</c:v>
              </c:pt>
              <c:pt idx="1061">
                <c:v>1062</c:v>
              </c:pt>
              <c:pt idx="1062">
                <c:v>1063</c:v>
              </c:pt>
              <c:pt idx="1063">
                <c:v>1064</c:v>
              </c:pt>
              <c:pt idx="1064">
                <c:v>1065</c:v>
              </c:pt>
              <c:pt idx="1065">
                <c:v>1066</c:v>
              </c:pt>
              <c:pt idx="1066">
                <c:v>1067</c:v>
              </c:pt>
              <c:pt idx="1067">
                <c:v>1068</c:v>
              </c:pt>
              <c:pt idx="1068">
                <c:v>1069</c:v>
              </c:pt>
              <c:pt idx="1069">
                <c:v>1070</c:v>
              </c:pt>
              <c:pt idx="1070">
                <c:v>1071</c:v>
              </c:pt>
              <c:pt idx="1071">
                <c:v>1072</c:v>
              </c:pt>
              <c:pt idx="1072">
                <c:v>1073</c:v>
              </c:pt>
              <c:pt idx="1073">
                <c:v>1074</c:v>
              </c:pt>
              <c:pt idx="1074">
                <c:v>1075</c:v>
              </c:pt>
              <c:pt idx="1075">
                <c:v>1076</c:v>
              </c:pt>
              <c:pt idx="1076">
                <c:v>1077</c:v>
              </c:pt>
              <c:pt idx="1077">
                <c:v>1078</c:v>
              </c:pt>
              <c:pt idx="1078">
                <c:v>1079</c:v>
              </c:pt>
              <c:pt idx="1079">
                <c:v>1080</c:v>
              </c:pt>
              <c:pt idx="1080">
                <c:v>1081</c:v>
              </c:pt>
              <c:pt idx="1081">
                <c:v>1082</c:v>
              </c:pt>
              <c:pt idx="1082">
                <c:v>1083</c:v>
              </c:pt>
              <c:pt idx="1083">
                <c:v>1084</c:v>
              </c:pt>
              <c:pt idx="1084">
                <c:v>1085</c:v>
              </c:pt>
              <c:pt idx="1085">
                <c:v>1086</c:v>
              </c:pt>
              <c:pt idx="1086">
                <c:v>1087</c:v>
              </c:pt>
              <c:pt idx="1087">
                <c:v>1088</c:v>
              </c:pt>
              <c:pt idx="1088">
                <c:v>1089</c:v>
              </c:pt>
              <c:pt idx="1089">
                <c:v>1090</c:v>
              </c:pt>
              <c:pt idx="1090">
                <c:v>1091</c:v>
              </c:pt>
              <c:pt idx="1091">
                <c:v>1092</c:v>
              </c:pt>
              <c:pt idx="1092">
                <c:v>1093</c:v>
              </c:pt>
              <c:pt idx="1093">
                <c:v>1094</c:v>
              </c:pt>
              <c:pt idx="1094">
                <c:v>1095</c:v>
              </c:pt>
              <c:pt idx="1095">
                <c:v>1096</c:v>
              </c:pt>
              <c:pt idx="1096">
                <c:v>1097</c:v>
              </c:pt>
              <c:pt idx="1097">
                <c:v>1098</c:v>
              </c:pt>
              <c:pt idx="1098">
                <c:v>1099</c:v>
              </c:pt>
              <c:pt idx="1099">
                <c:v>1100</c:v>
              </c:pt>
              <c:pt idx="1100">
                <c:v>1101</c:v>
              </c:pt>
              <c:pt idx="1101">
                <c:v>1102</c:v>
              </c:pt>
              <c:pt idx="1102">
                <c:v>1103</c:v>
              </c:pt>
              <c:pt idx="1103">
                <c:v>1104</c:v>
              </c:pt>
              <c:pt idx="1104">
                <c:v>1105</c:v>
              </c:pt>
              <c:pt idx="1105">
                <c:v>1106</c:v>
              </c:pt>
              <c:pt idx="1106">
                <c:v>1107</c:v>
              </c:pt>
              <c:pt idx="1107">
                <c:v>1108</c:v>
              </c:pt>
              <c:pt idx="1108">
                <c:v>1109</c:v>
              </c:pt>
              <c:pt idx="1109">
                <c:v>1110</c:v>
              </c:pt>
              <c:pt idx="1110">
                <c:v>1111</c:v>
              </c:pt>
              <c:pt idx="1111">
                <c:v>1112</c:v>
              </c:pt>
              <c:pt idx="1112">
                <c:v>1113</c:v>
              </c:pt>
              <c:pt idx="1113">
                <c:v>1114</c:v>
              </c:pt>
              <c:pt idx="1114">
                <c:v>1115</c:v>
              </c:pt>
              <c:pt idx="1115">
                <c:v>1116</c:v>
              </c:pt>
              <c:pt idx="1116">
                <c:v>1117</c:v>
              </c:pt>
              <c:pt idx="1117">
                <c:v>1118</c:v>
              </c:pt>
              <c:pt idx="1118">
                <c:v>1119</c:v>
              </c:pt>
              <c:pt idx="1119">
                <c:v>1120</c:v>
              </c:pt>
              <c:pt idx="1120">
                <c:v>1121</c:v>
              </c:pt>
              <c:pt idx="1121">
                <c:v>1122</c:v>
              </c:pt>
              <c:pt idx="1122">
                <c:v>1123</c:v>
              </c:pt>
              <c:pt idx="1123">
                <c:v>1124</c:v>
              </c:pt>
              <c:pt idx="1124">
                <c:v>1125</c:v>
              </c:pt>
              <c:pt idx="1125">
                <c:v>1126</c:v>
              </c:pt>
              <c:pt idx="1126">
                <c:v>1127</c:v>
              </c:pt>
              <c:pt idx="1127">
                <c:v>1128</c:v>
              </c:pt>
              <c:pt idx="1128">
                <c:v>1129</c:v>
              </c:pt>
              <c:pt idx="1129">
                <c:v>1130</c:v>
              </c:pt>
              <c:pt idx="1130">
                <c:v>1131</c:v>
              </c:pt>
              <c:pt idx="1131">
                <c:v>1132</c:v>
              </c:pt>
              <c:pt idx="1132">
                <c:v>1133</c:v>
              </c:pt>
              <c:pt idx="1133">
                <c:v>1134</c:v>
              </c:pt>
              <c:pt idx="1134">
                <c:v>1135</c:v>
              </c:pt>
              <c:pt idx="1135">
                <c:v>1136</c:v>
              </c:pt>
              <c:pt idx="1136">
                <c:v>1137</c:v>
              </c:pt>
              <c:pt idx="1137">
                <c:v>1138</c:v>
              </c:pt>
              <c:pt idx="1138">
                <c:v>1139</c:v>
              </c:pt>
              <c:pt idx="1139">
                <c:v>1140</c:v>
              </c:pt>
              <c:pt idx="1140">
                <c:v>1141</c:v>
              </c:pt>
              <c:pt idx="1141">
                <c:v>1142</c:v>
              </c:pt>
              <c:pt idx="1142">
                <c:v>1143</c:v>
              </c:pt>
              <c:pt idx="1143">
                <c:v>1144</c:v>
              </c:pt>
              <c:pt idx="1144">
                <c:v>1145</c:v>
              </c:pt>
              <c:pt idx="1145">
                <c:v>1146</c:v>
              </c:pt>
              <c:pt idx="1146">
                <c:v>1147</c:v>
              </c:pt>
              <c:pt idx="1147">
                <c:v>1148</c:v>
              </c:pt>
              <c:pt idx="1148">
                <c:v>1149</c:v>
              </c:pt>
              <c:pt idx="1149">
                <c:v>1150</c:v>
              </c:pt>
              <c:pt idx="1150">
                <c:v>1151</c:v>
              </c:pt>
              <c:pt idx="1151">
                <c:v>1152</c:v>
              </c:pt>
              <c:pt idx="1152">
                <c:v>1153</c:v>
              </c:pt>
              <c:pt idx="1153">
                <c:v>1154</c:v>
              </c:pt>
              <c:pt idx="1154">
                <c:v>1155</c:v>
              </c:pt>
              <c:pt idx="1155">
                <c:v>1156</c:v>
              </c:pt>
              <c:pt idx="1156">
                <c:v>1157</c:v>
              </c:pt>
              <c:pt idx="1157">
                <c:v>1158</c:v>
              </c:pt>
              <c:pt idx="1158">
                <c:v>1159</c:v>
              </c:pt>
              <c:pt idx="1159">
                <c:v>1160</c:v>
              </c:pt>
              <c:pt idx="1160">
                <c:v>1161</c:v>
              </c:pt>
              <c:pt idx="1161">
                <c:v>1162</c:v>
              </c:pt>
              <c:pt idx="1162">
                <c:v>1163</c:v>
              </c:pt>
              <c:pt idx="1163">
                <c:v>1164</c:v>
              </c:pt>
              <c:pt idx="1164">
                <c:v>1165</c:v>
              </c:pt>
              <c:pt idx="1165">
                <c:v>1166</c:v>
              </c:pt>
              <c:pt idx="1166">
                <c:v>1167</c:v>
              </c:pt>
              <c:pt idx="1167">
                <c:v>1168</c:v>
              </c:pt>
              <c:pt idx="1168">
                <c:v>1169</c:v>
              </c:pt>
              <c:pt idx="1169">
                <c:v>1170</c:v>
              </c:pt>
              <c:pt idx="1170">
                <c:v>1171</c:v>
              </c:pt>
              <c:pt idx="1171">
                <c:v>1172</c:v>
              </c:pt>
              <c:pt idx="1172">
                <c:v>1173</c:v>
              </c:pt>
              <c:pt idx="1173">
                <c:v>1174</c:v>
              </c:pt>
              <c:pt idx="1174">
                <c:v>1175</c:v>
              </c:pt>
              <c:pt idx="1175">
                <c:v>1176</c:v>
              </c:pt>
              <c:pt idx="1176">
                <c:v>1177</c:v>
              </c:pt>
              <c:pt idx="1177">
                <c:v>1178</c:v>
              </c:pt>
              <c:pt idx="1178">
                <c:v>1179</c:v>
              </c:pt>
              <c:pt idx="1179">
                <c:v>1180</c:v>
              </c:pt>
              <c:pt idx="1180">
                <c:v>1181</c:v>
              </c:pt>
              <c:pt idx="1181">
                <c:v>1182</c:v>
              </c:pt>
              <c:pt idx="1182">
                <c:v>1183</c:v>
              </c:pt>
              <c:pt idx="1183">
                <c:v>1184</c:v>
              </c:pt>
              <c:pt idx="1184">
                <c:v>1185</c:v>
              </c:pt>
              <c:pt idx="1185">
                <c:v>1186</c:v>
              </c:pt>
              <c:pt idx="1186">
                <c:v>1187</c:v>
              </c:pt>
              <c:pt idx="1187">
                <c:v>1188</c:v>
              </c:pt>
              <c:pt idx="1188">
                <c:v>1189</c:v>
              </c:pt>
              <c:pt idx="1189">
                <c:v>1190</c:v>
              </c:pt>
              <c:pt idx="1190">
                <c:v>1191</c:v>
              </c:pt>
              <c:pt idx="1191">
                <c:v>1192</c:v>
              </c:pt>
              <c:pt idx="1192">
                <c:v>1193</c:v>
              </c:pt>
              <c:pt idx="1193">
                <c:v>1194</c:v>
              </c:pt>
              <c:pt idx="1194">
                <c:v>1195</c:v>
              </c:pt>
              <c:pt idx="1195">
                <c:v>1196</c:v>
              </c:pt>
              <c:pt idx="1196">
                <c:v>1197</c:v>
              </c:pt>
              <c:pt idx="1197">
                <c:v>1198</c:v>
              </c:pt>
              <c:pt idx="1198">
                <c:v>1199</c:v>
              </c:pt>
              <c:pt idx="1199">
                <c:v>1200</c:v>
              </c:pt>
              <c:pt idx="1200">
                <c:v>1201</c:v>
              </c:pt>
              <c:pt idx="1201">
                <c:v>1202</c:v>
              </c:pt>
              <c:pt idx="1202">
                <c:v>1203</c:v>
              </c:pt>
              <c:pt idx="1203">
                <c:v>1204</c:v>
              </c:pt>
              <c:pt idx="1204">
                <c:v>1205</c:v>
              </c:pt>
              <c:pt idx="1205">
                <c:v>1206</c:v>
              </c:pt>
              <c:pt idx="1206">
                <c:v>1207</c:v>
              </c:pt>
              <c:pt idx="1207">
                <c:v>1208</c:v>
              </c:pt>
              <c:pt idx="1208">
                <c:v>1209</c:v>
              </c:pt>
              <c:pt idx="1209">
                <c:v>1210</c:v>
              </c:pt>
              <c:pt idx="1210">
                <c:v>1211</c:v>
              </c:pt>
              <c:pt idx="1211">
                <c:v>1212</c:v>
              </c:pt>
              <c:pt idx="1212">
                <c:v>1213</c:v>
              </c:pt>
              <c:pt idx="1213">
                <c:v>1214</c:v>
              </c:pt>
              <c:pt idx="1214">
                <c:v>1215</c:v>
              </c:pt>
              <c:pt idx="1215">
                <c:v>1216</c:v>
              </c:pt>
              <c:pt idx="1216">
                <c:v>1217</c:v>
              </c:pt>
              <c:pt idx="1217">
                <c:v>1218</c:v>
              </c:pt>
              <c:pt idx="1218">
                <c:v>1219</c:v>
              </c:pt>
              <c:pt idx="1219">
                <c:v>1220</c:v>
              </c:pt>
              <c:pt idx="1220">
                <c:v>1221</c:v>
              </c:pt>
              <c:pt idx="1221">
                <c:v>1222</c:v>
              </c:pt>
              <c:pt idx="1222">
                <c:v>1223</c:v>
              </c:pt>
              <c:pt idx="1223">
                <c:v>1224</c:v>
              </c:pt>
              <c:pt idx="1224">
                <c:v>1225</c:v>
              </c:pt>
              <c:pt idx="1225">
                <c:v>1226</c:v>
              </c:pt>
              <c:pt idx="1226">
                <c:v>1227</c:v>
              </c:pt>
              <c:pt idx="1227">
                <c:v>1228</c:v>
              </c:pt>
              <c:pt idx="1228">
                <c:v>1229</c:v>
              </c:pt>
              <c:pt idx="1229">
                <c:v>1230</c:v>
              </c:pt>
              <c:pt idx="1230">
                <c:v>1231</c:v>
              </c:pt>
              <c:pt idx="1231">
                <c:v>1232</c:v>
              </c:pt>
              <c:pt idx="1232">
                <c:v>1233</c:v>
              </c:pt>
              <c:pt idx="1233">
                <c:v>1234</c:v>
              </c:pt>
              <c:pt idx="1234">
                <c:v>1235</c:v>
              </c:pt>
              <c:pt idx="1235">
                <c:v>1236</c:v>
              </c:pt>
              <c:pt idx="1236">
                <c:v>1237</c:v>
              </c:pt>
              <c:pt idx="1237">
                <c:v>1238</c:v>
              </c:pt>
              <c:pt idx="1238">
                <c:v>1239</c:v>
              </c:pt>
              <c:pt idx="1239">
                <c:v>1240</c:v>
              </c:pt>
              <c:pt idx="1240">
                <c:v>1241</c:v>
              </c:pt>
              <c:pt idx="1241">
                <c:v>1242</c:v>
              </c:pt>
              <c:pt idx="1242">
                <c:v>1243</c:v>
              </c:pt>
              <c:pt idx="1243">
                <c:v>1244</c:v>
              </c:pt>
              <c:pt idx="1244">
                <c:v>1245</c:v>
              </c:pt>
              <c:pt idx="1245">
                <c:v>1246</c:v>
              </c:pt>
              <c:pt idx="1246">
                <c:v>1247</c:v>
              </c:pt>
              <c:pt idx="1247">
                <c:v>1248</c:v>
              </c:pt>
              <c:pt idx="1248">
                <c:v>1249</c:v>
              </c:pt>
              <c:pt idx="1249">
                <c:v>1250</c:v>
              </c:pt>
              <c:pt idx="1250">
                <c:v>1251</c:v>
              </c:pt>
              <c:pt idx="1251">
                <c:v>1252</c:v>
              </c:pt>
              <c:pt idx="1252">
                <c:v>1253</c:v>
              </c:pt>
              <c:pt idx="1253">
                <c:v>1254</c:v>
              </c:pt>
              <c:pt idx="1254">
                <c:v>1255</c:v>
              </c:pt>
              <c:pt idx="1255">
                <c:v>1256</c:v>
              </c:pt>
              <c:pt idx="1256">
                <c:v>1257</c:v>
              </c:pt>
              <c:pt idx="1257">
                <c:v>1258</c:v>
              </c:pt>
              <c:pt idx="1258">
                <c:v>1259</c:v>
              </c:pt>
              <c:pt idx="1259">
                <c:v>1260</c:v>
              </c:pt>
              <c:pt idx="1260">
                <c:v>1261</c:v>
              </c:pt>
              <c:pt idx="1261">
                <c:v>1262</c:v>
              </c:pt>
              <c:pt idx="1262">
                <c:v>1263</c:v>
              </c:pt>
              <c:pt idx="1263">
                <c:v>1264</c:v>
              </c:pt>
              <c:pt idx="1264">
                <c:v>1265</c:v>
              </c:pt>
              <c:pt idx="1265">
                <c:v>1266</c:v>
              </c:pt>
              <c:pt idx="1266">
                <c:v>1267</c:v>
              </c:pt>
              <c:pt idx="1267">
                <c:v>1268</c:v>
              </c:pt>
              <c:pt idx="1268">
                <c:v>1269</c:v>
              </c:pt>
              <c:pt idx="1269">
                <c:v>1270</c:v>
              </c:pt>
              <c:pt idx="1270">
                <c:v>1271</c:v>
              </c:pt>
              <c:pt idx="1271">
                <c:v>1272</c:v>
              </c:pt>
              <c:pt idx="1272">
                <c:v>1273</c:v>
              </c:pt>
              <c:pt idx="1273">
                <c:v>1274</c:v>
              </c:pt>
              <c:pt idx="1274">
                <c:v>1275</c:v>
              </c:pt>
              <c:pt idx="1275">
                <c:v>1276</c:v>
              </c:pt>
              <c:pt idx="1276">
                <c:v>1277</c:v>
              </c:pt>
              <c:pt idx="1277">
                <c:v>1278</c:v>
              </c:pt>
              <c:pt idx="1278">
                <c:v>1279</c:v>
              </c:pt>
              <c:pt idx="1279">
                <c:v>1280</c:v>
              </c:pt>
              <c:pt idx="1280">
                <c:v>1281</c:v>
              </c:pt>
              <c:pt idx="1281">
                <c:v>1282</c:v>
              </c:pt>
              <c:pt idx="1282">
                <c:v>1283</c:v>
              </c:pt>
              <c:pt idx="1283">
                <c:v>1284</c:v>
              </c:pt>
              <c:pt idx="1284">
                <c:v>1285</c:v>
              </c:pt>
              <c:pt idx="1285">
                <c:v>1286</c:v>
              </c:pt>
              <c:pt idx="1286">
                <c:v>1287</c:v>
              </c:pt>
              <c:pt idx="1287">
                <c:v>1288</c:v>
              </c:pt>
              <c:pt idx="1288">
                <c:v>1289</c:v>
              </c:pt>
              <c:pt idx="1289">
                <c:v>1290</c:v>
              </c:pt>
              <c:pt idx="1290">
                <c:v>1291</c:v>
              </c:pt>
              <c:pt idx="1291">
                <c:v>1292</c:v>
              </c:pt>
              <c:pt idx="1292">
                <c:v>1293</c:v>
              </c:pt>
              <c:pt idx="1293">
                <c:v>1294</c:v>
              </c:pt>
              <c:pt idx="1294">
                <c:v>1295</c:v>
              </c:pt>
              <c:pt idx="1295">
                <c:v>1296</c:v>
              </c:pt>
              <c:pt idx="1296">
                <c:v>1297</c:v>
              </c:pt>
              <c:pt idx="1297">
                <c:v>1298</c:v>
              </c:pt>
              <c:pt idx="1298">
                <c:v>1299</c:v>
              </c:pt>
              <c:pt idx="1299">
                <c:v>1300</c:v>
              </c:pt>
              <c:pt idx="1300">
                <c:v>1301</c:v>
              </c:pt>
              <c:pt idx="1301">
                <c:v>1302</c:v>
              </c:pt>
              <c:pt idx="1302">
                <c:v>1303</c:v>
              </c:pt>
              <c:pt idx="1303">
                <c:v>1304</c:v>
              </c:pt>
              <c:pt idx="1304">
                <c:v>1305</c:v>
              </c:pt>
              <c:pt idx="1305">
                <c:v>1306</c:v>
              </c:pt>
              <c:pt idx="1306">
                <c:v>1307</c:v>
              </c:pt>
              <c:pt idx="1307">
                <c:v>1308</c:v>
              </c:pt>
              <c:pt idx="1308">
                <c:v>1309</c:v>
              </c:pt>
              <c:pt idx="1309">
                <c:v>1310</c:v>
              </c:pt>
              <c:pt idx="1310">
                <c:v>1311</c:v>
              </c:pt>
              <c:pt idx="1311">
                <c:v>1312</c:v>
              </c:pt>
              <c:pt idx="1312">
                <c:v>1313</c:v>
              </c:pt>
              <c:pt idx="1313">
                <c:v>1314</c:v>
              </c:pt>
              <c:pt idx="1314">
                <c:v>1315</c:v>
              </c:pt>
              <c:pt idx="1315">
                <c:v>1316</c:v>
              </c:pt>
              <c:pt idx="1316">
                <c:v>1317</c:v>
              </c:pt>
              <c:pt idx="1317">
                <c:v>1318</c:v>
              </c:pt>
              <c:pt idx="1318">
                <c:v>1319</c:v>
              </c:pt>
              <c:pt idx="1319">
                <c:v>1320</c:v>
              </c:pt>
              <c:pt idx="1320">
                <c:v>1321</c:v>
              </c:pt>
              <c:pt idx="1321">
                <c:v>1322</c:v>
              </c:pt>
              <c:pt idx="1322">
                <c:v>1323</c:v>
              </c:pt>
              <c:pt idx="1323">
                <c:v>1324</c:v>
              </c:pt>
              <c:pt idx="1324">
                <c:v>1325</c:v>
              </c:pt>
              <c:pt idx="1325">
                <c:v>1326</c:v>
              </c:pt>
              <c:pt idx="1326">
                <c:v>1327</c:v>
              </c:pt>
              <c:pt idx="1327">
                <c:v>1328</c:v>
              </c:pt>
              <c:pt idx="1328">
                <c:v>1329</c:v>
              </c:pt>
              <c:pt idx="1329">
                <c:v>1330</c:v>
              </c:pt>
              <c:pt idx="1330">
                <c:v>1331</c:v>
              </c:pt>
              <c:pt idx="1331">
                <c:v>1332</c:v>
              </c:pt>
              <c:pt idx="1332">
                <c:v>1333</c:v>
              </c:pt>
              <c:pt idx="1333">
                <c:v>1334</c:v>
              </c:pt>
              <c:pt idx="1334">
                <c:v>1335</c:v>
              </c:pt>
              <c:pt idx="1335">
                <c:v>1336</c:v>
              </c:pt>
              <c:pt idx="1336">
                <c:v>1337</c:v>
              </c:pt>
              <c:pt idx="1337">
                <c:v>1338</c:v>
              </c:pt>
              <c:pt idx="1338">
                <c:v>1339</c:v>
              </c:pt>
              <c:pt idx="1339">
                <c:v>1340</c:v>
              </c:pt>
              <c:pt idx="1340">
                <c:v>1341</c:v>
              </c:pt>
              <c:pt idx="1341">
                <c:v>1342</c:v>
              </c:pt>
              <c:pt idx="1342">
                <c:v>1343</c:v>
              </c:pt>
              <c:pt idx="1343">
                <c:v>1344</c:v>
              </c:pt>
              <c:pt idx="1344">
                <c:v>1345</c:v>
              </c:pt>
              <c:pt idx="1345">
                <c:v>1346</c:v>
              </c:pt>
              <c:pt idx="1346">
                <c:v>1347</c:v>
              </c:pt>
              <c:pt idx="1347">
                <c:v>1348</c:v>
              </c:pt>
              <c:pt idx="1348">
                <c:v>1349</c:v>
              </c:pt>
              <c:pt idx="1349">
                <c:v>1350</c:v>
              </c:pt>
              <c:pt idx="1350">
                <c:v>1351</c:v>
              </c:pt>
              <c:pt idx="1351">
                <c:v>1352</c:v>
              </c:pt>
              <c:pt idx="1352">
                <c:v>1353</c:v>
              </c:pt>
              <c:pt idx="1353">
                <c:v>1354</c:v>
              </c:pt>
              <c:pt idx="1354">
                <c:v>1355</c:v>
              </c:pt>
              <c:pt idx="1355">
                <c:v>1356</c:v>
              </c:pt>
              <c:pt idx="1356">
                <c:v>1357</c:v>
              </c:pt>
              <c:pt idx="1357">
                <c:v>1358</c:v>
              </c:pt>
              <c:pt idx="1358">
                <c:v>1359</c:v>
              </c:pt>
              <c:pt idx="1359">
                <c:v>1360</c:v>
              </c:pt>
              <c:pt idx="1360">
                <c:v>1361</c:v>
              </c:pt>
              <c:pt idx="1361">
                <c:v>1362</c:v>
              </c:pt>
              <c:pt idx="1362">
                <c:v>1363</c:v>
              </c:pt>
              <c:pt idx="1363">
                <c:v>1364</c:v>
              </c:pt>
              <c:pt idx="1364">
                <c:v>1365</c:v>
              </c:pt>
              <c:pt idx="1365">
                <c:v>1366</c:v>
              </c:pt>
              <c:pt idx="1366">
                <c:v>1367</c:v>
              </c:pt>
              <c:pt idx="1367">
                <c:v>1368</c:v>
              </c:pt>
              <c:pt idx="1368">
                <c:v>1369</c:v>
              </c:pt>
              <c:pt idx="1369">
                <c:v>1370</c:v>
              </c:pt>
              <c:pt idx="1370">
                <c:v>1371</c:v>
              </c:pt>
              <c:pt idx="1371">
                <c:v>1372</c:v>
              </c:pt>
              <c:pt idx="1372">
                <c:v>1373</c:v>
              </c:pt>
              <c:pt idx="1373">
                <c:v>1374</c:v>
              </c:pt>
              <c:pt idx="1374">
                <c:v>1375</c:v>
              </c:pt>
              <c:pt idx="1375">
                <c:v>1376</c:v>
              </c:pt>
              <c:pt idx="1376">
                <c:v>1377</c:v>
              </c:pt>
              <c:pt idx="1377">
                <c:v>1378</c:v>
              </c:pt>
              <c:pt idx="1378">
                <c:v>1379</c:v>
              </c:pt>
              <c:pt idx="1379">
                <c:v>1380</c:v>
              </c:pt>
              <c:pt idx="1380">
                <c:v>1381</c:v>
              </c:pt>
              <c:pt idx="1381">
                <c:v>1382</c:v>
              </c:pt>
              <c:pt idx="1382">
                <c:v>1383</c:v>
              </c:pt>
              <c:pt idx="1383">
                <c:v>1384</c:v>
              </c:pt>
              <c:pt idx="1384">
                <c:v>1385</c:v>
              </c:pt>
              <c:pt idx="1385">
                <c:v>1386</c:v>
              </c:pt>
              <c:pt idx="1386">
                <c:v>1387</c:v>
              </c:pt>
              <c:pt idx="1387">
                <c:v>1388</c:v>
              </c:pt>
              <c:pt idx="1388">
                <c:v>1389</c:v>
              </c:pt>
              <c:pt idx="1389">
                <c:v>1390</c:v>
              </c:pt>
              <c:pt idx="1390">
                <c:v>1391</c:v>
              </c:pt>
              <c:pt idx="1391">
                <c:v>1392</c:v>
              </c:pt>
              <c:pt idx="1392">
                <c:v>1393</c:v>
              </c:pt>
              <c:pt idx="1393">
                <c:v>1394</c:v>
              </c:pt>
              <c:pt idx="1394">
                <c:v>1395</c:v>
              </c:pt>
              <c:pt idx="1395">
                <c:v>1396</c:v>
              </c:pt>
              <c:pt idx="1396">
                <c:v>1397</c:v>
              </c:pt>
              <c:pt idx="1397">
                <c:v>1398</c:v>
              </c:pt>
              <c:pt idx="1398">
                <c:v>1399</c:v>
              </c:pt>
              <c:pt idx="1399">
                <c:v>1400</c:v>
              </c:pt>
              <c:pt idx="1400">
                <c:v>1401</c:v>
              </c:pt>
              <c:pt idx="1401">
                <c:v>1402</c:v>
              </c:pt>
              <c:pt idx="1402">
                <c:v>1403</c:v>
              </c:pt>
              <c:pt idx="1403">
                <c:v>1404</c:v>
              </c:pt>
              <c:pt idx="1404">
                <c:v>1405</c:v>
              </c:pt>
              <c:pt idx="1405">
                <c:v>1406</c:v>
              </c:pt>
              <c:pt idx="1406">
                <c:v>1407</c:v>
              </c:pt>
              <c:pt idx="1407">
                <c:v>1408</c:v>
              </c:pt>
              <c:pt idx="1408">
                <c:v>1409</c:v>
              </c:pt>
              <c:pt idx="1409">
                <c:v>1410</c:v>
              </c:pt>
              <c:pt idx="1410">
                <c:v>1411</c:v>
              </c:pt>
              <c:pt idx="1411">
                <c:v>1412</c:v>
              </c:pt>
              <c:pt idx="1412">
                <c:v>1413</c:v>
              </c:pt>
              <c:pt idx="1413">
                <c:v>1414</c:v>
              </c:pt>
              <c:pt idx="1414">
                <c:v>1415</c:v>
              </c:pt>
              <c:pt idx="1415">
                <c:v>1416</c:v>
              </c:pt>
              <c:pt idx="1416">
                <c:v>1417</c:v>
              </c:pt>
              <c:pt idx="1417">
                <c:v>1418</c:v>
              </c:pt>
              <c:pt idx="1418">
                <c:v>1419</c:v>
              </c:pt>
              <c:pt idx="1419">
                <c:v>1420</c:v>
              </c:pt>
              <c:pt idx="1420">
                <c:v>1421</c:v>
              </c:pt>
              <c:pt idx="1421">
                <c:v>1422</c:v>
              </c:pt>
              <c:pt idx="1422">
                <c:v>1423</c:v>
              </c:pt>
              <c:pt idx="1423">
                <c:v>1424</c:v>
              </c:pt>
              <c:pt idx="1424">
                <c:v>1425</c:v>
              </c:pt>
              <c:pt idx="1425">
                <c:v>1426</c:v>
              </c:pt>
              <c:pt idx="1426">
                <c:v>1427</c:v>
              </c:pt>
              <c:pt idx="1427">
                <c:v>1428</c:v>
              </c:pt>
              <c:pt idx="1428">
                <c:v>1429</c:v>
              </c:pt>
              <c:pt idx="1429">
                <c:v>1430</c:v>
              </c:pt>
              <c:pt idx="1430">
                <c:v>1431</c:v>
              </c:pt>
              <c:pt idx="1431">
                <c:v>1432</c:v>
              </c:pt>
              <c:pt idx="1432">
                <c:v>1433</c:v>
              </c:pt>
              <c:pt idx="1433">
                <c:v>1434</c:v>
              </c:pt>
              <c:pt idx="1434">
                <c:v>1435</c:v>
              </c:pt>
              <c:pt idx="1435">
                <c:v>1436</c:v>
              </c:pt>
              <c:pt idx="1436">
                <c:v>1437</c:v>
              </c:pt>
              <c:pt idx="1437">
                <c:v>1438</c:v>
              </c:pt>
              <c:pt idx="1438">
                <c:v>1439</c:v>
              </c:pt>
              <c:pt idx="1439">
                <c:v>1440</c:v>
              </c:pt>
              <c:pt idx="1440">
                <c:v>1441</c:v>
              </c:pt>
              <c:pt idx="1441">
                <c:v>1442</c:v>
              </c:pt>
              <c:pt idx="1442">
                <c:v>1443</c:v>
              </c:pt>
              <c:pt idx="1443">
                <c:v>1444</c:v>
              </c:pt>
              <c:pt idx="1444">
                <c:v>1445</c:v>
              </c:pt>
              <c:pt idx="1445">
                <c:v>1446</c:v>
              </c:pt>
              <c:pt idx="1446">
                <c:v>1447</c:v>
              </c:pt>
              <c:pt idx="1447">
                <c:v>1448</c:v>
              </c:pt>
              <c:pt idx="1448">
                <c:v>1449</c:v>
              </c:pt>
              <c:pt idx="1449">
                <c:v>1450</c:v>
              </c:pt>
              <c:pt idx="1450">
                <c:v>1451</c:v>
              </c:pt>
              <c:pt idx="1451">
                <c:v>1452</c:v>
              </c:pt>
              <c:pt idx="1452">
                <c:v>1453</c:v>
              </c:pt>
              <c:pt idx="1453">
                <c:v>1454</c:v>
              </c:pt>
              <c:pt idx="1454">
                <c:v>1455</c:v>
              </c:pt>
              <c:pt idx="1455">
                <c:v>1456</c:v>
              </c:pt>
              <c:pt idx="1456">
                <c:v>1457</c:v>
              </c:pt>
              <c:pt idx="1457">
                <c:v>1458</c:v>
              </c:pt>
              <c:pt idx="1458">
                <c:v>1459</c:v>
              </c:pt>
              <c:pt idx="1459">
                <c:v>1460</c:v>
              </c:pt>
              <c:pt idx="1460">
                <c:v>1461</c:v>
              </c:pt>
              <c:pt idx="1461">
                <c:v>1462</c:v>
              </c:pt>
              <c:pt idx="1462">
                <c:v>1463</c:v>
              </c:pt>
              <c:pt idx="1463">
                <c:v>1464</c:v>
              </c:pt>
              <c:pt idx="1464">
                <c:v>1465</c:v>
              </c:pt>
              <c:pt idx="1465">
                <c:v>1466</c:v>
              </c:pt>
              <c:pt idx="1466">
                <c:v>1467</c:v>
              </c:pt>
              <c:pt idx="1467">
                <c:v>1468</c:v>
              </c:pt>
              <c:pt idx="1468">
                <c:v>1469</c:v>
              </c:pt>
              <c:pt idx="1469">
                <c:v>1470</c:v>
              </c:pt>
              <c:pt idx="1470">
                <c:v>1471</c:v>
              </c:pt>
              <c:pt idx="1471">
                <c:v>1472</c:v>
              </c:pt>
              <c:pt idx="1472">
                <c:v>1473</c:v>
              </c:pt>
              <c:pt idx="1473">
                <c:v>1474</c:v>
              </c:pt>
              <c:pt idx="1474">
                <c:v>1475</c:v>
              </c:pt>
              <c:pt idx="1475">
                <c:v>1476</c:v>
              </c:pt>
              <c:pt idx="1476">
                <c:v>1477</c:v>
              </c:pt>
              <c:pt idx="1477">
                <c:v>1478</c:v>
              </c:pt>
              <c:pt idx="1478">
                <c:v>1479</c:v>
              </c:pt>
              <c:pt idx="1479">
                <c:v>1480</c:v>
              </c:pt>
              <c:pt idx="1480">
                <c:v>1481</c:v>
              </c:pt>
              <c:pt idx="1481">
                <c:v>1482</c:v>
              </c:pt>
              <c:pt idx="1482">
                <c:v>1483</c:v>
              </c:pt>
              <c:pt idx="1483">
                <c:v>1484</c:v>
              </c:pt>
              <c:pt idx="1484">
                <c:v>1485</c:v>
              </c:pt>
              <c:pt idx="1485">
                <c:v>1486</c:v>
              </c:pt>
              <c:pt idx="1486">
                <c:v>1487</c:v>
              </c:pt>
              <c:pt idx="1487">
                <c:v>1488</c:v>
              </c:pt>
              <c:pt idx="1488">
                <c:v>1489</c:v>
              </c:pt>
              <c:pt idx="1489">
                <c:v>1490</c:v>
              </c:pt>
              <c:pt idx="1490">
                <c:v>1491</c:v>
              </c:pt>
              <c:pt idx="1491">
                <c:v>1492</c:v>
              </c:pt>
              <c:pt idx="1492">
                <c:v>1493</c:v>
              </c:pt>
              <c:pt idx="1493">
                <c:v>1494</c:v>
              </c:pt>
              <c:pt idx="1494">
                <c:v>1495</c:v>
              </c:pt>
              <c:pt idx="1495">
                <c:v>1496</c:v>
              </c:pt>
              <c:pt idx="1496">
                <c:v>1497</c:v>
              </c:pt>
              <c:pt idx="1497">
                <c:v>1498</c:v>
              </c:pt>
              <c:pt idx="1498">
                <c:v>1499</c:v>
              </c:pt>
              <c:pt idx="1499">
                <c:v>1500</c:v>
              </c:pt>
              <c:pt idx="1500">
                <c:v>1501</c:v>
              </c:pt>
              <c:pt idx="1501">
                <c:v>1502</c:v>
              </c:pt>
              <c:pt idx="1502">
                <c:v>1503</c:v>
              </c:pt>
              <c:pt idx="1503">
                <c:v>1504</c:v>
              </c:pt>
              <c:pt idx="1504">
                <c:v>1505</c:v>
              </c:pt>
              <c:pt idx="1505">
                <c:v>1506</c:v>
              </c:pt>
              <c:pt idx="1506">
                <c:v>1507</c:v>
              </c:pt>
              <c:pt idx="1507">
                <c:v>1508</c:v>
              </c:pt>
              <c:pt idx="1508">
                <c:v>1509</c:v>
              </c:pt>
              <c:pt idx="1509">
                <c:v>1510</c:v>
              </c:pt>
              <c:pt idx="1510">
                <c:v>1511</c:v>
              </c:pt>
              <c:pt idx="1511">
                <c:v>1512</c:v>
              </c:pt>
              <c:pt idx="1512">
                <c:v>1513</c:v>
              </c:pt>
              <c:pt idx="1513">
                <c:v>1514</c:v>
              </c:pt>
              <c:pt idx="1514">
                <c:v>1515</c:v>
              </c:pt>
              <c:pt idx="1515">
                <c:v>1516</c:v>
              </c:pt>
              <c:pt idx="1516">
                <c:v>1517</c:v>
              </c:pt>
              <c:pt idx="1517">
                <c:v>1518</c:v>
              </c:pt>
              <c:pt idx="1518">
                <c:v>1519</c:v>
              </c:pt>
              <c:pt idx="1519">
                <c:v>1520</c:v>
              </c:pt>
              <c:pt idx="1520">
                <c:v>1521</c:v>
              </c:pt>
              <c:pt idx="1521">
                <c:v>1522</c:v>
              </c:pt>
              <c:pt idx="1522">
                <c:v>1523</c:v>
              </c:pt>
              <c:pt idx="1523">
                <c:v>1524</c:v>
              </c:pt>
              <c:pt idx="1524">
                <c:v>1525</c:v>
              </c:pt>
              <c:pt idx="1525">
                <c:v>1526</c:v>
              </c:pt>
              <c:pt idx="1526">
                <c:v>1527</c:v>
              </c:pt>
              <c:pt idx="1527">
                <c:v>1528</c:v>
              </c:pt>
              <c:pt idx="1528">
                <c:v>1529</c:v>
              </c:pt>
              <c:pt idx="1529">
                <c:v>1530</c:v>
              </c:pt>
              <c:pt idx="1530">
                <c:v>1531</c:v>
              </c:pt>
              <c:pt idx="1531">
                <c:v>1532</c:v>
              </c:pt>
              <c:pt idx="1532">
                <c:v>1533</c:v>
              </c:pt>
              <c:pt idx="1533">
                <c:v>1534</c:v>
              </c:pt>
              <c:pt idx="1534">
                <c:v>1535</c:v>
              </c:pt>
              <c:pt idx="1535">
                <c:v>1536</c:v>
              </c:pt>
              <c:pt idx="1536">
                <c:v>1537</c:v>
              </c:pt>
              <c:pt idx="1537">
                <c:v>1538</c:v>
              </c:pt>
              <c:pt idx="1538">
                <c:v>1539</c:v>
              </c:pt>
              <c:pt idx="1539">
                <c:v>1540</c:v>
              </c:pt>
              <c:pt idx="1540">
                <c:v>1541</c:v>
              </c:pt>
              <c:pt idx="1541">
                <c:v>1542</c:v>
              </c:pt>
              <c:pt idx="1542">
                <c:v>1543</c:v>
              </c:pt>
              <c:pt idx="1543">
                <c:v>1544</c:v>
              </c:pt>
              <c:pt idx="1544">
                <c:v>1545</c:v>
              </c:pt>
              <c:pt idx="1545">
                <c:v>1546</c:v>
              </c:pt>
              <c:pt idx="1546">
                <c:v>1547</c:v>
              </c:pt>
              <c:pt idx="1547">
                <c:v>1548</c:v>
              </c:pt>
              <c:pt idx="1548">
                <c:v>1549</c:v>
              </c:pt>
              <c:pt idx="1549">
                <c:v>1550</c:v>
              </c:pt>
              <c:pt idx="1550">
                <c:v>1551</c:v>
              </c:pt>
              <c:pt idx="1551">
                <c:v>1552</c:v>
              </c:pt>
              <c:pt idx="1552">
                <c:v>1553</c:v>
              </c:pt>
              <c:pt idx="1553">
                <c:v>1554</c:v>
              </c:pt>
              <c:pt idx="1554">
                <c:v>1555</c:v>
              </c:pt>
              <c:pt idx="1555">
                <c:v>1556</c:v>
              </c:pt>
              <c:pt idx="1556">
                <c:v>1557</c:v>
              </c:pt>
              <c:pt idx="1557">
                <c:v>1558</c:v>
              </c:pt>
              <c:pt idx="1558">
                <c:v>1559</c:v>
              </c:pt>
              <c:pt idx="1559">
                <c:v>1560</c:v>
              </c:pt>
              <c:pt idx="1560">
                <c:v>1561</c:v>
              </c:pt>
              <c:pt idx="1561">
                <c:v>1562</c:v>
              </c:pt>
              <c:pt idx="1562">
                <c:v>1563</c:v>
              </c:pt>
              <c:pt idx="1563">
                <c:v>1564</c:v>
              </c:pt>
              <c:pt idx="1564">
                <c:v>1565</c:v>
              </c:pt>
              <c:pt idx="1565">
                <c:v>1566</c:v>
              </c:pt>
              <c:pt idx="1566">
                <c:v>1567</c:v>
              </c:pt>
              <c:pt idx="1567">
                <c:v>1568</c:v>
              </c:pt>
              <c:pt idx="1568">
                <c:v>1569</c:v>
              </c:pt>
              <c:pt idx="1569">
                <c:v>1570</c:v>
              </c:pt>
              <c:pt idx="1570">
                <c:v>1571</c:v>
              </c:pt>
              <c:pt idx="1571">
                <c:v>1572</c:v>
              </c:pt>
              <c:pt idx="1572">
                <c:v>1573</c:v>
              </c:pt>
              <c:pt idx="1573">
                <c:v>1574</c:v>
              </c:pt>
              <c:pt idx="1574">
                <c:v>1575</c:v>
              </c:pt>
              <c:pt idx="1575">
                <c:v>1576</c:v>
              </c:pt>
              <c:pt idx="1576">
                <c:v>1577</c:v>
              </c:pt>
              <c:pt idx="1577">
                <c:v>1578</c:v>
              </c:pt>
              <c:pt idx="1578">
                <c:v>1579</c:v>
              </c:pt>
              <c:pt idx="1579">
                <c:v>1580</c:v>
              </c:pt>
              <c:pt idx="1580">
                <c:v>1581</c:v>
              </c:pt>
              <c:pt idx="1581">
                <c:v>1582</c:v>
              </c:pt>
              <c:pt idx="1582">
                <c:v>1583</c:v>
              </c:pt>
              <c:pt idx="1583">
                <c:v>1584</c:v>
              </c:pt>
              <c:pt idx="1584">
                <c:v>1585</c:v>
              </c:pt>
              <c:pt idx="1585">
                <c:v>1586</c:v>
              </c:pt>
              <c:pt idx="1586">
                <c:v>1587</c:v>
              </c:pt>
              <c:pt idx="1587">
                <c:v>1588</c:v>
              </c:pt>
              <c:pt idx="1588">
                <c:v>1589</c:v>
              </c:pt>
              <c:pt idx="1589">
                <c:v>1590</c:v>
              </c:pt>
              <c:pt idx="1590">
                <c:v>1591</c:v>
              </c:pt>
              <c:pt idx="1591">
                <c:v>1592</c:v>
              </c:pt>
              <c:pt idx="1592">
                <c:v>1593</c:v>
              </c:pt>
              <c:pt idx="1593">
                <c:v>1594</c:v>
              </c:pt>
              <c:pt idx="1594">
                <c:v>1595</c:v>
              </c:pt>
              <c:pt idx="1595">
                <c:v>1596</c:v>
              </c:pt>
              <c:pt idx="1596">
                <c:v>1597</c:v>
              </c:pt>
              <c:pt idx="1597">
                <c:v>1598</c:v>
              </c:pt>
              <c:pt idx="1598">
                <c:v>1599</c:v>
              </c:pt>
              <c:pt idx="1599">
                <c:v>1600</c:v>
              </c:pt>
              <c:pt idx="1600">
                <c:v>1601</c:v>
              </c:pt>
              <c:pt idx="1601">
                <c:v>1602</c:v>
              </c:pt>
              <c:pt idx="1602">
                <c:v>1603</c:v>
              </c:pt>
              <c:pt idx="1603">
                <c:v>1604</c:v>
              </c:pt>
              <c:pt idx="1604">
                <c:v>1605</c:v>
              </c:pt>
              <c:pt idx="1605">
                <c:v>1606</c:v>
              </c:pt>
              <c:pt idx="1606">
                <c:v>1607</c:v>
              </c:pt>
              <c:pt idx="1607">
                <c:v>1608</c:v>
              </c:pt>
              <c:pt idx="1608">
                <c:v>1609</c:v>
              </c:pt>
              <c:pt idx="1609">
                <c:v>1610</c:v>
              </c:pt>
              <c:pt idx="1610">
                <c:v>1611</c:v>
              </c:pt>
              <c:pt idx="1611">
                <c:v>1612</c:v>
              </c:pt>
              <c:pt idx="1612">
                <c:v>1613</c:v>
              </c:pt>
              <c:pt idx="1613">
                <c:v>1614</c:v>
              </c:pt>
              <c:pt idx="1614">
                <c:v>1615</c:v>
              </c:pt>
              <c:pt idx="1615">
                <c:v>1616</c:v>
              </c:pt>
              <c:pt idx="1616">
                <c:v>1617</c:v>
              </c:pt>
              <c:pt idx="1617">
                <c:v>1618</c:v>
              </c:pt>
              <c:pt idx="1618">
                <c:v>1619</c:v>
              </c:pt>
              <c:pt idx="1619">
                <c:v>1620</c:v>
              </c:pt>
              <c:pt idx="1620">
                <c:v>1621</c:v>
              </c:pt>
              <c:pt idx="1621">
                <c:v>1622</c:v>
              </c:pt>
              <c:pt idx="1622">
                <c:v>1623</c:v>
              </c:pt>
              <c:pt idx="1623">
                <c:v>1624</c:v>
              </c:pt>
              <c:pt idx="1624">
                <c:v>1625</c:v>
              </c:pt>
              <c:pt idx="1625">
                <c:v>1626</c:v>
              </c:pt>
              <c:pt idx="1626">
                <c:v>1627</c:v>
              </c:pt>
              <c:pt idx="1627">
                <c:v>1628</c:v>
              </c:pt>
              <c:pt idx="1628">
                <c:v>1629</c:v>
              </c:pt>
              <c:pt idx="1629">
                <c:v>1630</c:v>
              </c:pt>
              <c:pt idx="1630">
                <c:v>1631</c:v>
              </c:pt>
              <c:pt idx="1631">
                <c:v>1632</c:v>
              </c:pt>
              <c:pt idx="1632">
                <c:v>1633</c:v>
              </c:pt>
              <c:pt idx="1633">
                <c:v>1634</c:v>
              </c:pt>
              <c:pt idx="1634">
                <c:v>1635</c:v>
              </c:pt>
              <c:pt idx="1635">
                <c:v>1636</c:v>
              </c:pt>
              <c:pt idx="1636">
                <c:v>1637</c:v>
              </c:pt>
              <c:pt idx="1637">
                <c:v>1638</c:v>
              </c:pt>
              <c:pt idx="1638">
                <c:v>1639</c:v>
              </c:pt>
              <c:pt idx="1639">
                <c:v>1640</c:v>
              </c:pt>
              <c:pt idx="1640">
                <c:v>1641</c:v>
              </c:pt>
              <c:pt idx="1641">
                <c:v>1642</c:v>
              </c:pt>
              <c:pt idx="1642">
                <c:v>1643</c:v>
              </c:pt>
              <c:pt idx="1643">
                <c:v>1644</c:v>
              </c:pt>
              <c:pt idx="1644">
                <c:v>1645</c:v>
              </c:pt>
              <c:pt idx="1645">
                <c:v>1646</c:v>
              </c:pt>
              <c:pt idx="1646">
                <c:v>1647</c:v>
              </c:pt>
              <c:pt idx="1647">
                <c:v>1648</c:v>
              </c:pt>
              <c:pt idx="1648">
                <c:v>1649</c:v>
              </c:pt>
              <c:pt idx="1649">
                <c:v>1650</c:v>
              </c:pt>
              <c:pt idx="1650">
                <c:v>1651</c:v>
              </c:pt>
              <c:pt idx="1651">
                <c:v>1652</c:v>
              </c:pt>
              <c:pt idx="1652">
                <c:v>1653</c:v>
              </c:pt>
              <c:pt idx="1653">
                <c:v>1654</c:v>
              </c:pt>
              <c:pt idx="1654">
                <c:v>1655</c:v>
              </c:pt>
              <c:pt idx="1655">
                <c:v>1656</c:v>
              </c:pt>
              <c:pt idx="1656">
                <c:v>1657</c:v>
              </c:pt>
              <c:pt idx="1657">
                <c:v>1658</c:v>
              </c:pt>
              <c:pt idx="1658">
                <c:v>1659</c:v>
              </c:pt>
              <c:pt idx="1659">
                <c:v>1660</c:v>
              </c:pt>
              <c:pt idx="1660">
                <c:v>1661</c:v>
              </c:pt>
              <c:pt idx="1661">
                <c:v>1662</c:v>
              </c:pt>
              <c:pt idx="1662">
                <c:v>1663</c:v>
              </c:pt>
              <c:pt idx="1663">
                <c:v>1664</c:v>
              </c:pt>
              <c:pt idx="1664">
                <c:v>1665</c:v>
              </c:pt>
              <c:pt idx="1665">
                <c:v>1666</c:v>
              </c:pt>
              <c:pt idx="1666">
                <c:v>1667</c:v>
              </c:pt>
              <c:pt idx="1667">
                <c:v>1668</c:v>
              </c:pt>
              <c:pt idx="1668">
                <c:v>1669</c:v>
              </c:pt>
              <c:pt idx="1669">
                <c:v>1670</c:v>
              </c:pt>
              <c:pt idx="1670">
                <c:v>1671</c:v>
              </c:pt>
              <c:pt idx="1671">
                <c:v>1672</c:v>
              </c:pt>
              <c:pt idx="1672">
                <c:v>1673</c:v>
              </c:pt>
              <c:pt idx="1673">
                <c:v>1674</c:v>
              </c:pt>
              <c:pt idx="1674">
                <c:v>1675</c:v>
              </c:pt>
              <c:pt idx="1675">
                <c:v>1676</c:v>
              </c:pt>
              <c:pt idx="1676">
                <c:v>1677</c:v>
              </c:pt>
              <c:pt idx="1677">
                <c:v>1678</c:v>
              </c:pt>
              <c:pt idx="1678">
                <c:v>1679</c:v>
              </c:pt>
              <c:pt idx="1679">
                <c:v>1680</c:v>
              </c:pt>
              <c:pt idx="1680">
                <c:v>1681</c:v>
              </c:pt>
              <c:pt idx="1681">
                <c:v>1682</c:v>
              </c:pt>
              <c:pt idx="1682">
                <c:v>1683</c:v>
              </c:pt>
              <c:pt idx="1683">
                <c:v>1684</c:v>
              </c:pt>
              <c:pt idx="1684">
                <c:v>1685</c:v>
              </c:pt>
              <c:pt idx="1685">
                <c:v>1686</c:v>
              </c:pt>
              <c:pt idx="1686">
                <c:v>1687</c:v>
              </c:pt>
              <c:pt idx="1687">
                <c:v>1688</c:v>
              </c:pt>
              <c:pt idx="1688">
                <c:v>1689</c:v>
              </c:pt>
              <c:pt idx="1689">
                <c:v>1690</c:v>
              </c:pt>
              <c:pt idx="1690">
                <c:v>1691</c:v>
              </c:pt>
              <c:pt idx="1691">
                <c:v>1692</c:v>
              </c:pt>
              <c:pt idx="1692">
                <c:v>1693</c:v>
              </c:pt>
              <c:pt idx="1693">
                <c:v>1694</c:v>
              </c:pt>
              <c:pt idx="1694">
                <c:v>1695</c:v>
              </c:pt>
              <c:pt idx="1695">
                <c:v>1696</c:v>
              </c:pt>
              <c:pt idx="1696">
                <c:v>1697</c:v>
              </c:pt>
              <c:pt idx="1697">
                <c:v>1698</c:v>
              </c:pt>
              <c:pt idx="1698">
                <c:v>1699</c:v>
              </c:pt>
              <c:pt idx="1699">
                <c:v>1700</c:v>
              </c:pt>
              <c:pt idx="1700">
                <c:v>1701</c:v>
              </c:pt>
              <c:pt idx="1701">
                <c:v>1702</c:v>
              </c:pt>
              <c:pt idx="1702">
                <c:v>1703</c:v>
              </c:pt>
              <c:pt idx="1703">
                <c:v>1704</c:v>
              </c:pt>
              <c:pt idx="1704">
                <c:v>1705</c:v>
              </c:pt>
              <c:pt idx="1705">
                <c:v>1706</c:v>
              </c:pt>
              <c:pt idx="1706">
                <c:v>1707</c:v>
              </c:pt>
              <c:pt idx="1707">
                <c:v>1708</c:v>
              </c:pt>
              <c:pt idx="1708">
                <c:v>1709</c:v>
              </c:pt>
              <c:pt idx="1709">
                <c:v>1710</c:v>
              </c:pt>
              <c:pt idx="1710">
                <c:v>1711</c:v>
              </c:pt>
              <c:pt idx="1711">
                <c:v>1712</c:v>
              </c:pt>
              <c:pt idx="1712">
                <c:v>1713</c:v>
              </c:pt>
              <c:pt idx="1713">
                <c:v>1714</c:v>
              </c:pt>
              <c:pt idx="1714">
                <c:v>1715</c:v>
              </c:pt>
              <c:pt idx="1715">
                <c:v>1716</c:v>
              </c:pt>
              <c:pt idx="1716">
                <c:v>1717</c:v>
              </c:pt>
              <c:pt idx="1717">
                <c:v>1718</c:v>
              </c:pt>
              <c:pt idx="1718">
                <c:v>1719</c:v>
              </c:pt>
              <c:pt idx="1719">
                <c:v>1720</c:v>
              </c:pt>
              <c:pt idx="1720">
                <c:v>1721</c:v>
              </c:pt>
              <c:pt idx="1721">
                <c:v>1722</c:v>
              </c:pt>
              <c:pt idx="1722">
                <c:v>1723</c:v>
              </c:pt>
              <c:pt idx="1723">
                <c:v>1724</c:v>
              </c:pt>
              <c:pt idx="1724">
                <c:v>1725</c:v>
              </c:pt>
              <c:pt idx="1725">
                <c:v>1726</c:v>
              </c:pt>
              <c:pt idx="1726">
                <c:v>1727</c:v>
              </c:pt>
              <c:pt idx="1727">
                <c:v>1728</c:v>
              </c:pt>
              <c:pt idx="1728">
                <c:v>1729</c:v>
              </c:pt>
              <c:pt idx="1729">
                <c:v>1730</c:v>
              </c:pt>
              <c:pt idx="1730">
                <c:v>1731</c:v>
              </c:pt>
              <c:pt idx="1731">
                <c:v>1732</c:v>
              </c:pt>
              <c:pt idx="1732">
                <c:v>1733</c:v>
              </c:pt>
              <c:pt idx="1733">
                <c:v>1734</c:v>
              </c:pt>
              <c:pt idx="1734">
                <c:v>1735</c:v>
              </c:pt>
              <c:pt idx="1735">
                <c:v>1736</c:v>
              </c:pt>
              <c:pt idx="1736">
                <c:v>1737</c:v>
              </c:pt>
              <c:pt idx="1737">
                <c:v>1738</c:v>
              </c:pt>
              <c:pt idx="1738">
                <c:v>1739</c:v>
              </c:pt>
              <c:pt idx="1739">
                <c:v>1740</c:v>
              </c:pt>
              <c:pt idx="1740">
                <c:v>1741</c:v>
              </c:pt>
              <c:pt idx="1741">
                <c:v>1742</c:v>
              </c:pt>
              <c:pt idx="1742">
                <c:v>1743</c:v>
              </c:pt>
              <c:pt idx="1743">
                <c:v>1744</c:v>
              </c:pt>
              <c:pt idx="1744">
                <c:v>1745</c:v>
              </c:pt>
              <c:pt idx="1745">
                <c:v>1746</c:v>
              </c:pt>
              <c:pt idx="1746">
                <c:v>1747</c:v>
              </c:pt>
              <c:pt idx="1747">
                <c:v>1748</c:v>
              </c:pt>
              <c:pt idx="1748">
                <c:v>1749</c:v>
              </c:pt>
              <c:pt idx="1749">
                <c:v>1750</c:v>
              </c:pt>
              <c:pt idx="1750">
                <c:v>1751</c:v>
              </c:pt>
              <c:pt idx="1751">
                <c:v>1752</c:v>
              </c:pt>
              <c:pt idx="1752">
                <c:v>1753</c:v>
              </c:pt>
              <c:pt idx="1753">
                <c:v>1754</c:v>
              </c:pt>
              <c:pt idx="1754">
                <c:v>1755</c:v>
              </c:pt>
              <c:pt idx="1755">
                <c:v>1756</c:v>
              </c:pt>
              <c:pt idx="1756">
                <c:v>1757</c:v>
              </c:pt>
              <c:pt idx="1757">
                <c:v>1758</c:v>
              </c:pt>
              <c:pt idx="1758">
                <c:v>1759</c:v>
              </c:pt>
              <c:pt idx="1759">
                <c:v>1760</c:v>
              </c:pt>
              <c:pt idx="1760">
                <c:v>1761</c:v>
              </c:pt>
              <c:pt idx="1761">
                <c:v>1762</c:v>
              </c:pt>
              <c:pt idx="1762">
                <c:v>1763</c:v>
              </c:pt>
              <c:pt idx="1763">
                <c:v>1764</c:v>
              </c:pt>
              <c:pt idx="1764">
                <c:v>1765</c:v>
              </c:pt>
              <c:pt idx="1765">
                <c:v>1766</c:v>
              </c:pt>
              <c:pt idx="1766">
                <c:v>1767</c:v>
              </c:pt>
              <c:pt idx="1767">
                <c:v>1768</c:v>
              </c:pt>
              <c:pt idx="1768">
                <c:v>1769</c:v>
              </c:pt>
              <c:pt idx="1769">
                <c:v>1770</c:v>
              </c:pt>
              <c:pt idx="1770">
                <c:v>1771</c:v>
              </c:pt>
              <c:pt idx="1771">
                <c:v>1772</c:v>
              </c:pt>
              <c:pt idx="1772">
                <c:v>1773</c:v>
              </c:pt>
              <c:pt idx="1773">
                <c:v>1774</c:v>
              </c:pt>
              <c:pt idx="1774">
                <c:v>1775</c:v>
              </c:pt>
              <c:pt idx="1775">
                <c:v>1776</c:v>
              </c:pt>
              <c:pt idx="1776">
                <c:v>1777</c:v>
              </c:pt>
              <c:pt idx="1777">
                <c:v>1778</c:v>
              </c:pt>
              <c:pt idx="1778">
                <c:v>1779</c:v>
              </c:pt>
              <c:pt idx="1779">
                <c:v>1780</c:v>
              </c:pt>
              <c:pt idx="1780">
                <c:v>1781</c:v>
              </c:pt>
              <c:pt idx="1781">
                <c:v>1782</c:v>
              </c:pt>
              <c:pt idx="1782">
                <c:v>1783</c:v>
              </c:pt>
              <c:pt idx="1783">
                <c:v>1784</c:v>
              </c:pt>
              <c:pt idx="1784">
                <c:v>1785</c:v>
              </c:pt>
              <c:pt idx="1785">
                <c:v>1786</c:v>
              </c:pt>
              <c:pt idx="1786">
                <c:v>1787</c:v>
              </c:pt>
              <c:pt idx="1787">
                <c:v>1788</c:v>
              </c:pt>
              <c:pt idx="1788">
                <c:v>1789</c:v>
              </c:pt>
              <c:pt idx="1789">
                <c:v>1790</c:v>
              </c:pt>
              <c:pt idx="1790">
                <c:v>1791</c:v>
              </c:pt>
              <c:pt idx="1791">
                <c:v>1792</c:v>
              </c:pt>
              <c:pt idx="1792">
                <c:v>1793</c:v>
              </c:pt>
              <c:pt idx="1793">
                <c:v>1794</c:v>
              </c:pt>
              <c:pt idx="1794">
                <c:v>1795</c:v>
              </c:pt>
              <c:pt idx="1795">
                <c:v>1796</c:v>
              </c:pt>
              <c:pt idx="1796">
                <c:v>1797</c:v>
              </c:pt>
              <c:pt idx="1797">
                <c:v>1798</c:v>
              </c:pt>
              <c:pt idx="1798">
                <c:v>1799</c:v>
              </c:pt>
              <c:pt idx="1799">
                <c:v>1800</c:v>
              </c:pt>
              <c:pt idx="1800">
                <c:v>1801</c:v>
              </c:pt>
              <c:pt idx="1801">
                <c:v>1802</c:v>
              </c:pt>
              <c:pt idx="1802">
                <c:v>1803</c:v>
              </c:pt>
              <c:pt idx="1803">
                <c:v>1804</c:v>
              </c:pt>
              <c:pt idx="1804">
                <c:v>1805</c:v>
              </c:pt>
              <c:pt idx="1805">
                <c:v>1806</c:v>
              </c:pt>
              <c:pt idx="1806">
                <c:v>1807</c:v>
              </c:pt>
              <c:pt idx="1807">
                <c:v>1808</c:v>
              </c:pt>
              <c:pt idx="1808">
                <c:v>1809</c:v>
              </c:pt>
              <c:pt idx="1809">
                <c:v>1810</c:v>
              </c:pt>
              <c:pt idx="1810">
                <c:v>1811</c:v>
              </c:pt>
              <c:pt idx="1811">
                <c:v>1812</c:v>
              </c:pt>
              <c:pt idx="1812">
                <c:v>1813</c:v>
              </c:pt>
              <c:pt idx="1813">
                <c:v>1814</c:v>
              </c:pt>
              <c:pt idx="1814">
                <c:v>1815</c:v>
              </c:pt>
              <c:pt idx="1815">
                <c:v>1816</c:v>
              </c:pt>
              <c:pt idx="1816">
                <c:v>1817</c:v>
              </c:pt>
              <c:pt idx="1817">
                <c:v>1818</c:v>
              </c:pt>
              <c:pt idx="1818">
                <c:v>1819</c:v>
              </c:pt>
              <c:pt idx="1819">
                <c:v>1820</c:v>
              </c:pt>
              <c:pt idx="1820">
                <c:v>1821</c:v>
              </c:pt>
              <c:pt idx="1821">
                <c:v>1822</c:v>
              </c:pt>
              <c:pt idx="1822">
                <c:v>1823</c:v>
              </c:pt>
              <c:pt idx="1823">
                <c:v>1824</c:v>
              </c:pt>
              <c:pt idx="1824">
                <c:v>1825</c:v>
              </c:pt>
              <c:pt idx="1825">
                <c:v>1826</c:v>
              </c:pt>
              <c:pt idx="1826">
                <c:v>1827</c:v>
              </c:pt>
              <c:pt idx="1827">
                <c:v>1828</c:v>
              </c:pt>
              <c:pt idx="1828">
                <c:v>1829</c:v>
              </c:pt>
              <c:pt idx="1829">
                <c:v>1830</c:v>
              </c:pt>
              <c:pt idx="1830">
                <c:v>1831</c:v>
              </c:pt>
              <c:pt idx="1831">
                <c:v>1832</c:v>
              </c:pt>
              <c:pt idx="1832">
                <c:v>1833</c:v>
              </c:pt>
              <c:pt idx="1833">
                <c:v>1834</c:v>
              </c:pt>
              <c:pt idx="1834">
                <c:v>1835</c:v>
              </c:pt>
              <c:pt idx="1835">
                <c:v>1836</c:v>
              </c:pt>
              <c:pt idx="1836">
                <c:v>1837</c:v>
              </c:pt>
              <c:pt idx="1837">
                <c:v>1838</c:v>
              </c:pt>
              <c:pt idx="1838">
                <c:v>1839</c:v>
              </c:pt>
              <c:pt idx="1839">
                <c:v>1840</c:v>
              </c:pt>
              <c:pt idx="1840">
                <c:v>1841</c:v>
              </c:pt>
              <c:pt idx="1841">
                <c:v>1842</c:v>
              </c:pt>
              <c:pt idx="1842">
                <c:v>1843</c:v>
              </c:pt>
              <c:pt idx="1843">
                <c:v>1844</c:v>
              </c:pt>
              <c:pt idx="1844">
                <c:v>1845</c:v>
              </c:pt>
              <c:pt idx="1845">
                <c:v>1846</c:v>
              </c:pt>
              <c:pt idx="1846">
                <c:v>1847</c:v>
              </c:pt>
              <c:pt idx="1847">
                <c:v>1848</c:v>
              </c:pt>
              <c:pt idx="1848">
                <c:v>1849</c:v>
              </c:pt>
              <c:pt idx="1849">
                <c:v>1850</c:v>
              </c:pt>
              <c:pt idx="1850">
                <c:v>1851</c:v>
              </c:pt>
              <c:pt idx="1851">
                <c:v>1852</c:v>
              </c:pt>
              <c:pt idx="1852">
                <c:v>1853</c:v>
              </c:pt>
              <c:pt idx="1853">
                <c:v>1854</c:v>
              </c:pt>
              <c:pt idx="1854">
                <c:v>1855</c:v>
              </c:pt>
              <c:pt idx="1855">
                <c:v>1856</c:v>
              </c:pt>
              <c:pt idx="1856">
                <c:v>1857</c:v>
              </c:pt>
              <c:pt idx="1857">
                <c:v>1858</c:v>
              </c:pt>
              <c:pt idx="1858">
                <c:v>1859</c:v>
              </c:pt>
              <c:pt idx="1859">
                <c:v>1860</c:v>
              </c:pt>
              <c:pt idx="1860">
                <c:v>1861</c:v>
              </c:pt>
              <c:pt idx="1861">
                <c:v>1862</c:v>
              </c:pt>
              <c:pt idx="1862">
                <c:v>1863</c:v>
              </c:pt>
              <c:pt idx="1863">
                <c:v>1864</c:v>
              </c:pt>
              <c:pt idx="1864">
                <c:v>1865</c:v>
              </c:pt>
              <c:pt idx="1865">
                <c:v>1866</c:v>
              </c:pt>
              <c:pt idx="1866">
                <c:v>1867</c:v>
              </c:pt>
              <c:pt idx="1867">
                <c:v>1868</c:v>
              </c:pt>
              <c:pt idx="1868">
                <c:v>1869</c:v>
              </c:pt>
              <c:pt idx="1869">
                <c:v>1870</c:v>
              </c:pt>
              <c:pt idx="1870">
                <c:v>1871</c:v>
              </c:pt>
              <c:pt idx="1871">
                <c:v>1872</c:v>
              </c:pt>
              <c:pt idx="1872">
                <c:v>1873</c:v>
              </c:pt>
              <c:pt idx="1873">
                <c:v>1874</c:v>
              </c:pt>
              <c:pt idx="1874">
                <c:v>1875</c:v>
              </c:pt>
              <c:pt idx="1875">
                <c:v>1876</c:v>
              </c:pt>
              <c:pt idx="1876">
                <c:v>1877</c:v>
              </c:pt>
              <c:pt idx="1877">
                <c:v>1878</c:v>
              </c:pt>
              <c:pt idx="1878">
                <c:v>1879</c:v>
              </c:pt>
              <c:pt idx="1879">
                <c:v>1880</c:v>
              </c:pt>
              <c:pt idx="1880">
                <c:v>1881</c:v>
              </c:pt>
              <c:pt idx="1881">
                <c:v>1882</c:v>
              </c:pt>
              <c:pt idx="1882">
                <c:v>1883</c:v>
              </c:pt>
              <c:pt idx="1883">
                <c:v>1884</c:v>
              </c:pt>
              <c:pt idx="1884">
                <c:v>1885</c:v>
              </c:pt>
              <c:pt idx="1885">
                <c:v>1886</c:v>
              </c:pt>
              <c:pt idx="1886">
                <c:v>1887</c:v>
              </c:pt>
              <c:pt idx="1887">
                <c:v>1888</c:v>
              </c:pt>
              <c:pt idx="1888">
                <c:v>1889</c:v>
              </c:pt>
              <c:pt idx="1889">
                <c:v>1890</c:v>
              </c:pt>
              <c:pt idx="1890">
                <c:v>1891</c:v>
              </c:pt>
              <c:pt idx="1891">
                <c:v>1892</c:v>
              </c:pt>
              <c:pt idx="1892">
                <c:v>1893</c:v>
              </c:pt>
              <c:pt idx="1893">
                <c:v>1894</c:v>
              </c:pt>
              <c:pt idx="1894">
                <c:v>1895</c:v>
              </c:pt>
              <c:pt idx="1895">
                <c:v>1896</c:v>
              </c:pt>
              <c:pt idx="1896">
                <c:v>1897</c:v>
              </c:pt>
              <c:pt idx="1897">
                <c:v>1898</c:v>
              </c:pt>
              <c:pt idx="1898">
                <c:v>1899</c:v>
              </c:pt>
              <c:pt idx="1899">
                <c:v>1900</c:v>
              </c:pt>
              <c:pt idx="1900">
                <c:v>1901</c:v>
              </c:pt>
              <c:pt idx="1901">
                <c:v>1902</c:v>
              </c:pt>
              <c:pt idx="1902">
                <c:v>1903</c:v>
              </c:pt>
              <c:pt idx="1903">
                <c:v>1904</c:v>
              </c:pt>
              <c:pt idx="1904">
                <c:v>1905</c:v>
              </c:pt>
              <c:pt idx="1905">
                <c:v>1906</c:v>
              </c:pt>
              <c:pt idx="1906">
                <c:v>1907</c:v>
              </c:pt>
              <c:pt idx="1907">
                <c:v>1908</c:v>
              </c:pt>
              <c:pt idx="1908">
                <c:v>1909</c:v>
              </c:pt>
              <c:pt idx="1909">
                <c:v>1910</c:v>
              </c:pt>
              <c:pt idx="1910">
                <c:v>1911</c:v>
              </c:pt>
              <c:pt idx="1911">
                <c:v>1912</c:v>
              </c:pt>
              <c:pt idx="1912">
                <c:v>1913</c:v>
              </c:pt>
              <c:pt idx="1913">
                <c:v>1914</c:v>
              </c:pt>
              <c:pt idx="1914">
                <c:v>1915</c:v>
              </c:pt>
              <c:pt idx="1915">
                <c:v>1916</c:v>
              </c:pt>
              <c:pt idx="1916">
                <c:v>1917</c:v>
              </c:pt>
              <c:pt idx="1917">
                <c:v>1918</c:v>
              </c:pt>
              <c:pt idx="1918">
                <c:v>1919</c:v>
              </c:pt>
              <c:pt idx="1919">
                <c:v>1920</c:v>
              </c:pt>
              <c:pt idx="1920">
                <c:v>1921</c:v>
              </c:pt>
              <c:pt idx="1921">
                <c:v>1922</c:v>
              </c:pt>
              <c:pt idx="1922">
                <c:v>1923</c:v>
              </c:pt>
              <c:pt idx="1923">
                <c:v>1924</c:v>
              </c:pt>
              <c:pt idx="1924">
                <c:v>1925</c:v>
              </c:pt>
              <c:pt idx="1925">
                <c:v>1926</c:v>
              </c:pt>
              <c:pt idx="1926">
                <c:v>1927</c:v>
              </c:pt>
              <c:pt idx="1927">
                <c:v>1928</c:v>
              </c:pt>
              <c:pt idx="1928">
                <c:v>1929</c:v>
              </c:pt>
              <c:pt idx="1929">
                <c:v>1930</c:v>
              </c:pt>
              <c:pt idx="1930">
                <c:v>1931</c:v>
              </c:pt>
              <c:pt idx="1931">
                <c:v>1932</c:v>
              </c:pt>
              <c:pt idx="1932">
                <c:v>1933</c:v>
              </c:pt>
              <c:pt idx="1933">
                <c:v>1934</c:v>
              </c:pt>
              <c:pt idx="1934">
                <c:v>1935</c:v>
              </c:pt>
              <c:pt idx="1935">
                <c:v>1936</c:v>
              </c:pt>
              <c:pt idx="1936">
                <c:v>1937</c:v>
              </c:pt>
              <c:pt idx="1937">
                <c:v>1938</c:v>
              </c:pt>
              <c:pt idx="1938">
                <c:v>1939</c:v>
              </c:pt>
              <c:pt idx="1939">
                <c:v>1940</c:v>
              </c:pt>
              <c:pt idx="1940">
                <c:v>1941</c:v>
              </c:pt>
              <c:pt idx="1941">
                <c:v>1942</c:v>
              </c:pt>
              <c:pt idx="1942">
                <c:v>1943</c:v>
              </c:pt>
              <c:pt idx="1943">
                <c:v>1944</c:v>
              </c:pt>
              <c:pt idx="1944">
                <c:v>1945</c:v>
              </c:pt>
              <c:pt idx="1945">
                <c:v>1946</c:v>
              </c:pt>
              <c:pt idx="1946">
                <c:v>1947</c:v>
              </c:pt>
              <c:pt idx="1947">
                <c:v>1948</c:v>
              </c:pt>
              <c:pt idx="1948">
                <c:v>1949</c:v>
              </c:pt>
              <c:pt idx="1949">
                <c:v>1950</c:v>
              </c:pt>
              <c:pt idx="1950">
                <c:v>1951</c:v>
              </c:pt>
              <c:pt idx="1951">
                <c:v>1952</c:v>
              </c:pt>
              <c:pt idx="1952">
                <c:v>1953</c:v>
              </c:pt>
              <c:pt idx="1953">
                <c:v>1954</c:v>
              </c:pt>
              <c:pt idx="1954">
                <c:v>1955</c:v>
              </c:pt>
              <c:pt idx="1955">
                <c:v>1956</c:v>
              </c:pt>
              <c:pt idx="1956">
                <c:v>1957</c:v>
              </c:pt>
              <c:pt idx="1957">
                <c:v>1958</c:v>
              </c:pt>
              <c:pt idx="1958">
                <c:v>1959</c:v>
              </c:pt>
              <c:pt idx="1959">
                <c:v>1960</c:v>
              </c:pt>
              <c:pt idx="1960">
                <c:v>1961</c:v>
              </c:pt>
              <c:pt idx="1961">
                <c:v>1962</c:v>
              </c:pt>
              <c:pt idx="1962">
                <c:v>1963</c:v>
              </c:pt>
              <c:pt idx="1963">
                <c:v>1964</c:v>
              </c:pt>
              <c:pt idx="1964">
                <c:v>1965</c:v>
              </c:pt>
              <c:pt idx="1965">
                <c:v>1966</c:v>
              </c:pt>
              <c:pt idx="1966">
                <c:v>1967</c:v>
              </c:pt>
              <c:pt idx="1967">
                <c:v>1968</c:v>
              </c:pt>
              <c:pt idx="1968">
                <c:v>1969</c:v>
              </c:pt>
              <c:pt idx="1969">
                <c:v>1970</c:v>
              </c:pt>
              <c:pt idx="1970">
                <c:v>1971</c:v>
              </c:pt>
              <c:pt idx="1971">
                <c:v>1972</c:v>
              </c:pt>
              <c:pt idx="1972">
                <c:v>1973</c:v>
              </c:pt>
              <c:pt idx="1973">
                <c:v>1974</c:v>
              </c:pt>
              <c:pt idx="1974">
                <c:v>1975</c:v>
              </c:pt>
              <c:pt idx="1975">
                <c:v>1976</c:v>
              </c:pt>
              <c:pt idx="1976">
                <c:v>1977</c:v>
              </c:pt>
              <c:pt idx="1977">
                <c:v>1978</c:v>
              </c:pt>
              <c:pt idx="1978">
                <c:v>1979</c:v>
              </c:pt>
              <c:pt idx="1979">
                <c:v>1980</c:v>
              </c:pt>
              <c:pt idx="1980">
                <c:v>1981</c:v>
              </c:pt>
              <c:pt idx="1981">
                <c:v>1982</c:v>
              </c:pt>
              <c:pt idx="1982">
                <c:v>1983</c:v>
              </c:pt>
              <c:pt idx="1983">
                <c:v>1984</c:v>
              </c:pt>
              <c:pt idx="1984">
                <c:v>1985</c:v>
              </c:pt>
              <c:pt idx="1985">
                <c:v>1986</c:v>
              </c:pt>
              <c:pt idx="1986">
                <c:v>1987</c:v>
              </c:pt>
              <c:pt idx="1987">
                <c:v>1988</c:v>
              </c:pt>
              <c:pt idx="1988">
                <c:v>1989</c:v>
              </c:pt>
              <c:pt idx="1989">
                <c:v>1990</c:v>
              </c:pt>
              <c:pt idx="1990">
                <c:v>1991</c:v>
              </c:pt>
              <c:pt idx="1991">
                <c:v>1992</c:v>
              </c:pt>
              <c:pt idx="1992">
                <c:v>1993</c:v>
              </c:pt>
              <c:pt idx="1993">
                <c:v>1994</c:v>
              </c:pt>
              <c:pt idx="1994">
                <c:v>1995</c:v>
              </c:pt>
              <c:pt idx="1995">
                <c:v>1996</c:v>
              </c:pt>
              <c:pt idx="1996">
                <c:v>1997</c:v>
              </c:pt>
              <c:pt idx="1997">
                <c:v>1998</c:v>
              </c:pt>
              <c:pt idx="1998">
                <c:v>1999</c:v>
              </c:pt>
              <c:pt idx="1999">
                <c:v>2000</c:v>
              </c:pt>
            </c:numLit>
          </c:xVal>
          <c:yVal>
            <c:numLit>
              <c:formatCode>"10^"0;"10^-"0;"10^"0</c:formatCode>
              <c:ptCount val="2000"/>
              <c:pt idx="0">
                <c:v>0</c:v>
              </c:pt>
              <c:pt idx="1">
                <c:v>-1.165001681067937</c:v>
              </c:pt>
              <c:pt idx="2">
                <c:v>-2.0328823194518058</c:v>
              </c:pt>
              <c:pt idx="3">
                <c:v>-2.5566697216728165</c:v>
              </c:pt>
              <c:pt idx="4">
                <c:v>-2.588806380907794</c:v>
              </c:pt>
              <c:pt idx="5">
                <c:v>-2.1609206054388292</c:v>
              </c:pt>
              <c:pt idx="6">
                <c:v>-1.6940728197635029</c:v>
              </c:pt>
              <c:pt idx="7">
                <c:v>-1.4966043096775534</c:v>
              </c:pt>
              <c:pt idx="8">
                <c:v>-1.6422537691876407</c:v>
              </c:pt>
              <c:pt idx="9">
                <c:v>-2.152865557726214</c:v>
              </c:pt>
              <c:pt idx="10">
                <c:v>-2.517213569751978</c:v>
              </c:pt>
              <c:pt idx="11">
                <c:v>-2.7485126531385107</c:v>
              </c:pt>
              <c:pt idx="12">
                <c:v>-2.6553680461897793</c:v>
              </c:pt>
              <c:pt idx="13">
                <c:v>-2.5672358856053443</c:v>
              </c:pt>
              <c:pt idx="14">
                <c:v>-2.6065037665427773</c:v>
              </c:pt>
              <c:pt idx="15">
                <c:v>-2.621258796879065</c:v>
              </c:pt>
              <c:pt idx="16">
                <c:v>-2.635661044636047</c:v>
              </c:pt>
              <c:pt idx="17">
                <c:v>-2.7387252328915404</c:v>
              </c:pt>
              <c:pt idx="18">
                <c:v>-2.8515330834297057</c:v>
              </c:pt>
              <c:pt idx="19">
                <c:v>-2.864425325051375</c:v>
              </c:pt>
              <c:pt idx="20">
                <c:v>-2.8529423289716402</c:v>
              </c:pt>
              <c:pt idx="21">
                <c:v>-2.8706066117552167</c:v>
              </c:pt>
              <c:pt idx="22">
                <c:v>-2.884043521749114</c:v>
              </c:pt>
              <c:pt idx="23">
                <c:v>-2.8832362302146355</c:v>
              </c:pt>
              <c:pt idx="24">
                <c:v>-2.9042415240889046</c:v>
              </c:pt>
              <c:pt idx="25">
                <c:v>-2.9353062079692562</c:v>
              </c:pt>
              <c:pt idx="26">
                <c:v>-2.946560435180755</c:v>
              </c:pt>
              <c:pt idx="27">
                <c:v>-2.9441746060747316</c:v>
              </c:pt>
              <c:pt idx="28">
                <c:v>-2.948033697031297</c:v>
              </c:pt>
              <c:pt idx="29">
                <c:v>-2.9555817649927003</c:v>
              </c:pt>
              <c:pt idx="30">
                <c:v>-2.960954890396393</c:v>
              </c:pt>
              <c:pt idx="31">
                <c:v>-2.966648632959239</c:v>
              </c:pt>
              <c:pt idx="32">
                <c:v>-2.9754281387363957</c:v>
              </c:pt>
              <c:pt idx="33">
                <c:v>-2.9810125624357737</c:v>
              </c:pt>
              <c:pt idx="34">
                <c:v>-2.9810042481927965</c:v>
              </c:pt>
              <c:pt idx="35">
                <c:v>-2.9804267979043613</c:v>
              </c:pt>
              <c:pt idx="36">
                <c:v>-2.981986429264868</c:v>
              </c:pt>
              <c:pt idx="37">
                <c:v>-2.985089023774039</c:v>
              </c:pt>
              <c:pt idx="38">
                <c:v>-2.9885775885115407</c:v>
              </c:pt>
              <c:pt idx="39">
                <c:v>-2.9923759580919294</c:v>
              </c:pt>
              <c:pt idx="40">
                <c:v>-2.9951199927593657</c:v>
              </c:pt>
              <c:pt idx="41">
                <c:v>-2.9957904391892436</c:v>
              </c:pt>
              <c:pt idx="42">
                <c:v>-2.99568292618401</c:v>
              </c:pt>
              <c:pt idx="43">
                <c:v>-2.9961002254344917</c:v>
              </c:pt>
              <c:pt idx="44">
                <c:v>-2.9973156870102704</c:v>
              </c:pt>
              <c:pt idx="45">
                <c:v>-2.9990022696422063</c:v>
              </c:pt>
              <c:pt idx="46">
                <c:v>-3.0008681532201567</c:v>
              </c:pt>
              <c:pt idx="47">
                <c:v>-3.0024209783862346</c:v>
              </c:pt>
              <c:pt idx="48">
                <c:v>-3.0033141196415043</c:v>
              </c:pt>
              <c:pt idx="49">
                <c:v>-3.003914951459823</c:v>
              </c:pt>
              <c:pt idx="50">
                <c:v>-3.004592101782777</c:v>
              </c:pt>
              <c:pt idx="51">
                <c:v>-3.0056084912163517</c:v>
              </c:pt>
              <c:pt idx="52">
                <c:v>-3.0068036897688617</c:v>
              </c:pt>
              <c:pt idx="53">
                <c:v>-3.0080331537056972</c:v>
              </c:pt>
              <c:pt idx="54">
                <c:v>-3.009154763648687</c:v>
              </c:pt>
              <c:pt idx="55">
                <c:v>-3.010171229988677</c:v>
              </c:pt>
              <c:pt idx="56">
                <c:v>-3.0111735929547243</c:v>
              </c:pt>
              <c:pt idx="57">
                <c:v>-3.0122466168327517</c:v>
              </c:pt>
              <c:pt idx="58">
                <c:v>-3.0134324769167926</c:v>
              </c:pt>
              <c:pt idx="59">
                <c:v>-3.0146862684865563</c:v>
              </c:pt>
              <c:pt idx="60">
                <c:v>-3.015944591257065</c:v>
              </c:pt>
              <c:pt idx="61">
                <c:v>-3.0171478344153293</c:v>
              </c:pt>
              <c:pt idx="62">
                <c:v>-3.018328597864569</c:v>
              </c:pt>
              <c:pt idx="63">
                <c:v>-3.019538473475659</c:v>
              </c:pt>
              <c:pt idx="64">
                <c:v>-3.0208187000384354</c:v>
              </c:pt>
              <c:pt idx="65">
                <c:v>-3.0221712624573454</c:v>
              </c:pt>
              <c:pt idx="66">
                <c:v>-3.0235656467385534</c:v>
              </c:pt>
              <c:pt idx="67">
                <c:v>-3.0249617624434557</c:v>
              </c:pt>
              <c:pt idx="68">
                <c:v>-3.026337923282378</c:v>
              </c:pt>
              <c:pt idx="69">
                <c:v>-3.027712440790995</c:v>
              </c:pt>
              <c:pt idx="70">
                <c:v>-3.0291307966728267</c:v>
              </c:pt>
              <c:pt idx="71">
                <c:v>-3.030557061577132</c:v>
              </c:pt>
              <c:pt idx="72">
                <c:v>-3.032027764379442</c:v>
              </c:pt>
              <c:pt idx="73">
                <c:v>-3.0335339586638645</c:v>
              </c:pt>
              <c:pt idx="74">
                <c:v>-3.0350402161378813</c:v>
              </c:pt>
              <c:pt idx="75">
                <c:v>-3.0365630543611415</c:v>
              </c:pt>
              <c:pt idx="76">
                <c:v>-3.038083191428597</c:v>
              </c:pt>
              <c:pt idx="77">
                <c:v>-3.0396124741843114</c:v>
              </c:pt>
              <c:pt idx="78">
                <c:v>-3.0411481159530203</c:v>
              </c:pt>
              <c:pt idx="79">
                <c:v>-3.042713644393216</c:v>
              </c:pt>
              <c:pt idx="80">
                <c:v>-3.0443132115800995</c:v>
              </c:pt>
              <c:pt idx="81">
                <c:v>-3.0459326913362412</c:v>
              </c:pt>
              <c:pt idx="82">
                <c:v>-3.0475524181130265</c:v>
              </c:pt>
              <c:pt idx="83">
                <c:v>-3.049186963039515</c:v>
              </c:pt>
              <c:pt idx="84">
                <c:v>-3.0508408651482974</c:v>
              </c:pt>
              <c:pt idx="85">
                <c:v>-3.0525030502234847</c:v>
              </c:pt>
              <c:pt idx="86">
                <c:v>-3.054175065407824</c:v>
              </c:pt>
              <c:pt idx="87">
                <c:v>-3.0558624329328437</c:v>
              </c:pt>
              <c:pt idx="88">
                <c:v>-3.0575558861400567</c:v>
              </c:pt>
              <c:pt idx="89">
                <c:v>-3.059277871536483</c:v>
              </c:pt>
              <c:pt idx="90">
                <c:v>-3.061017207625086</c:v>
              </c:pt>
              <c:pt idx="91">
                <c:v>-3.06275299963228</c:v>
              </c:pt>
              <c:pt idx="92">
                <c:v>-3.0644972685961016</c:v>
              </c:pt>
              <c:pt idx="93">
                <c:v>-3.0662688063651817</c:v>
              </c:pt>
              <c:pt idx="94">
                <c:v>-3.0680328693794907</c:v>
              </c:pt>
              <c:pt idx="95">
                <c:v>-3.0698189179584197</c:v>
              </c:pt>
              <c:pt idx="96">
                <c:v>-3.071616951425001</c:v>
              </c:pt>
              <c:pt idx="97">
                <c:v>-3.0734219456451743</c:v>
              </c:pt>
              <c:pt idx="98">
                <c:v>-3.075230857961022</c:v>
              </c:pt>
              <c:pt idx="99">
                <c:v>-3.077052522257545</c:v>
              </c:pt>
              <c:pt idx="100">
                <c:v>-3.078890192577183</c:v>
              </c:pt>
              <c:pt idx="101">
                <c:v>-3.080739856051707</c:v>
              </c:pt>
              <c:pt idx="102">
                <c:v>-3.082601107862129</c:v>
              </c:pt>
              <c:pt idx="103">
                <c:v>-3.084475118645623</c:v>
              </c:pt>
              <c:pt idx="104">
                <c:v>-3.08637897479745</c:v>
              </c:pt>
              <c:pt idx="105">
                <c:v>-3.088290681618102</c:v>
              </c:pt>
              <c:pt idx="106">
                <c:v>-3.090198011526815</c:v>
              </c:pt>
              <c:pt idx="107">
                <c:v>-3.092125567078417</c:v>
              </c:pt>
              <c:pt idx="108">
                <c:v>-3.094076277838713</c:v>
              </c:pt>
              <c:pt idx="109">
                <c:v>-3.0960276635407826</c:v>
              </c:pt>
              <c:pt idx="110">
                <c:v>-3.097989489514668</c:v>
              </c:pt>
              <c:pt idx="111">
                <c:v>-3.0999733386789483</c:v>
              </c:pt>
              <c:pt idx="112">
                <c:v>-3.1019997956722496</c:v>
              </c:pt>
              <c:pt idx="113">
                <c:v>-3.104042374876136</c:v>
              </c:pt>
              <c:pt idx="114">
                <c:v>-3.1061145675961113</c:v>
              </c:pt>
              <c:pt idx="115">
                <c:v>-3.1081922377296722</c:v>
              </c:pt>
              <c:pt idx="116">
                <c:v>-3.1102961309356316</c:v>
              </c:pt>
              <c:pt idx="117">
                <c:v>-3.112403514794981</c:v>
              </c:pt>
              <c:pt idx="118">
                <c:v>-3.11453983091039</c:v>
              </c:pt>
              <c:pt idx="119">
                <c:v>-3.1166912529480024</c:v>
              </c:pt>
              <c:pt idx="120">
                <c:v>-3.1188676611383084</c:v>
              </c:pt>
              <c:pt idx="121">
                <c:v>-3.1210785617672276</c:v>
              </c:pt>
              <c:pt idx="122">
                <c:v>-3.1233226972090447</c:v>
              </c:pt>
              <c:pt idx="123">
                <c:v>-3.1255906674015788</c:v>
              </c:pt>
              <c:pt idx="124">
                <c:v>-3.1278583011365693</c:v>
              </c:pt>
              <c:pt idx="125">
                <c:v>-3.130151902335923</c:v>
              </c:pt>
              <c:pt idx="126">
                <c:v>-3.1324694644657862</c:v>
              </c:pt>
              <c:pt idx="127">
                <c:v>-3.134820193379911</c:v>
              </c:pt>
              <c:pt idx="128">
                <c:v>-3.1372045626282232</c:v>
              </c:pt>
              <c:pt idx="129">
                <c:v>-3.139611079129494</c:v>
              </c:pt>
              <c:pt idx="130">
                <c:v>-3.1420285957732976</c:v>
              </c:pt>
              <c:pt idx="131">
                <c:v>-3.1444572222622305</c:v>
              </c:pt>
              <c:pt idx="132">
                <c:v>-3.1469171703951924</c:v>
              </c:pt>
              <c:pt idx="133">
                <c:v>-3.1493917442742796</c:v>
              </c:pt>
              <c:pt idx="134">
                <c:v>-3.15188234727093</c:v>
              </c:pt>
              <c:pt idx="135">
                <c:v>-3.154407765981292</c:v>
              </c:pt>
              <c:pt idx="136">
                <c:v>-3.1569535661064956</c:v>
              </c:pt>
              <c:pt idx="137">
                <c:v>-3.15951249641955</c:v>
              </c:pt>
              <c:pt idx="138">
                <c:v>-3.1620847014513727</c:v>
              </c:pt>
              <c:pt idx="139">
                <c:v>-3.164673500822853</c:v>
              </c:pt>
              <c:pt idx="140">
                <c:v>-3.167289953344282</c:v>
              </c:pt>
              <c:pt idx="141">
                <c:v>-3.16991455757276</c:v>
              </c:pt>
              <c:pt idx="142">
                <c:v>-3.1725551197564568</c:v>
              </c:pt>
              <c:pt idx="143">
                <c:v>-3.1752098847688153</c:v>
              </c:pt>
              <c:pt idx="144">
                <c:v>-3.177882286014831</c:v>
              </c:pt>
              <c:pt idx="145">
                <c:v>-3.1805672844065076</c:v>
              </c:pt>
              <c:pt idx="146">
                <c:v>-3.183275608980319</c:v>
              </c:pt>
              <c:pt idx="147">
                <c:v>-3.1860102598884734</c:v>
              </c:pt>
              <c:pt idx="148">
                <c:v>-3.1887629101552717</c:v>
              </c:pt>
              <c:pt idx="149">
                <c:v>-3.1915223184431367</c:v>
              </c:pt>
              <c:pt idx="150">
                <c:v>-3.1942830678316994</c:v>
              </c:pt>
              <c:pt idx="151">
                <c:v>-3.197064213937624</c:v>
              </c:pt>
              <c:pt idx="152">
                <c:v>-3.1998639729614453</c:v>
              </c:pt>
              <c:pt idx="153">
                <c:v>-3.202677050329976</c:v>
              </c:pt>
              <c:pt idx="154">
                <c:v>-3.2055042852876574</c:v>
              </c:pt>
              <c:pt idx="155">
                <c:v>-3.208340924424303</c:v>
              </c:pt>
              <c:pt idx="156">
                <c:v>-3.211187031621263</c:v>
              </c:pt>
              <c:pt idx="157">
                <c:v>-3.2140632888897436</c:v>
              </c:pt>
              <c:pt idx="158">
                <c:v>-3.2169723210720473</c:v>
              </c:pt>
              <c:pt idx="159">
                <c:v>-3.2198764710794396</c:v>
              </c:pt>
              <c:pt idx="160">
                <c:v>-3.2227813118109383</c:v>
              </c:pt>
              <c:pt idx="161">
                <c:v>-3.225715206647824</c:v>
              </c:pt>
              <c:pt idx="162">
                <c:v>-3.228659497870492</c:v>
              </c:pt>
              <c:pt idx="163">
                <c:v>-3.2316275877047413</c:v>
              </c:pt>
              <c:pt idx="164">
                <c:v>-3.234614611125185</c:v>
              </c:pt>
              <c:pt idx="165">
                <c:v>-3.2376148153822317</c:v>
              </c:pt>
              <c:pt idx="166">
                <c:v>-3.2406230411839596</c:v>
              </c:pt>
              <c:pt idx="167">
                <c:v>-3.2436636659891573</c:v>
              </c:pt>
              <c:pt idx="168">
                <c:v>-3.246743359070103</c:v>
              </c:pt>
              <c:pt idx="169">
                <c:v>-3.249845819127965</c:v>
              </c:pt>
              <c:pt idx="170">
                <c:v>-3.2529744897284143</c:v>
              </c:pt>
              <c:pt idx="171">
                <c:v>-3.2561313459243313</c:v>
              </c:pt>
              <c:pt idx="172">
                <c:v>-3.2593255200528373</c:v>
              </c:pt>
              <c:pt idx="173">
                <c:v>-3.262525872992599</c:v>
              </c:pt>
              <c:pt idx="174">
                <c:v>-3.2657427774845074</c:v>
              </c:pt>
              <c:pt idx="175">
                <c:v>-3.2689893358127273</c:v>
              </c:pt>
              <c:pt idx="176">
                <c:v>-3.2722603466211204</c:v>
              </c:pt>
              <c:pt idx="177">
                <c:v>-3.2755610957181487</c:v>
              </c:pt>
              <c:pt idx="178">
                <c:v>-3.2788904252655895</c:v>
              </c:pt>
              <c:pt idx="179">
                <c:v>-3.282257120615285</c:v>
              </c:pt>
              <c:pt idx="180">
                <c:v>-3.2856367052961075</c:v>
              </c:pt>
              <c:pt idx="181">
                <c:v>-3.289013223583922</c:v>
              </c:pt>
              <c:pt idx="182">
                <c:v>-3.2924068324498488</c:v>
              </c:pt>
              <c:pt idx="183">
                <c:v>-3.295820302297917</c:v>
              </c:pt>
              <c:pt idx="184">
                <c:v>-3.299276385356446</c:v>
              </c:pt>
              <c:pt idx="185">
                <c:v>-3.302766296875807</c:v>
              </c:pt>
              <c:pt idx="186">
                <c:v>-3.30624228231437</c:v>
              </c:pt>
              <c:pt idx="187">
                <c:v>-3.3097675825656667</c:v>
              </c:pt>
              <c:pt idx="188">
                <c:v>-3.3132752723525893</c:v>
              </c:pt>
              <c:pt idx="189">
                <c:v>-3.3168385465450623</c:v>
              </c:pt>
              <c:pt idx="190">
                <c:v>-3.320420399388025</c:v>
              </c:pt>
              <c:pt idx="191">
                <c:v>-3.3240219654309837</c:v>
              </c:pt>
              <c:pt idx="192">
                <c:v>-3.32761301668187</c:v>
              </c:pt>
              <c:pt idx="193">
                <c:v>-3.3312731189493494</c:v>
              </c:pt>
              <c:pt idx="194">
                <c:v>-3.3349436683496556</c:v>
              </c:pt>
              <c:pt idx="195">
                <c:v>-3.338626561874897</c:v>
              </c:pt>
              <c:pt idx="196">
                <c:v>-3.3423600600727634</c:v>
              </c:pt>
              <c:pt idx="197">
                <c:v>-3.3461240052819474</c:v>
              </c:pt>
              <c:pt idx="198">
                <c:v>-3.349937383066097</c:v>
              </c:pt>
              <c:pt idx="199">
                <c:v>-3.353763945770798</c:v>
              </c:pt>
              <c:pt idx="200">
                <c:v>-3.3575968195288484</c:v>
              </c:pt>
              <c:pt idx="201">
                <c:v>-3.361443856862241</c:v>
              </c:pt>
              <c:pt idx="202">
                <c:v>-3.365323262178874</c:v>
              </c:pt>
              <c:pt idx="203">
                <c:v>-3.369220356724282</c:v>
              </c:pt>
              <c:pt idx="204">
                <c:v>-3.373140432444413</c:v>
              </c:pt>
              <c:pt idx="205">
                <c:v>-3.3770951796600053</c:v>
              </c:pt>
              <c:pt idx="206">
                <c:v>-3.38106224982816</c:v>
              </c:pt>
              <c:pt idx="207">
                <c:v>-3.3850247866225804</c:v>
              </c:pt>
              <c:pt idx="208">
                <c:v>-3.3889887112946586</c:v>
              </c:pt>
              <c:pt idx="209">
                <c:v>-3.3929462142648226</c:v>
              </c:pt>
              <c:pt idx="210">
                <c:v>-3.396903283254262</c:v>
              </c:pt>
              <c:pt idx="211">
                <c:v>-3.4008650385332193</c:v>
              </c:pt>
              <c:pt idx="212">
                <c:v>-3.4048412039213467</c:v>
              </c:pt>
              <c:pt idx="213">
                <c:v>-3.408800671224614</c:v>
              </c:pt>
              <c:pt idx="214">
                <c:v>-3.4127280401035307</c:v>
              </c:pt>
              <c:pt idx="215">
                <c:v>-3.416634570573291</c:v>
              </c:pt>
              <c:pt idx="216">
                <c:v>-3.4205445339331098</c:v>
              </c:pt>
              <c:pt idx="217">
                <c:v>-3.424453086571238</c:v>
              </c:pt>
              <c:pt idx="218">
                <c:v>-3.4283843244511942</c:v>
              </c:pt>
              <c:pt idx="219">
                <c:v>-3.4323138663980197</c:v>
              </c:pt>
              <c:pt idx="220">
                <c:v>-3.436247268878369</c:v>
              </c:pt>
              <c:pt idx="221">
                <c:v>-3.4401783279229603</c:v>
              </c:pt>
              <c:pt idx="222">
                <c:v>-3.4441247655803173</c:v>
              </c:pt>
              <c:pt idx="223">
                <c:v>-3.448057430425906</c:v>
              </c:pt>
              <c:pt idx="224">
                <c:v>-3.4519903716293974</c:v>
              </c:pt>
              <c:pt idx="225">
                <c:v>-3.4559406416262224</c:v>
              </c:pt>
              <c:pt idx="226">
                <c:v>-3.459900875003722</c:v>
              </c:pt>
              <c:pt idx="227">
                <c:v>-3.4638722779759155</c:v>
              </c:pt>
              <c:pt idx="228">
                <c:v>-3.467852273765146</c:v>
              </c:pt>
              <c:pt idx="229">
                <c:v>-3.4718510602245063</c:v>
              </c:pt>
              <c:pt idx="230">
                <c:v>-3.4758727173147066</c:v>
              </c:pt>
              <c:pt idx="231">
                <c:v>-3.479921473527993</c:v>
              </c:pt>
              <c:pt idx="232">
                <c:v>-3.484021567468267</c:v>
              </c:pt>
              <c:pt idx="233">
                <c:v>-3.488132674805735</c:v>
              </c:pt>
              <c:pt idx="234">
                <c:v>-3.492274975854385</c:v>
              </c:pt>
              <c:pt idx="235">
                <c:v>-3.4964244753348477</c:v>
              </c:pt>
              <c:pt idx="236">
                <c:v>-3.5005892495499205</c:v>
              </c:pt>
              <c:pt idx="237">
                <c:v>-3.504792961323264</c:v>
              </c:pt>
              <c:pt idx="238">
                <c:v>-3.509051783164747</c:v>
              </c:pt>
              <c:pt idx="239">
                <c:v>-3.5133711937537044</c:v>
              </c:pt>
              <c:pt idx="240">
                <c:v>-3.517701093750947</c:v>
              </c:pt>
              <c:pt idx="241">
                <c:v>-3.5220370301853534</c:v>
              </c:pt>
              <c:pt idx="242">
                <c:v>-3.526393341731986</c:v>
              </c:pt>
              <c:pt idx="243">
                <c:v>-3.530780525348251</c:v>
              </c:pt>
              <c:pt idx="244">
                <c:v>-3.5351707805539756</c:v>
              </c:pt>
              <c:pt idx="245">
                <c:v>-3.539608879179962</c:v>
              </c:pt>
              <c:pt idx="246">
                <c:v>-3.5440471987154356</c:v>
              </c:pt>
              <c:pt idx="247">
                <c:v>-3.5485205948751384</c:v>
              </c:pt>
              <c:pt idx="248">
                <c:v>-3.5530172728785305</c:v>
              </c:pt>
              <c:pt idx="249">
                <c:v>-3.5575359097197152</c:v>
              </c:pt>
              <c:pt idx="250">
                <c:v>-3.5620751203685677</c:v>
              </c:pt>
              <c:pt idx="251">
                <c:v>-3.5666430620174823</c:v>
              </c:pt>
              <c:pt idx="252">
                <c:v>-3.5712077800910995</c:v>
              </c:pt>
              <c:pt idx="253">
                <c:v>-3.5757751996061065</c:v>
              </c:pt>
              <c:pt idx="254">
                <c:v>-3.5803052368640396</c:v>
              </c:pt>
              <c:pt idx="255">
                <c:v>-3.584852968970717</c:v>
              </c:pt>
              <c:pt idx="256">
                <c:v>-3.5893948319162408</c:v>
              </c:pt>
              <c:pt idx="257">
                <c:v>-3.5939471839894637</c:v>
              </c:pt>
              <c:pt idx="258">
                <c:v>-3.598501237050828</c:v>
              </c:pt>
              <c:pt idx="259">
                <c:v>-3.603112257730679</c:v>
              </c:pt>
              <c:pt idx="260">
                <c:v>-3.6077041190932073</c:v>
              </c:pt>
              <c:pt idx="261">
                <c:v>-3.6122721251321</c:v>
              </c:pt>
              <c:pt idx="262">
                <c:v>-3.61686532258494</c:v>
              </c:pt>
              <c:pt idx="263">
                <c:v>-3.621429505837862</c:v>
              </c:pt>
              <c:pt idx="264">
                <c:v>-3.62595222080983</c:v>
              </c:pt>
              <c:pt idx="265">
                <c:v>-3.630516966646701</c:v>
              </c:pt>
              <c:pt idx="266">
                <c:v>-3.6350852126521085</c:v>
              </c:pt>
              <c:pt idx="267">
                <c:v>-3.6396300386303686</c:v>
              </c:pt>
              <c:pt idx="268">
                <c:v>-3.6441406223762582</c:v>
              </c:pt>
              <c:pt idx="269">
                <c:v>-3.648652128811588</c:v>
              </c:pt>
              <c:pt idx="270">
                <c:v>-3.653128920133207</c:v>
              </c:pt>
              <c:pt idx="271">
                <c:v>-3.657535865773857</c:v>
              </c:pt>
              <c:pt idx="272">
                <c:v>-3.6618882897581306</c:v>
              </c:pt>
              <c:pt idx="273">
                <c:v>-3.66619616600395</c:v>
              </c:pt>
              <c:pt idx="274">
                <c:v>-3.670480087814129</c:v>
              </c:pt>
              <c:pt idx="275">
                <c:v>-3.674736859098622</c:v>
              </c:pt>
              <c:pt idx="276">
                <c:v>-3.6789258558459776</c:v>
              </c:pt>
              <c:pt idx="277">
                <c:v>-3.6830844673501435</c:v>
              </c:pt>
              <c:pt idx="278">
                <c:v>-3.6872071944007123</c:v>
              </c:pt>
              <c:pt idx="279">
                <c:v>-3.6912947570103305</c:v>
              </c:pt>
              <c:pt idx="280">
                <c:v>-3.6953500878277086</c:v>
              </c:pt>
              <c:pt idx="281">
                <c:v>-3.6993501783580856</c:v>
              </c:pt>
              <c:pt idx="282">
                <c:v>-3.7033194561645493</c:v>
              </c:pt>
              <c:pt idx="283">
                <c:v>-3.707223530334047</c:v>
              </c:pt>
              <c:pt idx="284">
                <c:v>-3.7110736957603923</c:v>
              </c:pt>
              <c:pt idx="285">
                <c:v>-3.7148569308927413</c:v>
              </c:pt>
              <c:pt idx="286">
                <c:v>-3.718652962606367</c:v>
              </c:pt>
              <c:pt idx="287">
                <c:v>-3.7223701600625447</c:v>
              </c:pt>
              <c:pt idx="288">
                <c:v>-3.7260154410818673</c:v>
              </c:pt>
              <c:pt idx="289">
                <c:v>-3.7296612808855447</c:v>
              </c:pt>
              <c:pt idx="290">
                <c:v>-3.733269833091104</c:v>
              </c:pt>
              <c:pt idx="291">
                <c:v>-3.736811473412233</c:v>
              </c:pt>
              <c:pt idx="292">
                <c:v>-3.7402819182321045</c:v>
              </c:pt>
              <c:pt idx="293">
                <c:v>-3.7437345789866607</c:v>
              </c:pt>
              <c:pt idx="294">
                <c:v>-3.7471785111055302</c:v>
              </c:pt>
              <c:pt idx="295">
                <c:v>-3.7506059483476495</c:v>
              </c:pt>
              <c:pt idx="296">
                <c:v>-3.753922623145036</c:v>
              </c:pt>
              <c:pt idx="297">
                <c:v>-3.757180394323452</c:v>
              </c:pt>
              <c:pt idx="298">
                <c:v>-3.760455282580997</c:v>
              </c:pt>
              <c:pt idx="299">
                <c:v>-3.7636517128337754</c:v>
              </c:pt>
              <c:pt idx="300">
                <c:v>-3.7667804505205322</c:v>
              </c:pt>
              <c:pt idx="301">
                <c:v>-3.7698654171830652</c:v>
              </c:pt>
              <c:pt idx="302">
                <c:v>-3.772866897266813</c:v>
              </c:pt>
              <c:pt idx="303">
                <c:v>-3.7758218727570916</c:v>
              </c:pt>
              <c:pt idx="304">
                <c:v>-3.7787579490546506</c:v>
              </c:pt>
              <c:pt idx="305">
                <c:v>-3.7816352002829636</c:v>
              </c:pt>
              <c:pt idx="306">
                <c:v>-3.7844576058556156</c:v>
              </c:pt>
              <c:pt idx="307">
                <c:v>-3.787226626480087</c:v>
              </c:pt>
              <c:pt idx="308">
                <c:v>-3.7899384401587235</c:v>
              </c:pt>
              <c:pt idx="309">
                <c:v>-3.7925945523934765</c:v>
              </c:pt>
              <c:pt idx="310">
                <c:v>-3.7951694417550734</c:v>
              </c:pt>
              <c:pt idx="311">
                <c:v>-3.7976806383717507</c:v>
              </c:pt>
              <c:pt idx="312">
                <c:v>-3.8001762842027227</c:v>
              </c:pt>
              <c:pt idx="313">
                <c:v>-3.802625699532652</c:v>
              </c:pt>
              <c:pt idx="314">
                <c:v>-3.805019700676423</c:v>
              </c:pt>
              <c:pt idx="315">
                <c:v>-3.8073545033199423</c:v>
              </c:pt>
              <c:pt idx="316">
                <c:v>-3.8095898557182197</c:v>
              </c:pt>
              <c:pt idx="317">
                <c:v>-3.8118029834412446</c:v>
              </c:pt>
              <c:pt idx="318">
                <c:v>-3.813984996464753</c:v>
              </c:pt>
              <c:pt idx="319">
                <c:v>-3.8161126158888963</c:v>
              </c:pt>
              <c:pt idx="320">
                <c:v>-3.8182078447103414</c:v>
              </c:pt>
              <c:pt idx="321">
                <c:v>-3.820244322123151</c:v>
              </c:pt>
              <c:pt idx="322">
                <c:v>-3.8222788559595138</c:v>
              </c:pt>
              <c:pt idx="323">
                <c:v>-3.8242331352797683</c:v>
              </c:pt>
              <c:pt idx="324">
                <c:v>-3.8261671435238567</c:v>
              </c:pt>
              <c:pt idx="325">
                <c:v>-3.828098109268276</c:v>
              </c:pt>
              <c:pt idx="326">
                <c:v>-3.82996429391058</c:v>
              </c:pt>
              <c:pt idx="327">
                <c:v>-3.83177956331472</c:v>
              </c:pt>
              <c:pt idx="328">
                <c:v>-3.833552123964453</c:v>
              </c:pt>
              <c:pt idx="329">
                <c:v>-3.8352962808545104</c:v>
              </c:pt>
              <c:pt idx="330">
                <c:v>-3.8369907740518543</c:v>
              </c:pt>
              <c:pt idx="331">
                <c:v>-3.8386859135300333</c:v>
              </c:pt>
              <c:pt idx="332">
                <c:v>-3.8403756665147477</c:v>
              </c:pt>
              <c:pt idx="333">
                <c:v>-3.8420237191190894</c:v>
              </c:pt>
              <c:pt idx="334">
                <c:v>-3.8436204807532546</c:v>
              </c:pt>
              <c:pt idx="335">
                <c:v>-3.845168401419753</c:v>
              </c:pt>
              <c:pt idx="336">
                <c:v>-3.846700499334667</c:v>
              </c:pt>
              <c:pt idx="337">
                <c:v>-3.848164536619341</c:v>
              </c:pt>
              <c:pt idx="338">
                <c:v>-3.8495997355524008</c:v>
              </c:pt>
              <c:pt idx="339">
                <c:v>-3.850984221715992</c:v>
              </c:pt>
              <c:pt idx="340">
                <c:v>-3.8523669528100832</c:v>
              </c:pt>
              <c:pt idx="341">
                <c:v>-3.8538347406757323</c:v>
              </c:pt>
              <c:pt idx="342">
                <c:v>-3.85527015917535</c:v>
              </c:pt>
              <c:pt idx="343">
                <c:v>-3.8566884811613513</c:v>
              </c:pt>
              <c:pt idx="344">
                <c:v>-3.8580957879077156</c:v>
              </c:pt>
              <c:pt idx="345">
                <c:v>-3.859473102328478</c:v>
              </c:pt>
              <c:pt idx="346">
                <c:v>-3.860851646269502</c:v>
              </c:pt>
              <c:pt idx="347">
                <c:v>-3.8621808222112</c:v>
              </c:pt>
              <c:pt idx="348">
                <c:v>-3.8634696764687</c:v>
              </c:pt>
              <c:pt idx="349">
                <c:v>-3.864756005337933</c:v>
              </c:pt>
              <c:pt idx="350">
                <c:v>-3.86599192390022</c:v>
              </c:pt>
              <c:pt idx="351">
                <c:v>-3.8672153749306855</c:v>
              </c:pt>
              <c:pt idx="352">
                <c:v>-3.868423035054975</c:v>
              </c:pt>
              <c:pt idx="353">
                <c:v>-3.8696308459888216</c:v>
              </c:pt>
              <c:pt idx="354">
                <c:v>-3.8708162203467698</c:v>
              </c:pt>
              <c:pt idx="355">
                <c:v>-3.871959560190215</c:v>
              </c:pt>
              <c:pt idx="356">
                <c:v>-3.873099432875104</c:v>
              </c:pt>
              <c:pt idx="357">
                <c:v>-3.8741967925798386</c:v>
              </c:pt>
              <c:pt idx="358">
                <c:v>-3.875293673114664</c:v>
              </c:pt>
              <c:pt idx="359">
                <c:v>-3.876363927079077</c:v>
              </c:pt>
              <c:pt idx="360">
                <c:v>-3.877459751165933</c:v>
              </c:pt>
              <c:pt idx="361">
                <c:v>-3.878538646454015</c:v>
              </c:pt>
              <c:pt idx="362">
                <c:v>-3.8796268118739357</c:v>
              </c:pt>
              <c:pt idx="363">
                <c:v>-3.8807375105521267</c:v>
              </c:pt>
              <c:pt idx="364">
                <c:v>-3.8818245896516874</c:v>
              </c:pt>
              <c:pt idx="365">
                <c:v>-3.882871282423001</c:v>
              </c:pt>
              <c:pt idx="366">
                <c:v>-3.8839637224320698</c:v>
              </c:pt>
              <c:pt idx="367">
                <c:v>-3.8850555842874153</c:v>
              </c:pt>
              <c:pt idx="368">
                <c:v>-3.886166905671905</c:v>
              </c:pt>
              <c:pt idx="369">
                <c:v>-3.8872542776840744</c:v>
              </c:pt>
              <c:pt idx="370">
                <c:v>-3.88831079664401</c:v>
              </c:pt>
              <c:pt idx="371">
                <c:v>-3.8893025710961426</c:v>
              </c:pt>
              <c:pt idx="372">
                <c:v>-3.89030336264979</c:v>
              </c:pt>
              <c:pt idx="373">
                <c:v>-3.891360570814165</c:v>
              </c:pt>
              <c:pt idx="374">
                <c:v>-3.892410188836905</c:v>
              </c:pt>
              <c:pt idx="375">
                <c:v>-3.89344196114541</c:v>
              </c:pt>
              <c:pt idx="376">
                <c:v>-3.8943978567232387</c:v>
              </c:pt>
              <c:pt idx="377">
                <c:v>-3.8953661001109916</c:v>
              </c:pt>
              <c:pt idx="378">
                <c:v>-3.8963501901849162</c:v>
              </c:pt>
              <c:pt idx="379">
                <c:v>-3.8973365152241404</c:v>
              </c:pt>
              <c:pt idx="380">
                <c:v>-3.898342267968303</c:v>
              </c:pt>
              <c:pt idx="381">
                <c:v>-3.899236699428069</c:v>
              </c:pt>
              <c:pt idx="382">
                <c:v>-3.900215803396422</c:v>
              </c:pt>
              <c:pt idx="383">
                <c:v>-3.9011798238291764</c:v>
              </c:pt>
              <c:pt idx="384">
                <c:v>-3.902197994191857</c:v>
              </c:pt>
              <c:pt idx="385">
                <c:v>-3.9032220325863896</c:v>
              </c:pt>
              <c:pt idx="386">
                <c:v>-3.904262426074144</c:v>
              </c:pt>
              <c:pt idx="387">
                <c:v>-3.9052599226725073</c:v>
              </c:pt>
              <c:pt idx="388">
                <c:v>-3.9063227167025865</c:v>
              </c:pt>
              <c:pt idx="389">
                <c:v>-3.9074337362026896</c:v>
              </c:pt>
              <c:pt idx="390">
                <c:v>-3.908544086944908</c:v>
              </c:pt>
              <c:pt idx="391">
                <c:v>-3.9096749205989756</c:v>
              </c:pt>
              <c:pt idx="392">
                <c:v>-3.9108334637614344</c:v>
              </c:pt>
              <c:pt idx="393">
                <c:v>-3.9120589444448988</c:v>
              </c:pt>
              <c:pt idx="394">
                <c:v>-3.913291449864107</c:v>
              </c:pt>
              <c:pt idx="395">
                <c:v>-3.9145452987495912</c:v>
              </c:pt>
              <c:pt idx="396">
                <c:v>-3.9157705812397747</c:v>
              </c:pt>
              <c:pt idx="397">
                <c:v>-3.9170280308254006</c:v>
              </c:pt>
              <c:pt idx="398">
                <c:v>-3.9182711416497327</c:v>
              </c:pt>
              <c:pt idx="399">
                <c:v>-3.9197018830164683</c:v>
              </c:pt>
              <c:pt idx="400">
                <c:v>-3.921112001709916</c:v>
              </c:pt>
              <c:pt idx="401">
                <c:v>-3.922548514699572</c:v>
              </c:pt>
              <c:pt idx="402">
                <c:v>-3.9239788582164548</c:v>
              </c:pt>
              <c:pt idx="403">
                <c:v>-3.9254175857551554</c:v>
              </c:pt>
              <c:pt idx="404">
                <c:v>-3.9268977951510884</c:v>
              </c:pt>
              <c:pt idx="405">
                <c:v>-3.9284530439196725</c:v>
              </c:pt>
              <c:pt idx="406">
                <c:v>-3.9300878197680422</c:v>
              </c:pt>
              <c:pt idx="407">
                <c:v>-3.931765885992036</c:v>
              </c:pt>
              <c:pt idx="408">
                <c:v>-3.933375949016574</c:v>
              </c:pt>
              <c:pt idx="409">
                <c:v>-3.935029396662203</c:v>
              </c:pt>
              <c:pt idx="410">
                <c:v>-3.93679052836148</c:v>
              </c:pt>
              <c:pt idx="411">
                <c:v>-3.938521132292893</c:v>
              </c:pt>
              <c:pt idx="412">
                <c:v>-3.940311650480337</c:v>
              </c:pt>
              <c:pt idx="413">
                <c:v>-3.942155195201672</c:v>
              </c:pt>
              <c:pt idx="414">
                <c:v>-3.944021869678878</c:v>
              </c:pt>
              <c:pt idx="415">
                <c:v>-3.9459042706762935</c:v>
              </c:pt>
              <c:pt idx="416">
                <c:v>-3.947852635857077</c:v>
              </c:pt>
              <c:pt idx="417">
                <c:v>-3.9498755586274332</c:v>
              </c:pt>
              <c:pt idx="418">
                <c:v>-3.951888510144348</c:v>
              </c:pt>
              <c:pt idx="419">
                <c:v>-3.9538913072456054</c:v>
              </c:pt>
              <c:pt idx="420">
                <c:v>-3.9559465453146</c:v>
              </c:pt>
              <c:pt idx="421">
                <c:v>-3.9580233840951418</c:v>
              </c:pt>
              <c:pt idx="422">
                <c:v>-3.9601577466813933</c:v>
              </c:pt>
              <c:pt idx="423">
                <c:v>-3.962354417910779</c:v>
              </c:pt>
              <c:pt idx="424">
                <c:v>-3.9645902758472027</c:v>
              </c:pt>
              <c:pt idx="425">
                <c:v>-3.9668940391286855</c:v>
              </c:pt>
              <c:pt idx="426">
                <c:v>-3.969270778019849</c:v>
              </c:pt>
              <c:pt idx="427">
                <c:v>-3.971680939035723</c:v>
              </c:pt>
              <c:pt idx="428">
                <c:v>-3.974092275655844</c:v>
              </c:pt>
              <c:pt idx="429">
                <c:v>-3.9764718200380056</c:v>
              </c:pt>
              <c:pt idx="430">
                <c:v>-3.9789017054985103</c:v>
              </c:pt>
              <c:pt idx="431">
                <c:v>-3.9813827074805586</c:v>
              </c:pt>
              <c:pt idx="432">
                <c:v>-3.983903073007121</c:v>
              </c:pt>
              <c:pt idx="433">
                <c:v>-3.986492876466117</c:v>
              </c:pt>
              <c:pt idx="434">
                <c:v>-3.989199874955959</c:v>
              </c:pt>
              <c:pt idx="435">
                <c:v>-3.9919153265334453</c:v>
              </c:pt>
              <c:pt idx="436">
                <c:v>-3.9946521532868653</c:v>
              </c:pt>
              <c:pt idx="437">
                <c:v>-3.9974020192800914</c:v>
              </c:pt>
              <c:pt idx="438">
                <c:v>-4.0001724491427355</c:v>
              </c:pt>
              <c:pt idx="439">
                <c:v>-4.002996522749691</c:v>
              </c:pt>
              <c:pt idx="440">
                <c:v>-4.005861970236292</c:v>
              </c:pt>
              <c:pt idx="441">
                <c:v>-4.008741575005011</c:v>
              </c:pt>
              <c:pt idx="442">
                <c:v>-4.011669397575797</c:v>
              </c:pt>
              <c:pt idx="443">
                <c:v>-4.0146202364186605</c:v>
              </c:pt>
              <c:pt idx="444">
                <c:v>-4.017610256929025</c:v>
              </c:pt>
              <c:pt idx="445">
                <c:v>-4.020604155905769</c:v>
              </c:pt>
              <c:pt idx="446">
                <c:v>-4.023593158282529</c:v>
              </c:pt>
              <c:pt idx="447">
                <c:v>-4.026696154194605</c:v>
              </c:pt>
              <c:pt idx="448">
                <c:v>-4.029902891656296</c:v>
              </c:pt>
              <c:pt idx="449">
                <c:v>-4.033054744620341</c:v>
              </c:pt>
              <c:pt idx="450">
                <c:v>-4.036230111275258</c:v>
              </c:pt>
              <c:pt idx="451">
                <c:v>-4.0394621569739675</c:v>
              </c:pt>
              <c:pt idx="452">
                <c:v>-4.042573267577816</c:v>
              </c:pt>
              <c:pt idx="453">
                <c:v>-4.045621915336135</c:v>
              </c:pt>
              <c:pt idx="454">
                <c:v>-4.048569219920232</c:v>
              </c:pt>
              <c:pt idx="455">
                <c:v>-4.051459405612098</c:v>
              </c:pt>
              <c:pt idx="456">
                <c:v>-4.054284793822026</c:v>
              </c:pt>
              <c:pt idx="457">
                <c:v>-4.057115804648495</c:v>
              </c:pt>
              <c:pt idx="458">
                <c:v>-4.059928496363783</c:v>
              </c:pt>
              <c:pt idx="459">
                <c:v>-4.062663687047953</c:v>
              </c:pt>
              <c:pt idx="460">
                <c:v>-4.065378347798551</c:v>
              </c:pt>
              <c:pt idx="461">
                <c:v>-4.067997822549013</c:v>
              </c:pt>
              <c:pt idx="462">
                <c:v>-4.0704768561157305</c:v>
              </c:pt>
              <c:pt idx="463">
                <c:v>-4.072919776861595</c:v>
              </c:pt>
              <c:pt idx="464">
                <c:v>-4.075333124013326</c:v>
              </c:pt>
              <c:pt idx="465">
                <c:v>-4.077661791886276</c:v>
              </c:pt>
              <c:pt idx="466">
                <c:v>-4.0799737744356435</c:v>
              </c:pt>
              <c:pt idx="467">
                <c:v>-4.082076151849014</c:v>
              </c:pt>
              <c:pt idx="468">
                <c:v>-4.083976347688566</c:v>
              </c:pt>
              <c:pt idx="469">
                <c:v>-4.085684350832171</c:v>
              </c:pt>
              <c:pt idx="470">
                <c:v>-4.087378916118644</c:v>
              </c:pt>
              <c:pt idx="471">
                <c:v>-4.088951644717372</c:v>
              </c:pt>
              <c:pt idx="472">
                <c:v>-4.090622110814023</c:v>
              </c:pt>
              <c:pt idx="473">
                <c:v>-4.092159394378913</c:v>
              </c:pt>
              <c:pt idx="474">
                <c:v>-4.093560977051947</c:v>
              </c:pt>
              <c:pt idx="475">
                <c:v>-4.094886578827535</c:v>
              </c:pt>
              <c:pt idx="476">
                <c:v>-4.095990824995828</c:v>
              </c:pt>
              <c:pt idx="477">
                <c:v>-4.097013713195313</c:v>
              </c:pt>
              <c:pt idx="478">
                <c:v>-4.098102157487151</c:v>
              </c:pt>
              <c:pt idx="479">
                <c:v>-4.099112576035301</c:v>
              </c:pt>
              <c:pt idx="480">
                <c:v>-4.1001155067529895</c:v>
              </c:pt>
              <c:pt idx="481">
                <c:v>-4.101083485848507</c:v>
              </c:pt>
              <c:pt idx="482">
                <c:v>-4.102027259928552</c:v>
              </c:pt>
              <c:pt idx="483">
                <c:v>-4.102975291416468</c:v>
              </c:pt>
              <c:pt idx="484">
                <c:v>-4.103901674093127</c:v>
              </c:pt>
              <c:pt idx="485">
                <c:v>-4.104755960256262</c:v>
              </c:pt>
              <c:pt idx="486">
                <c:v>-4.105742659671986</c:v>
              </c:pt>
              <c:pt idx="487">
                <c:v>-4.106872671223939</c:v>
              </c:pt>
              <c:pt idx="488">
                <c:v>-4.108219539215277</c:v>
              </c:pt>
              <c:pt idx="489">
                <c:v>-4.109663948018826</c:v>
              </c:pt>
              <c:pt idx="490">
                <c:v>-4.111140662511557</c:v>
              </c:pt>
              <c:pt idx="491">
                <c:v>-4.112676454065942</c:v>
              </c:pt>
              <c:pt idx="492">
                <c:v>-4.114285493947295</c:v>
              </c:pt>
              <c:pt idx="493">
                <c:v>-4.116011689691688</c:v>
              </c:pt>
              <c:pt idx="494">
                <c:v>-4.117840468288616</c:v>
              </c:pt>
              <c:pt idx="495">
                <c:v>-4.119770812532813</c:v>
              </c:pt>
              <c:pt idx="496">
                <c:v>-4.121760932598999</c:v>
              </c:pt>
              <c:pt idx="497">
                <c:v>-4.123867063037959</c:v>
              </c:pt>
              <c:pt idx="498">
                <c:v>-4.126105950099879</c:v>
              </c:pt>
              <c:pt idx="499">
                <c:v>-4.128504123536999</c:v>
              </c:pt>
              <c:pt idx="500">
                <c:v>-4.131086488179924</c:v>
              </c:pt>
              <c:pt idx="501">
                <c:v>-4.133714433549961</c:v>
              </c:pt>
              <c:pt idx="502">
                <c:v>-4.136413668506291</c:v>
              </c:pt>
              <c:pt idx="503">
                <c:v>-4.139215349134201</c:v>
              </c:pt>
              <c:pt idx="504">
                <c:v>-4.142137023318339</c:v>
              </c:pt>
              <c:pt idx="505">
                <c:v>-4.1450317845544085</c:v>
              </c:pt>
              <c:pt idx="506">
                <c:v>-4.147912390523772</c:v>
              </c:pt>
              <c:pt idx="507">
                <c:v>-4.150828825410718</c:v>
              </c:pt>
              <c:pt idx="508">
                <c:v>-4.1537358950730585</c:v>
              </c:pt>
              <c:pt idx="509">
                <c:v>-4.156582203268118</c:v>
              </c:pt>
              <c:pt idx="510">
                <c:v>-4.159376449561501</c:v>
              </c:pt>
              <c:pt idx="511">
                <c:v>-4.162171756031601</c:v>
              </c:pt>
              <c:pt idx="512">
                <c:v>-4.164914692323103</c:v>
              </c:pt>
              <c:pt idx="513">
                <c:v>-4.167601590976622</c:v>
              </c:pt>
              <c:pt idx="514">
                <c:v>-4.170228727638971</c:v>
              </c:pt>
              <c:pt idx="515">
                <c:v>-4.172792324894794</c:v>
              </c:pt>
              <c:pt idx="516">
                <c:v>-4.175237840871669</c:v>
              </c:pt>
              <c:pt idx="517">
                <c:v>-4.17759129397818</c:v>
              </c:pt>
              <c:pt idx="518">
                <c:v>-4.179828107710963</c:v>
              </c:pt>
              <c:pt idx="519">
                <c:v>-4.181986685491213</c:v>
              </c:pt>
              <c:pt idx="520">
                <c:v>-4.184078405349771</c:v>
              </c:pt>
              <c:pt idx="521">
                <c:v>-4.1860589164886</c:v>
              </c:pt>
              <c:pt idx="522">
                <c:v>-4.187942712589669</c:v>
              </c:pt>
              <c:pt idx="523">
                <c:v>-4.1897110139478375</c:v>
              </c:pt>
              <c:pt idx="524">
                <c:v>-4.191353600109843</c:v>
              </c:pt>
              <c:pt idx="525">
                <c:v>-4.192940791716151</c:v>
              </c:pt>
              <c:pt idx="526">
                <c:v>-4.194441375682047</c:v>
              </c:pt>
              <c:pt idx="527">
                <c:v>-4.195836024243031</c:v>
              </c:pt>
              <c:pt idx="528">
                <c:v>-4.197159254904339</c:v>
              </c:pt>
              <c:pt idx="529">
                <c:v>-4.198424115719587</c:v>
              </c:pt>
              <c:pt idx="530">
                <c:v>-4.199638336487224</c:v>
              </c:pt>
              <c:pt idx="531">
                <c:v>-4.200820789890287</c:v>
              </c:pt>
              <c:pt idx="532">
                <c:v>-4.201995407726941</c:v>
              </c:pt>
              <c:pt idx="533">
                <c:v>-4.2031621175342515</c:v>
              </c:pt>
              <c:pt idx="534">
                <c:v>-4.204312504636327</c:v>
              </c:pt>
              <c:pt idx="535">
                <c:v>-4.205470129240973</c:v>
              </c:pt>
              <c:pt idx="536">
                <c:v>-4.206653912095288</c:v>
              </c:pt>
              <c:pt idx="537">
                <c:v>-4.207866862713744</c:v>
              </c:pt>
              <c:pt idx="538">
                <c:v>-4.209136630983601</c:v>
              </c:pt>
              <c:pt idx="539">
                <c:v>-4.210415762732333</c:v>
              </c:pt>
              <c:pt idx="540">
                <c:v>-4.211739686991345</c:v>
              </c:pt>
              <c:pt idx="541">
                <c:v>-4.213127957250441</c:v>
              </c:pt>
              <c:pt idx="542">
                <c:v>-4.214531355332265</c:v>
              </c:pt>
              <c:pt idx="543">
                <c:v>-4.215945729545224</c:v>
              </c:pt>
              <c:pt idx="544">
                <c:v>-4.217394097979873</c:v>
              </c:pt>
              <c:pt idx="545">
                <c:v>-4.218878942945734</c:v>
              </c:pt>
              <c:pt idx="546">
                <c:v>-4.22038403085503</c:v>
              </c:pt>
              <c:pt idx="547">
                <c:v>-4.221898696353768</c:v>
              </c:pt>
              <c:pt idx="548">
                <c:v>-4.223444089296738</c:v>
              </c:pt>
              <c:pt idx="549">
                <c:v>-4.225009582991233</c:v>
              </c:pt>
              <c:pt idx="550">
                <c:v>-4.226599766233146</c:v>
              </c:pt>
              <c:pt idx="551">
                <c:v>-4.228183307402211</c:v>
              </c:pt>
              <c:pt idx="552">
                <c:v>-4.2297608494071826</c:v>
              </c:pt>
              <c:pt idx="553">
                <c:v>-4.231364118320998</c:v>
              </c:pt>
              <c:pt idx="554">
                <c:v>-4.232967387104989</c:v>
              </c:pt>
              <c:pt idx="555">
                <c:v>-4.234581814043593</c:v>
              </c:pt>
              <c:pt idx="556">
                <c:v>-4.236207501836662</c:v>
              </c:pt>
              <c:pt idx="557">
                <c:v>-4.237816769345176</c:v>
              </c:pt>
              <c:pt idx="558">
                <c:v>-4.239413179275713</c:v>
              </c:pt>
              <c:pt idx="559">
                <c:v>-4.240973118015917</c:v>
              </c:pt>
              <c:pt idx="560">
                <c:v>-4.242554622365163</c:v>
              </c:pt>
              <c:pt idx="561">
                <c:v>-4.244102287324693</c:v>
              </c:pt>
              <c:pt idx="562">
                <c:v>-4.245657781155747</c:v>
              </c:pt>
              <c:pt idx="563">
                <c:v>-4.247169757546051</c:v>
              </c:pt>
              <c:pt idx="564">
                <c:v>-4.2486708472316055</c:v>
              </c:pt>
              <c:pt idx="565">
                <c:v>-4.25017482543414</c:v>
              </c:pt>
              <c:pt idx="566">
                <c:v>-4.251653019284819</c:v>
              </c:pt>
              <c:pt idx="567">
                <c:v>-4.253133150037572</c:v>
              </c:pt>
              <c:pt idx="568">
                <c:v>-4.254568389971217</c:v>
              </c:pt>
              <c:pt idx="569">
                <c:v>-4.256000558275389</c:v>
              </c:pt>
              <c:pt idx="570">
                <c:v>-4.257443750195387</c:v>
              </c:pt>
              <c:pt idx="571">
                <c:v>-4.258663215221813</c:v>
              </c:pt>
              <c:pt idx="572">
                <c:v>-4.259845821903809</c:v>
              </c:pt>
              <c:pt idx="573">
                <c:v>-4.261030865516045</c:v>
              </c:pt>
              <c:pt idx="574">
                <c:v>-4.262257281296436</c:v>
              </c:pt>
              <c:pt idx="575">
                <c:v>-4.263476813775214</c:v>
              </c:pt>
              <c:pt idx="576">
                <c:v>-4.2647069704628136</c:v>
              </c:pt>
              <c:pt idx="577">
                <c:v>-4.265988694407949</c:v>
              </c:pt>
              <c:pt idx="578">
                <c:v>-4.267205908723753</c:v>
              </c:pt>
              <c:pt idx="579">
                <c:v>-4.268382229100364</c:v>
              </c:pt>
              <c:pt idx="580">
                <c:v>-4.26963284341595</c:v>
              </c:pt>
              <c:pt idx="581">
                <c:v>-4.270878966059931</c:v>
              </c:pt>
              <c:pt idx="582">
                <c:v>-4.272136801251876</c:v>
              </c:pt>
              <c:pt idx="583">
                <c:v>-4.273493661020376</c:v>
              </c:pt>
              <c:pt idx="584">
                <c:v>-4.274725582498985</c:v>
              </c:pt>
              <c:pt idx="585">
                <c:v>-4.275961008394026</c:v>
              </c:pt>
              <c:pt idx="586">
                <c:v>-4.27719749206864</c:v>
              </c:pt>
              <c:pt idx="587">
                <c:v>-4.278380615345659</c:v>
              </c:pt>
              <c:pt idx="588">
                <c:v>-4.279551263406454</c:v>
              </c:pt>
              <c:pt idx="589">
                <c:v>-4.280714299753224</c:v>
              </c:pt>
              <c:pt idx="590">
                <c:v>-4.281903731104108</c:v>
              </c:pt>
              <c:pt idx="591">
                <c:v>-4.283087261100156</c:v>
              </c:pt>
              <c:pt idx="592">
                <c:v>-4.284254804216552</c:v>
              </c:pt>
              <c:pt idx="593">
                <c:v>-4.285426332515424</c:v>
              </c:pt>
              <c:pt idx="594">
                <c:v>-4.286610271967888</c:v>
              </c:pt>
              <c:pt idx="595">
                <c:v>-4.287815141150897</c:v>
              </c:pt>
              <c:pt idx="596">
                <c:v>-4.289016603136567</c:v>
              </c:pt>
              <c:pt idx="597">
                <c:v>-4.290218009210788</c:v>
              </c:pt>
              <c:pt idx="598">
                <c:v>-4.2914218984193075</c:v>
              </c:pt>
              <c:pt idx="599">
                <c:v>-4.292635097838527</c:v>
              </c:pt>
              <c:pt idx="600">
                <c:v>-4.293826066065678</c:v>
              </c:pt>
              <c:pt idx="601">
                <c:v>-4.295019452623305</c:v>
              </c:pt>
              <c:pt idx="602">
                <c:v>-4.296251348513018</c:v>
              </c:pt>
              <c:pt idx="603">
                <c:v>-4.297490194812244</c:v>
              </c:pt>
              <c:pt idx="604">
                <c:v>-4.298761098236099</c:v>
              </c:pt>
              <c:pt idx="605">
                <c:v>-4.300065197194896</c:v>
              </c:pt>
              <c:pt idx="606">
                <c:v>-4.301322808833911</c:v>
              </c:pt>
              <c:pt idx="607">
                <c:v>-4.3025125990519015</c:v>
              </c:pt>
              <c:pt idx="608">
                <c:v>-4.303710027573526</c:v>
              </c:pt>
              <c:pt idx="609">
                <c:v>-4.304941441320897</c:v>
              </c:pt>
              <c:pt idx="610">
                <c:v>-4.306196572750005</c:v>
              </c:pt>
              <c:pt idx="611">
                <c:v>-4.307463275973263</c:v>
              </c:pt>
              <c:pt idx="612">
                <c:v>-4.308772588219564</c:v>
              </c:pt>
              <c:pt idx="613">
                <c:v>-4.3101133542099985</c:v>
              </c:pt>
              <c:pt idx="614">
                <c:v>-4.311480515290168</c:v>
              </c:pt>
              <c:pt idx="615">
                <c:v>-4.312829680425235</c:v>
              </c:pt>
              <c:pt idx="616">
                <c:v>-4.314208118950262</c:v>
              </c:pt>
              <c:pt idx="617">
                <c:v>-4.315608012757065</c:v>
              </c:pt>
              <c:pt idx="618">
                <c:v>-4.316977290141747</c:v>
              </c:pt>
              <c:pt idx="619">
                <c:v>-4.318393385176926</c:v>
              </c:pt>
              <c:pt idx="620">
                <c:v>-4.320003713265769</c:v>
              </c:pt>
              <c:pt idx="621">
                <c:v>-4.3214533972880265</c:v>
              </c:pt>
              <c:pt idx="622">
                <c:v>-4.322855872172941</c:v>
              </c:pt>
              <c:pt idx="623">
                <c:v>-4.324303210726938</c:v>
              </c:pt>
              <c:pt idx="624">
                <c:v>-4.325748033109634</c:v>
              </c:pt>
              <c:pt idx="625">
                <c:v>-4.327202290904853</c:v>
              </c:pt>
              <c:pt idx="626">
                <c:v>-4.32868735363426</c:v>
              </c:pt>
              <c:pt idx="627">
                <c:v>-4.330226745621326</c:v>
              </c:pt>
              <c:pt idx="628">
                <c:v>-4.331814501464974</c:v>
              </c:pt>
              <c:pt idx="629">
                <c:v>-4.333407147540459</c:v>
              </c:pt>
              <c:pt idx="630">
                <c:v>-4.334998141589934</c:v>
              </c:pt>
              <c:pt idx="631">
                <c:v>-4.336590271985472</c:v>
              </c:pt>
              <c:pt idx="632">
                <c:v>-4.338183529777862</c:v>
              </c:pt>
              <c:pt idx="633">
                <c:v>-4.339833938671648</c:v>
              </c:pt>
              <c:pt idx="634">
                <c:v>-4.341568829196508</c:v>
              </c:pt>
              <c:pt idx="635">
                <c:v>-4.343299189261999</c:v>
              </c:pt>
              <c:pt idx="636">
                <c:v>-4.345019169656273</c:v>
              </c:pt>
              <c:pt idx="637">
                <c:v>-4.346748883986339</c:v>
              </c:pt>
              <c:pt idx="638">
                <c:v>-4.348496172811395</c:v>
              </c:pt>
              <c:pt idx="639">
                <c:v>-4.350282624297201</c:v>
              </c:pt>
              <c:pt idx="640">
                <c:v>-4.352107717328887</c:v>
              </c:pt>
              <c:pt idx="641">
                <c:v>-4.353903231378193</c:v>
              </c:pt>
              <c:pt idx="642">
                <c:v>-4.355445220296455</c:v>
              </c:pt>
              <c:pt idx="643">
                <c:v>-4.35698183528783</c:v>
              </c:pt>
              <c:pt idx="644">
                <c:v>-4.358585385965876</c:v>
              </c:pt>
              <c:pt idx="645">
                <c:v>-4.360388021742207</c:v>
              </c:pt>
              <c:pt idx="646">
                <c:v>-4.362329185431808</c:v>
              </c:pt>
              <c:pt idx="647">
                <c:v>-4.36429112181608</c:v>
              </c:pt>
              <c:pt idx="648">
                <c:v>-4.366298300029706</c:v>
              </c:pt>
              <c:pt idx="649">
                <c:v>-4.368196159404581</c:v>
              </c:pt>
              <c:pt idx="650">
                <c:v>-4.370106422128981</c:v>
              </c:pt>
              <c:pt idx="651">
                <c:v>-4.37206501711155</c:v>
              </c:pt>
              <c:pt idx="652">
                <c:v>-4.374090033503906</c:v>
              </c:pt>
              <c:pt idx="653">
                <c:v>-4.376181330007513</c:v>
              </c:pt>
              <c:pt idx="654">
                <c:v>-4.3783169907376305</c:v>
              </c:pt>
              <c:pt idx="655">
                <c:v>-4.380527870923722</c:v>
              </c:pt>
              <c:pt idx="656">
                <c:v>-4.382764741836566</c:v>
              </c:pt>
              <c:pt idx="657">
                <c:v>-4.3850131936185575</c:v>
              </c:pt>
              <c:pt idx="658">
                <c:v>-4.387201313965772</c:v>
              </c:pt>
              <c:pt idx="659">
                <c:v>-4.3893888042445255</c:v>
              </c:pt>
              <c:pt idx="660">
                <c:v>-4.391550990993406</c:v>
              </c:pt>
              <c:pt idx="661">
                <c:v>-4.39376485764495</c:v>
              </c:pt>
              <c:pt idx="662">
                <c:v>-4.395919816571774</c:v>
              </c:pt>
              <c:pt idx="663">
                <c:v>-4.398050767887323</c:v>
              </c:pt>
              <c:pt idx="664">
                <c:v>-4.4002402501486495</c:v>
              </c:pt>
              <c:pt idx="665">
                <c:v>-4.402554934423808</c:v>
              </c:pt>
              <c:pt idx="666">
                <c:v>-4.404951530633868</c:v>
              </c:pt>
              <c:pt idx="667">
                <c:v>-4.407329249888265</c:v>
              </c:pt>
              <c:pt idx="668">
                <c:v>-4.409657590104258</c:v>
              </c:pt>
              <c:pt idx="669">
                <c:v>-4.41198165879899</c:v>
              </c:pt>
              <c:pt idx="670">
                <c:v>-4.414336271171429</c:v>
              </c:pt>
              <c:pt idx="671">
                <c:v>-4.416837513248152</c:v>
              </c:pt>
              <c:pt idx="672">
                <c:v>-4.419402293314682</c:v>
              </c:pt>
              <c:pt idx="673">
                <c:v>-4.422023623325038</c:v>
              </c:pt>
              <c:pt idx="674">
                <c:v>-4.42458467207283</c:v>
              </c:pt>
              <c:pt idx="675">
                <c:v>-4.427179494273713</c:v>
              </c:pt>
              <c:pt idx="676">
                <c:v>-4.429857683033926</c:v>
              </c:pt>
              <c:pt idx="677">
                <c:v>-4.432591293501022</c:v>
              </c:pt>
              <c:pt idx="678">
                <c:v>-4.435369438110308</c:v>
              </c:pt>
              <c:pt idx="679">
                <c:v>-4.4381749976882</c:v>
              </c:pt>
              <c:pt idx="680">
                <c:v>-4.441050354977558</c:v>
              </c:pt>
              <c:pt idx="681">
                <c:v>-4.443889355000155</c:v>
              </c:pt>
              <c:pt idx="682">
                <c:v>-4.4467263834891755</c:v>
              </c:pt>
              <c:pt idx="683">
                <c:v>-4.449623645033066</c:v>
              </c:pt>
              <c:pt idx="684">
                <c:v>-4.452617936469231</c:v>
              </c:pt>
              <c:pt idx="685">
                <c:v>-4.45575083058359</c:v>
              </c:pt>
              <c:pt idx="686">
                <c:v>-4.459161435080786</c:v>
              </c:pt>
              <c:pt idx="687">
                <c:v>-4.4625801357630905</c:v>
              </c:pt>
              <c:pt idx="688">
                <c:v>-4.466022151567327</c:v>
              </c:pt>
              <c:pt idx="689">
                <c:v>-4.469501906943632</c:v>
              </c:pt>
              <c:pt idx="690">
                <c:v>-4.473043326063916</c:v>
              </c:pt>
              <c:pt idx="691">
                <c:v>-4.476598244919127</c:v>
              </c:pt>
              <c:pt idx="692">
                <c:v>-4.480162821845949</c:v>
              </c:pt>
              <c:pt idx="693">
                <c:v>-4.483629914205873</c:v>
              </c:pt>
              <c:pt idx="694">
                <c:v>-4.487128907960677</c:v>
              </c:pt>
              <c:pt idx="695">
                <c:v>-4.490637503905765</c:v>
              </c:pt>
              <c:pt idx="696">
                <c:v>-4.49410963818055</c:v>
              </c:pt>
              <c:pt idx="697">
                <c:v>-4.497514158631163</c:v>
              </c:pt>
              <c:pt idx="698">
                <c:v>-4.5009772360797795</c:v>
              </c:pt>
              <c:pt idx="699">
                <c:v>-4.5044195883718485</c:v>
              </c:pt>
              <c:pt idx="700">
                <c:v>-4.507934199425721</c:v>
              </c:pt>
              <c:pt idx="701">
                <c:v>-4.51148312594657</c:v>
              </c:pt>
              <c:pt idx="702">
                <c:v>-4.515160831384695</c:v>
              </c:pt>
              <c:pt idx="703">
                <c:v>-4.518832655228901</c:v>
              </c:pt>
              <c:pt idx="704">
                <c:v>-4.522486609686275</c:v>
              </c:pt>
              <c:pt idx="705">
                <c:v>-4.52608551510333</c:v>
              </c:pt>
              <c:pt idx="706">
                <c:v>-4.529695375693168</c:v>
              </c:pt>
              <c:pt idx="707">
                <c:v>-4.533540185327051</c:v>
              </c:pt>
              <c:pt idx="708">
                <c:v>-4.536936095486944</c:v>
              </c:pt>
              <c:pt idx="709">
                <c:v>-4.540324106944251</c:v>
              </c:pt>
              <c:pt idx="710">
                <c:v>-4.543997043006686</c:v>
              </c:pt>
              <c:pt idx="711">
                <c:v>-4.547759557460472</c:v>
              </c:pt>
              <c:pt idx="712">
                <c:v>-4.551471452650216</c:v>
              </c:pt>
              <c:pt idx="713">
                <c:v>-4.5551139879266005</c:v>
              </c:pt>
              <c:pt idx="714">
                <c:v>-4.558718151175111</c:v>
              </c:pt>
              <c:pt idx="715">
                <c:v>-4.5622795535345935</c:v>
              </c:pt>
              <c:pt idx="716">
                <c:v>-4.56574735192373</c:v>
              </c:pt>
              <c:pt idx="717">
                <c:v>-4.569131936036488</c:v>
              </c:pt>
              <c:pt idx="718">
                <c:v>-4.572565827579941</c:v>
              </c:pt>
              <c:pt idx="719">
                <c:v>-4.576099081471583</c:v>
              </c:pt>
              <c:pt idx="720">
                <c:v>-4.579715765116239</c:v>
              </c:pt>
              <c:pt idx="721">
                <c:v>-4.583050105672982</c:v>
              </c:pt>
              <c:pt idx="722">
                <c:v>-4.586743835236625</c:v>
              </c:pt>
              <c:pt idx="723">
                <c:v>-4.590087155483712</c:v>
              </c:pt>
              <c:pt idx="724">
                <c:v>-4.593372969354395</c:v>
              </c:pt>
              <c:pt idx="725">
                <c:v>-4.596496850315683</c:v>
              </c:pt>
              <c:pt idx="726">
                <c:v>-4.599574268221785</c:v>
              </c:pt>
              <c:pt idx="727">
                <c:v>-4.602753679031233</c:v>
              </c:pt>
              <c:pt idx="728">
                <c:v>-4.605984583891707</c:v>
              </c:pt>
              <c:pt idx="729">
                <c:v>-4.6092538344359255</c:v>
              </c:pt>
              <c:pt idx="730">
                <c:v>-4.6125105109541495</c:v>
              </c:pt>
              <c:pt idx="731">
                <c:v>-4.615716494438837</c:v>
              </c:pt>
              <c:pt idx="732">
                <c:v>-4.618868667409883</c:v>
              </c:pt>
              <c:pt idx="733">
                <c:v>-4.62182020961905</c:v>
              </c:pt>
              <c:pt idx="734">
                <c:v>-4.624550385931344</c:v>
              </c:pt>
              <c:pt idx="735">
                <c:v>-4.627146888409996</c:v>
              </c:pt>
              <c:pt idx="736">
                <c:v>-4.629718275002214</c:v>
              </c:pt>
              <c:pt idx="737">
                <c:v>-4.632301252155301</c:v>
              </c:pt>
              <c:pt idx="738">
                <c:v>-4.634935284031806</c:v>
              </c:pt>
              <c:pt idx="739">
                <c:v>-4.637547685635094</c:v>
              </c:pt>
              <c:pt idx="740">
                <c:v>-4.6401246933545615</c:v>
              </c:pt>
              <c:pt idx="741">
                <c:v>-4.642871631898332</c:v>
              </c:pt>
              <c:pt idx="742">
                <c:v>-4.645563081759752</c:v>
              </c:pt>
              <c:pt idx="743">
                <c:v>-4.648311893817978</c:v>
              </c:pt>
              <c:pt idx="744">
                <c:v>-4.651004321015719</c:v>
              </c:pt>
              <c:pt idx="745">
                <c:v>-4.653699848360775</c:v>
              </c:pt>
              <c:pt idx="746">
                <c:v>-4.6564555257806255</c:v>
              </c:pt>
              <c:pt idx="747">
                <c:v>-4.659395285392098</c:v>
              </c:pt>
              <c:pt idx="748">
                <c:v>-4.66222337045684</c:v>
              </c:pt>
              <c:pt idx="749">
                <c:v>-4.665403518101147</c:v>
              </c:pt>
              <c:pt idx="750">
                <c:v>-4.668368258635351</c:v>
              </c:pt>
              <c:pt idx="751">
                <c:v>-4.671161876917858</c:v>
              </c:pt>
              <c:pt idx="752">
                <c:v>-4.674033036298575</c:v>
              </c:pt>
              <c:pt idx="753">
                <c:v>-4.676815989336195</c:v>
              </c:pt>
              <c:pt idx="754">
                <c:v>-4.679471536714176</c:v>
              </c:pt>
              <c:pt idx="755">
                <c:v>-4.6822165410674454</c:v>
              </c:pt>
              <c:pt idx="756">
                <c:v>-4.685279786472597</c:v>
              </c:pt>
              <c:pt idx="757">
                <c:v>-4.688426249608607</c:v>
              </c:pt>
              <c:pt idx="758">
                <c:v>-4.691555113897773</c:v>
              </c:pt>
              <c:pt idx="759">
                <c:v>-4.6946185319788265</c:v>
              </c:pt>
              <c:pt idx="760">
                <c:v>-4.697627938691461</c:v>
              </c:pt>
              <c:pt idx="761">
                <c:v>-4.700597310661564</c:v>
              </c:pt>
              <c:pt idx="762">
                <c:v>-4.703650775181218</c:v>
              </c:pt>
              <c:pt idx="763">
                <c:v>-4.706778917930856</c:v>
              </c:pt>
              <c:pt idx="764">
                <c:v>-4.709940890665362</c:v>
              </c:pt>
              <c:pt idx="765">
                <c:v>-4.713150732064431</c:v>
              </c:pt>
              <c:pt idx="766">
                <c:v>-4.71628955112658</c:v>
              </c:pt>
              <c:pt idx="767">
                <c:v>-4.71941252502124</c:v>
              </c:pt>
              <c:pt idx="768">
                <c:v>-4.722610853423643</c:v>
              </c:pt>
              <c:pt idx="769">
                <c:v>-4.72577285395423</c:v>
              </c:pt>
              <c:pt idx="770">
                <c:v>-4.728958045250079</c:v>
              </c:pt>
              <c:pt idx="771">
                <c:v>-4.732169113968904</c:v>
              </c:pt>
              <c:pt idx="772">
                <c:v>-4.73533798447829</c:v>
              </c:pt>
              <c:pt idx="773">
                <c:v>-4.738518254359036</c:v>
              </c:pt>
              <c:pt idx="774">
                <c:v>-4.741731569292675</c:v>
              </c:pt>
              <c:pt idx="775">
                <c:v>-4.7450436798397835</c:v>
              </c:pt>
              <c:pt idx="776">
                <c:v>-4.748612453179629</c:v>
              </c:pt>
              <c:pt idx="777">
                <c:v>-4.752254982233144</c:v>
              </c:pt>
              <c:pt idx="778">
                <c:v>-4.755819399807934</c:v>
              </c:pt>
              <c:pt idx="779">
                <c:v>-4.759153835746945</c:v>
              </c:pt>
              <c:pt idx="780">
                <c:v>-4.7623482043364</c:v>
              </c:pt>
              <c:pt idx="781">
                <c:v>-4.765535867665744</c:v>
              </c:pt>
              <c:pt idx="782">
                <c:v>-4.768887370943648</c:v>
              </c:pt>
              <c:pt idx="783">
                <c:v>-4.772434637969913</c:v>
              </c:pt>
              <c:pt idx="784">
                <c:v>-4.776174504494062</c:v>
              </c:pt>
              <c:pt idx="785">
                <c:v>-4.779931157210381</c:v>
              </c:pt>
              <c:pt idx="786">
                <c:v>-4.783675721313332</c:v>
              </c:pt>
              <c:pt idx="787">
                <c:v>-4.787082967471122</c:v>
              </c:pt>
              <c:pt idx="788">
                <c:v>-4.791153025693949</c:v>
              </c:pt>
              <c:pt idx="789">
                <c:v>-4.795193831567333</c:v>
              </c:pt>
              <c:pt idx="790">
                <c:v>-4.799340983748281</c:v>
              </c:pt>
              <c:pt idx="791">
                <c:v>-4.80356956035936</c:v>
              </c:pt>
              <c:pt idx="792">
                <c:v>-4.807912263699061</c:v>
              </c:pt>
              <c:pt idx="793">
                <c:v>-4.812287555094507</c:v>
              </c:pt>
              <c:pt idx="794">
                <c:v>-4.816584941131646</c:v>
              </c:pt>
              <c:pt idx="795">
                <c:v>-4.820850519638851</c:v>
              </c:pt>
              <c:pt idx="796">
                <c:v>-4.8251409884859155</c:v>
              </c:pt>
              <c:pt idx="797">
                <c:v>-4.829547589036317</c:v>
              </c:pt>
              <c:pt idx="798">
                <c:v>-4.834067522710319</c:v>
              </c:pt>
              <c:pt idx="799">
                <c:v>-4.838655959500908</c:v>
              </c:pt>
              <c:pt idx="800">
                <c:v>-4.8433660574656034</c:v>
              </c:pt>
              <c:pt idx="801">
                <c:v>-4.848112492490065</c:v>
              </c:pt>
              <c:pt idx="802">
                <c:v>-4.85278139433859</c:v>
              </c:pt>
              <c:pt idx="803">
                <c:v>-4.857544831472936</c:v>
              </c:pt>
              <c:pt idx="804">
                <c:v>-4.862297832853038</c:v>
              </c:pt>
              <c:pt idx="805">
                <c:v>-4.8671002300555175</c:v>
              </c:pt>
              <c:pt idx="806">
                <c:v>-4.871894884431988</c:v>
              </c:pt>
              <c:pt idx="807">
                <c:v>-4.876775763437804</c:v>
              </c:pt>
              <c:pt idx="808">
                <c:v>-4.881669125942698</c:v>
              </c:pt>
              <c:pt idx="809">
                <c:v>-4.886698541366222</c:v>
              </c:pt>
              <c:pt idx="810">
                <c:v>-4.891925694987439</c:v>
              </c:pt>
              <c:pt idx="811">
                <c:v>-4.897175399427111</c:v>
              </c:pt>
              <c:pt idx="812">
                <c:v>-4.902520566090171</c:v>
              </c:pt>
              <c:pt idx="813">
                <c:v>-4.907925313535274</c:v>
              </c:pt>
              <c:pt idx="814">
                <c:v>-4.913497801029631</c:v>
              </c:pt>
              <c:pt idx="815">
                <c:v>-4.919200406924875</c:v>
              </c:pt>
              <c:pt idx="816">
                <c:v>-4.9249642740778095</c:v>
              </c:pt>
              <c:pt idx="817">
                <c:v>-4.930783448879363</c:v>
              </c:pt>
              <c:pt idx="818">
                <c:v>-4.936700424992648</c:v>
              </c:pt>
              <c:pt idx="819">
                <c:v>-4.942786680579705</c:v>
              </c:pt>
              <c:pt idx="820">
                <c:v>-4.948990335675735</c:v>
              </c:pt>
              <c:pt idx="821">
                <c:v>-4.9552682204244665</c:v>
              </c:pt>
              <c:pt idx="822">
                <c:v>-4.96150700601194</c:v>
              </c:pt>
              <c:pt idx="823">
                <c:v>-4.967715750522212</c:v>
              </c:pt>
              <c:pt idx="824">
                <c:v>-4.974006363834732</c:v>
              </c:pt>
              <c:pt idx="825">
                <c:v>-4.980343774680652</c:v>
              </c:pt>
              <c:pt idx="826">
                <c:v>-4.986707637130968</c:v>
              </c:pt>
              <c:pt idx="827">
                <c:v>-4.993200342378801</c:v>
              </c:pt>
              <c:pt idx="828">
                <c:v>-4.999913149788351</c:v>
              </c:pt>
              <c:pt idx="829">
                <c:v>-5.006733993386013</c:v>
              </c:pt>
              <c:pt idx="830">
                <c:v>-5.013652469617879</c:v>
              </c:pt>
              <c:pt idx="831">
                <c:v>-5.02065106414656</c:v>
              </c:pt>
              <c:pt idx="832">
                <c:v>-5.027661523653697</c:v>
              </c:pt>
              <c:pt idx="833">
                <c:v>-5.034736664586036</c:v>
              </c:pt>
              <c:pt idx="834">
                <c:v>-5.041871106802271</c:v>
              </c:pt>
              <c:pt idx="835">
                <c:v>-5.049038643983729</c:v>
              </c:pt>
              <c:pt idx="836">
                <c:v>-5.056281469668616</c:v>
              </c:pt>
              <c:pt idx="837">
                <c:v>-5.06349832142427</c:v>
              </c:pt>
              <c:pt idx="838">
                <c:v>-5.070726203982678</c:v>
              </c:pt>
              <c:pt idx="839">
                <c:v>-5.0780525061680475</c:v>
              </c:pt>
              <c:pt idx="840">
                <c:v>-5.08547596859864</c:v>
              </c:pt>
              <c:pt idx="841">
                <c:v>-5.093113011506087</c:v>
              </c:pt>
              <c:pt idx="842">
                <c:v>-5.100915248640913</c:v>
              </c:pt>
              <c:pt idx="843">
                <c:v>-5.10881670080832</c:v>
              </c:pt>
              <c:pt idx="844">
                <c:v>-5.116641825282064</c:v>
              </c:pt>
              <c:pt idx="845">
                <c:v>-5.124382038505619</c:v>
              </c:pt>
              <c:pt idx="846">
                <c:v>-5.13209843466163</c:v>
              </c:pt>
              <c:pt idx="847">
                <c:v>-5.139830352608879</c:v>
              </c:pt>
              <c:pt idx="848">
                <c:v>-5.1476072399984325</c:v>
              </c:pt>
              <c:pt idx="849">
                <c:v>-5.155397959243546</c:v>
              </c:pt>
              <c:pt idx="850">
                <c:v>-5.16322979043235</c:v>
              </c:pt>
              <c:pt idx="851">
                <c:v>-5.171085658253508</c:v>
              </c:pt>
              <c:pt idx="852">
                <c:v>-5.1789459006904055</c:v>
              </c:pt>
              <c:pt idx="853">
                <c:v>-5.186797432736354</c:v>
              </c:pt>
              <c:pt idx="854">
                <c:v>-5.194617416536775</c:v>
              </c:pt>
              <c:pt idx="855">
                <c:v>-5.202481098277211</c:v>
              </c:pt>
              <c:pt idx="856">
                <c:v>-5.210412237657704</c:v>
              </c:pt>
              <c:pt idx="857">
                <c:v>-5.2183508789779625</c:v>
              </c:pt>
              <c:pt idx="858">
                <c:v>-5.226272781031841</c:v>
              </c:pt>
              <c:pt idx="859">
                <c:v>-5.234187697446629</c:v>
              </c:pt>
              <c:pt idx="860">
                <c:v>-5.242118318954071</c:v>
              </c:pt>
              <c:pt idx="861">
                <c:v>-5.250058177310129</c:v>
              </c:pt>
              <c:pt idx="862">
                <c:v>-5.257972813488105</c:v>
              </c:pt>
              <c:pt idx="863">
                <c:v>-5.2658028420561385</c:v>
              </c:pt>
              <c:pt idx="864">
                <c:v>-5.273528717149175</c:v>
              </c:pt>
              <c:pt idx="865">
                <c:v>-5.281173749567637</c:v>
              </c:pt>
              <c:pt idx="866">
                <c:v>-5.28888650934038</c:v>
              </c:pt>
              <c:pt idx="867">
                <c:v>-5.296622631487651</c:v>
              </c:pt>
              <c:pt idx="868">
                <c:v>-5.3043738745720255</c:v>
              </c:pt>
              <c:pt idx="869">
                <c:v>-5.312205371074577</c:v>
              </c:pt>
              <c:pt idx="870">
                <c:v>-5.320069956877968</c:v>
              </c:pt>
              <c:pt idx="871">
                <c:v>-5.327909534373696</c:v>
              </c:pt>
              <c:pt idx="872">
                <c:v>-5.335624134826652</c:v>
              </c:pt>
              <c:pt idx="873">
                <c:v>-5.343232177963343</c:v>
              </c:pt>
              <c:pt idx="874">
                <c:v>-5.350774215481543</c:v>
              </c:pt>
              <c:pt idx="875">
                <c:v>-5.358257265272691</c:v>
              </c:pt>
              <c:pt idx="876">
                <c:v>-5.365705151675827</c:v>
              </c:pt>
              <c:pt idx="877">
                <c:v>-5.373167095592406</c:v>
              </c:pt>
              <c:pt idx="878">
                <c:v>-5.380785584908526</c:v>
              </c:pt>
              <c:pt idx="879">
                <c:v>-5.388379703144206</c:v>
              </c:pt>
              <c:pt idx="880">
                <c:v>-5.395926300804897</c:v>
              </c:pt>
              <c:pt idx="881">
                <c:v>-5.403283077618426</c:v>
              </c:pt>
              <c:pt idx="882">
                <c:v>-5.410601151807763</c:v>
              </c:pt>
              <c:pt idx="883">
                <c:v>-5.417843421575682</c:v>
              </c:pt>
              <c:pt idx="884">
                <c:v>-5.42509176438345</c:v>
              </c:pt>
              <c:pt idx="885">
                <c:v>-5.432309165770717</c:v>
              </c:pt>
              <c:pt idx="886">
                <c:v>-5.439511116934859</c:v>
              </c:pt>
              <c:pt idx="887">
                <c:v>-5.4466219218312855</c:v>
              </c:pt>
              <c:pt idx="888">
                <c:v>-5.453599245685619</c:v>
              </c:pt>
              <c:pt idx="889">
                <c:v>-5.460346898951318</c:v>
              </c:pt>
              <c:pt idx="890">
                <c:v>-5.466965521364189</c:v>
              </c:pt>
              <c:pt idx="891">
                <c:v>-5.473407458024037</c:v>
              </c:pt>
              <c:pt idx="892">
                <c:v>-5.479844113055136</c:v>
              </c:pt>
              <c:pt idx="893">
                <c:v>-5.486184657416838</c:v>
              </c:pt>
              <c:pt idx="894">
                <c:v>-5.492462547794295</c:v>
              </c:pt>
              <c:pt idx="895">
                <c:v>-5.4987092670885405</c:v>
              </c:pt>
              <c:pt idx="896">
                <c:v>-5.504879063079965</c:v>
              </c:pt>
              <c:pt idx="897">
                <c:v>-5.510943371404058</c:v>
              </c:pt>
              <c:pt idx="898">
                <c:v>-5.517117844874217</c:v>
              </c:pt>
              <c:pt idx="899">
                <c:v>-5.5231524370258915</c:v>
              </c:pt>
              <c:pt idx="900">
                <c:v>-5.529223585615379</c:v>
              </c:pt>
              <c:pt idx="901">
                <c:v>-5.534914712442567</c:v>
              </c:pt>
              <c:pt idx="902">
                <c:v>-5.540615052140975</c:v>
              </c:pt>
              <c:pt idx="903">
                <c:v>-5.546566984650116</c:v>
              </c:pt>
              <c:pt idx="904">
                <c:v>-5.552541168817521</c:v>
              </c:pt>
              <c:pt idx="905">
                <c:v>-5.558108573064685</c:v>
              </c:pt>
              <c:pt idx="906">
                <c:v>-5.563686251131918</c:v>
              </c:pt>
              <c:pt idx="907">
                <c:v>-5.569181859292514</c:v>
              </c:pt>
              <c:pt idx="908">
                <c:v>-5.574845790357609</c:v>
              </c:pt>
              <c:pt idx="909">
                <c:v>-5.580706932074829</c:v>
              </c:pt>
              <c:pt idx="910">
                <c:v>-5.586921631613608</c:v>
              </c:pt>
              <c:pt idx="911">
                <c:v>-5.593296351235554</c:v>
              </c:pt>
              <c:pt idx="912">
                <c:v>-5.59973147764495</c:v>
              </c:pt>
              <c:pt idx="913">
                <c:v>-5.605975819242934</c:v>
              </c:pt>
              <c:pt idx="914">
                <c:v>-5.612113866535067</c:v>
              </c:pt>
              <c:pt idx="915">
                <c:v>-5.618190242841225</c:v>
              </c:pt>
              <c:pt idx="916">
                <c:v>-5.624321757418731</c:v>
              </c:pt>
              <c:pt idx="917">
                <c:v>-5.63030000715464</c:v>
              </c:pt>
              <c:pt idx="918">
                <c:v>-5.6362320029317825</c:v>
              </c:pt>
              <c:pt idx="919">
                <c:v>-5.642099440759495</c:v>
              </c:pt>
              <c:pt idx="920">
                <c:v>-5.647981579691115</c:v>
              </c:pt>
              <c:pt idx="921">
                <c:v>-5.653715500798078</c:v>
              </c:pt>
              <c:pt idx="922">
                <c:v>-5.659417091752472</c:v>
              </c:pt>
              <c:pt idx="923">
                <c:v>-5.664945488399493</c:v>
              </c:pt>
              <c:pt idx="924">
                <c:v>-5.670520761612511</c:v>
              </c:pt>
              <c:pt idx="925">
                <c:v>-5.675915183364099</c:v>
              </c:pt>
              <c:pt idx="926">
                <c:v>-5.681289881081659</c:v>
              </c:pt>
              <c:pt idx="927">
                <c:v>-5.686565181074015</c:v>
              </c:pt>
              <c:pt idx="928">
                <c:v>-5.692082708263431</c:v>
              </c:pt>
              <c:pt idx="929">
                <c:v>-5.697580316308909</c:v>
              </c:pt>
              <c:pt idx="930">
                <c:v>-5.703233924759162</c:v>
              </c:pt>
              <c:pt idx="931">
                <c:v>-5.708726633780054</c:v>
              </c:pt>
              <c:pt idx="932">
                <c:v>-5.7141929872084996</c:v>
              </c:pt>
              <c:pt idx="933">
                <c:v>-5.719428458215197</c:v>
              </c:pt>
              <c:pt idx="934">
                <c:v>-5.724589586927449</c:v>
              </c:pt>
              <c:pt idx="935">
                <c:v>-5.729724208435014</c:v>
              </c:pt>
              <c:pt idx="936">
                <c:v>-5.734748099511145</c:v>
              </c:pt>
              <c:pt idx="937">
                <c:v>-5.739878504003959</c:v>
              </c:pt>
              <c:pt idx="938">
                <c:v>-5.744650293850912</c:v>
              </c:pt>
              <c:pt idx="939">
                <c:v>-5.749616597082835</c:v>
              </c:pt>
              <c:pt idx="940">
                <c:v>-5.754889734466536</c:v>
              </c:pt>
              <c:pt idx="941">
                <c:v>-5.759895257381374</c:v>
              </c:pt>
              <c:pt idx="942">
                <c:v>-5.764471553092451</c:v>
              </c:pt>
              <c:pt idx="943">
                <c:v>-5.76874710112518</c:v>
              </c:pt>
              <c:pt idx="944">
                <c:v>-5.773565080707927</c:v>
              </c:pt>
              <c:pt idx="945">
                <c:v>-5.778844068110337</c:v>
              </c:pt>
              <c:pt idx="946">
                <c:v>-5.7840453561308705</c:v>
              </c:pt>
              <c:pt idx="947">
                <c:v>-5.789216127361774</c:v>
              </c:pt>
              <c:pt idx="948">
                <c:v>-5.794922910563991</c:v>
              </c:pt>
              <c:pt idx="949">
                <c:v>-5.800626094433672</c:v>
              </c:pt>
              <c:pt idx="950">
                <c:v>-5.806152180026443</c:v>
              </c:pt>
              <c:pt idx="951">
                <c:v>-5.811676295154562</c:v>
              </c:pt>
              <c:pt idx="952">
                <c:v>-5.817342872357007</c:v>
              </c:pt>
              <c:pt idx="953">
                <c:v>-5.822971676529039</c:v>
              </c:pt>
              <c:pt idx="954">
                <c:v>-5.828332041125213</c:v>
              </c:pt>
              <c:pt idx="955">
                <c:v>-5.833395256141775</c:v>
              </c:pt>
              <c:pt idx="956">
                <c:v>-5.838572099208706</c:v>
              </c:pt>
              <c:pt idx="957">
                <c:v>-5.843617451027789</c:v>
              </c:pt>
              <c:pt idx="958">
                <c:v>-5.848614825588112</c:v>
              </c:pt>
              <c:pt idx="959">
                <c:v>-5.853515368864719</c:v>
              </c:pt>
              <c:pt idx="960">
                <c:v>-5.8584467608176904</c:v>
              </c:pt>
              <c:pt idx="961">
                <c:v>-5.863130466857105</c:v>
              </c:pt>
              <c:pt idx="962">
                <c:v>-5.867609017088577</c:v>
              </c:pt>
              <c:pt idx="963">
                <c:v>-5.871904585181729</c:v>
              </c:pt>
              <c:pt idx="964">
                <c:v>-5.876145093673146</c:v>
              </c:pt>
              <c:pt idx="965">
                <c:v>-5.880166975113005</c:v>
              </c:pt>
              <c:pt idx="966">
                <c:v>-5.882924346682515</c:v>
              </c:pt>
              <c:pt idx="967">
                <c:v>-5.885182258095794</c:v>
              </c:pt>
              <c:pt idx="968">
                <c:v>-5.887713463779716</c:v>
              </c:pt>
              <c:pt idx="969">
                <c:v>-5.890232523792197</c:v>
              </c:pt>
              <c:pt idx="970">
                <c:v>-5.891966331045316</c:v>
              </c:pt>
              <c:pt idx="971">
                <c:v>-5.892318669576065</c:v>
              </c:pt>
              <c:pt idx="972">
                <c:v>-5.895175007942477</c:v>
              </c:pt>
              <c:pt idx="973">
                <c:v>-5.901024191853522</c:v>
              </c:pt>
              <c:pt idx="974">
                <c:v>-5.907181141498843</c:v>
              </c:pt>
              <c:pt idx="975">
                <c:v>-5.911821370250137</c:v>
              </c:pt>
              <c:pt idx="976">
                <c:v>-5.917182327989489</c:v>
              </c:pt>
              <c:pt idx="977">
                <c:v>-5.922904750044609</c:v>
              </c:pt>
              <c:pt idx="978">
                <c:v>-5.9281842460580245</c:v>
              </c:pt>
              <c:pt idx="979">
                <c:v>-5.933323798067034</c:v>
              </c:pt>
              <c:pt idx="980">
                <c:v>-5.938660633162932</c:v>
              </c:pt>
              <c:pt idx="981">
                <c:v>-5.943937887551815</c:v>
              </c:pt>
              <c:pt idx="982">
                <c:v>-5.948936275724153</c:v>
              </c:pt>
              <c:pt idx="983">
                <c:v>-5.953824918976557</c:v>
              </c:pt>
              <c:pt idx="984">
                <c:v>-5.958662592202651</c:v>
              </c:pt>
              <c:pt idx="985">
                <c:v>-5.963446953128076</c:v>
              </c:pt>
              <c:pt idx="986">
                <c:v>-5.968119118790227</c:v>
              </c:pt>
              <c:pt idx="987">
                <c:v>-5.972838015340829</c:v>
              </c:pt>
              <c:pt idx="988">
                <c:v>-5.977579877600958</c:v>
              </c:pt>
              <c:pt idx="989">
                <c:v>-5.982257335838502</c:v>
              </c:pt>
              <c:pt idx="990">
                <c:v>-5.986914075891914</c:v>
              </c:pt>
              <c:pt idx="991">
                <c:v>-5.9913061669796015</c:v>
              </c:pt>
              <c:pt idx="992">
                <c:v>-5.995648527642808</c:v>
              </c:pt>
              <c:pt idx="993">
                <c:v>-5.999787247823895</c:v>
              </c:pt>
              <c:pt idx="994">
                <c:v>-6.00393160441012</c:v>
              </c:pt>
              <c:pt idx="995">
                <c:v>-6.007770888293589</c:v>
              </c:pt>
              <c:pt idx="996">
                <c:v>-6.011842081143526</c:v>
              </c:pt>
              <c:pt idx="997">
                <c:v>-6.015359739774613</c:v>
              </c:pt>
              <c:pt idx="998">
                <c:v>-6.018927443812616</c:v>
              </c:pt>
              <c:pt idx="999">
                <c:v>-6.022384753272452</c:v>
              </c:pt>
              <c:pt idx="1000">
                <c:v>-6.025655517493356</c:v>
              </c:pt>
              <c:pt idx="1001">
                <c:v>-6.028608169292477</c:v>
              </c:pt>
              <c:pt idx="1002">
                <c:v>-6.031901081471577</c:v>
              </c:pt>
              <c:pt idx="1003">
                <c:v>-6.035618727799628</c:v>
              </c:pt>
              <c:pt idx="1004">
                <c:v>-6.039783309104347</c:v>
              </c:pt>
              <c:pt idx="1005">
                <c:v>-6.043810912203185</c:v>
              </c:pt>
              <c:pt idx="1006">
                <c:v>-6.04797514956657</c:v>
              </c:pt>
              <c:pt idx="1007">
                <c:v>-6.051945670835864</c:v>
              </c:pt>
              <c:pt idx="1008">
                <c:v>-6.056040276501215</c:v>
              </c:pt>
              <c:pt idx="1009">
                <c:v>-6.059886619788698</c:v>
              </c:pt>
              <c:pt idx="1010">
                <c:v>-6.063623001383629</c:v>
              </c:pt>
              <c:pt idx="1011">
                <c:v>-6.067209255174549</c:v>
              </c:pt>
              <c:pt idx="1012">
                <c:v>-6.070255220232754</c:v>
              </c:pt>
              <c:pt idx="1013">
                <c:v>-6.0738958632308595</c:v>
              </c:pt>
              <c:pt idx="1014">
                <c:v>-6.077897633192393</c:v>
              </c:pt>
              <c:pt idx="1015">
                <c:v>-6.081674464296968</c:v>
              </c:pt>
              <c:pt idx="1016">
                <c:v>-6.085443186588651</c:v>
              </c:pt>
              <c:pt idx="1017">
                <c:v>-6.089432686712803</c:v>
              </c:pt>
              <c:pt idx="1018">
                <c:v>-6.0935647479536685</c:v>
              </c:pt>
              <c:pt idx="1019">
                <c:v>-6.097135361725422</c:v>
              </c:pt>
              <c:pt idx="1020">
                <c:v>-6.100618389512195</c:v>
              </c:pt>
              <c:pt idx="1021">
                <c:v>-6.104540435525239</c:v>
              </c:pt>
              <c:pt idx="1022">
                <c:v>-6.108943933722357</c:v>
              </c:pt>
              <c:pt idx="1023">
                <c:v>-6.113265123325159</c:v>
              </c:pt>
              <c:pt idx="1024">
                <c:v>-6.117521569149189</c:v>
              </c:pt>
              <c:pt idx="1025">
                <c:v>-6.122382201474557</c:v>
              </c:pt>
              <c:pt idx="1026">
                <c:v>-6.1273013437138975</c:v>
              </c:pt>
              <c:pt idx="1027">
                <c:v>-6.131854787555313</c:v>
              </c:pt>
              <c:pt idx="1028">
                <c:v>-6.135706714083148</c:v>
              </c:pt>
              <c:pt idx="1029">
                <c:v>-6.139666186637351</c:v>
              </c:pt>
              <c:pt idx="1030">
                <c:v>-6.143858619812865</c:v>
              </c:pt>
              <c:pt idx="1031">
                <c:v>-6.147803732356909</c:v>
              </c:pt>
              <c:pt idx="1032">
                <c:v>-6.1517141785509555</c:v>
              </c:pt>
              <c:pt idx="1033">
                <c:v>-6.155967287025569</c:v>
              </c:pt>
              <c:pt idx="1034">
                <c:v>-6.160259946582117</c:v>
              </c:pt>
              <c:pt idx="1035">
                <c:v>-6.163972267936384</c:v>
              </c:pt>
              <c:pt idx="1036">
                <c:v>-6.167279739502164</c:v>
              </c:pt>
              <c:pt idx="1037">
                <c:v>-6.170591365754621</c:v>
              </c:pt>
              <c:pt idx="1038">
                <c:v>-6.174161206476746</c:v>
              </c:pt>
              <c:pt idx="1039">
                <c:v>-6.177412218290672</c:v>
              </c:pt>
              <c:pt idx="1040">
                <c:v>-6.180918241699466</c:v>
              </c:pt>
              <c:pt idx="1041">
                <c:v>-6.184691278814556</c:v>
              </c:pt>
              <c:pt idx="1042">
                <c:v>-6.188919218186922</c:v>
              </c:pt>
              <c:pt idx="1043">
                <c:v>-6.192855471295645</c:v>
              </c:pt>
              <c:pt idx="1044">
                <c:v>-6.1963332990729825</c:v>
              </c:pt>
              <c:pt idx="1045">
                <c:v>-6.200007120271335</c:v>
              </c:pt>
              <c:pt idx="1046">
                <c:v>-6.203830317998986</c:v>
              </c:pt>
              <c:pt idx="1047">
                <c:v>-6.207150441317472</c:v>
              </c:pt>
              <c:pt idx="1048">
                <c:v>-6.2093609281407165</c:v>
              </c:pt>
              <c:pt idx="1049">
                <c:v>-6.211978776344889</c:v>
              </c:pt>
              <c:pt idx="1050">
                <c:v>-6.215796518243505</c:v>
              </c:pt>
              <c:pt idx="1051">
                <c:v>-6.2192701960224905</c:v>
              </c:pt>
              <c:pt idx="1052">
                <c:v>-6.222473859512207</c:v>
              </c:pt>
              <c:pt idx="1053">
                <c:v>-6.226351761615264</c:v>
              </c:pt>
              <c:pt idx="1054">
                <c:v>-6.23109415404091</c:v>
              </c:pt>
              <c:pt idx="1055">
                <c:v>-6.23550704540281</c:v>
              </c:pt>
              <c:pt idx="1056">
                <c:v>-6.239289590354123</c:v>
              </c:pt>
              <c:pt idx="1057">
                <c:v>-6.243287079383291</c:v>
              </c:pt>
              <c:pt idx="1058">
                <c:v>-6.247931567407589</c:v>
              </c:pt>
              <c:pt idx="1059">
                <c:v>-6.252273656193478</c:v>
              </c:pt>
              <c:pt idx="1060">
                <c:v>-6.255977850660843</c:v>
              </c:pt>
              <c:pt idx="1061">
                <c:v>-6.260377821337499</c:v>
              </c:pt>
              <c:pt idx="1062">
                <c:v>-6.265931007580062</c:v>
              </c:pt>
              <c:pt idx="1063">
                <c:v>-6.271071057346566</c:v>
              </c:pt>
              <c:pt idx="1064">
                <c:v>-6.275761006024492</c:v>
              </c:pt>
              <c:pt idx="1065">
                <c:v>-6.280437537607223</c:v>
              </c:pt>
              <c:pt idx="1066">
                <c:v>-6.285662694663296</c:v>
              </c:pt>
              <c:pt idx="1067">
                <c:v>-6.290457842060025</c:v>
              </c:pt>
              <c:pt idx="1068">
                <c:v>-6.29442106622647</c:v>
              </c:pt>
              <c:pt idx="1069">
                <c:v>-6.298659150768536</c:v>
              </c:pt>
              <c:pt idx="1070">
                <c:v>-6.303320413733114</c:v>
              </c:pt>
              <c:pt idx="1071">
                <c:v>-6.306970768167547</c:v>
              </c:pt>
              <c:pt idx="1072">
                <c:v>-6.3099289084083345</c:v>
              </c:pt>
              <c:pt idx="1073">
                <c:v>-6.3133270942712025</c:v>
              </c:pt>
              <c:pt idx="1074">
                <c:v>-6.317300897094139</c:v>
              </c:pt>
              <c:pt idx="1075">
                <c:v>-6.320453097566534</c:v>
              </c:pt>
              <c:pt idx="1076">
                <c:v>-6.323154642396929</c:v>
              </c:pt>
              <c:pt idx="1077">
                <c:v>-6.326832508646406</c:v>
              </c:pt>
              <c:pt idx="1078">
                <c:v>-6.330923117161702</c:v>
              </c:pt>
              <c:pt idx="1079">
                <c:v>-6.334283957832554</c:v>
              </c:pt>
              <c:pt idx="1080">
                <c:v>-6.336765650026044</c:v>
              </c:pt>
              <c:pt idx="1081">
                <c:v>-6.339812094520955</c:v>
              </c:pt>
              <c:pt idx="1082">
                <c:v>-6.343296317137119</c:v>
              </c:pt>
              <c:pt idx="1083">
                <c:v>-6.345699254181034</c:v>
              </c:pt>
              <c:pt idx="1084">
                <c:v>-6.347998441784768</c:v>
              </c:pt>
              <c:pt idx="1085">
                <c:v>-6.349129328050074</c:v>
              </c:pt>
              <c:pt idx="1086">
                <c:v>-6.351600953067228</c:v>
              </c:pt>
              <c:pt idx="1087">
                <c:v>-6.354474573399645</c:v>
              </c:pt>
              <c:pt idx="1088">
                <c:v>-6.356635178328723</c:v>
              </c:pt>
              <c:pt idx="1089">
                <c:v>-6.3597611201195186</c:v>
              </c:pt>
              <c:pt idx="1090">
                <c:v>-6.363693682711935</c:v>
              </c:pt>
              <c:pt idx="1091">
                <c:v>-6.366969089199518</c:v>
              </c:pt>
              <c:pt idx="1092">
                <c:v>-6.369306747383575</c:v>
              </c:pt>
              <c:pt idx="1093">
                <c:v>-6.372528655437396</c:v>
              </c:pt>
              <c:pt idx="1094">
                <c:v>-6.376397213713494</c:v>
              </c:pt>
              <c:pt idx="1095">
                <c:v>-6.380388122439998</c:v>
              </c:pt>
              <c:pt idx="1096">
                <c:v>-6.383867015351352</c:v>
              </c:pt>
              <c:pt idx="1097">
                <c:v>-6.388364834046489</c:v>
              </c:pt>
              <c:pt idx="1098">
                <c:v>-6.393409063126109</c:v>
              </c:pt>
              <c:pt idx="1099">
                <c:v>-6.398246294260139</c:v>
              </c:pt>
              <c:pt idx="1100">
                <c:v>-6.402077855817871</c:v>
              </c:pt>
              <c:pt idx="1101">
                <c:v>-6.406590974143834</c:v>
              </c:pt>
              <c:pt idx="1102">
                <c:v>-6.410663756198293</c:v>
              </c:pt>
              <c:pt idx="1103">
                <c:v>-6.413705323854865</c:v>
              </c:pt>
              <c:pt idx="1104">
                <c:v>-6.416099891097805</c:v>
              </c:pt>
              <c:pt idx="1105">
                <c:v>-6.4192220938117375</c:v>
              </c:pt>
              <c:pt idx="1106">
                <c:v>-6.422972614975475</c:v>
              </c:pt>
              <c:pt idx="1107">
                <c:v>-6.425539282664247</c:v>
              </c:pt>
              <c:pt idx="1108">
                <c:v>-6.426745365745965</c:v>
              </c:pt>
              <c:pt idx="1109">
                <c:v>-6.428321441784049</c:v>
              </c:pt>
              <c:pt idx="1110">
                <c:v>-6.43021891075822</c:v>
              </c:pt>
              <c:pt idx="1111">
                <c:v>-6.4307373121074285</c:v>
              </c:pt>
              <c:pt idx="1112">
                <c:v>-6.43065067378724</c:v>
              </c:pt>
              <c:pt idx="1113">
                <c:v>-6.431946195998445</c:v>
              </c:pt>
              <c:pt idx="1114">
                <c:v>-6.434420157592315</c:v>
              </c:pt>
              <c:pt idx="1115">
                <c:v>-6.435651193074363</c:v>
              </c:pt>
              <c:pt idx="1116">
                <c:v>-6.436582995568025</c:v>
              </c:pt>
              <c:pt idx="1117">
                <c:v>-6.437871365601309</c:v>
              </c:pt>
              <c:pt idx="1118">
                <c:v>-6.44015798556045</c:v>
              </c:pt>
              <c:pt idx="1119">
                <c:v>-6.4415986634943465</c:v>
              </c:pt>
              <c:pt idx="1120">
                <c:v>-6.441405416733168</c:v>
              </c:pt>
              <c:pt idx="1121">
                <c:v>-6.443562406407248</c:v>
              </c:pt>
              <c:pt idx="1122">
                <c:v>-6.445744707235292</c:v>
              </c:pt>
              <c:pt idx="1123">
                <c:v>-6.448824572675667</c:v>
              </c:pt>
              <c:pt idx="1124">
                <c:v>-6.452146562806228</c:v>
              </c:pt>
              <c:pt idx="1125">
                <c:v>-6.45595429136886</c:v>
              </c:pt>
              <c:pt idx="1126">
                <c:v>-6.460443430705971</c:v>
              </c:pt>
              <c:pt idx="1127">
                <c:v>-6.464588142603651</c:v>
              </c:pt>
              <c:pt idx="1128">
                <c:v>-6.4676610102166965</c:v>
              </c:pt>
              <c:pt idx="1129">
                <c:v>-6.471822743442733</c:v>
              </c:pt>
              <c:pt idx="1130">
                <c:v>-6.477012260482909</c:v>
              </c:pt>
              <c:pt idx="1131">
                <c:v>-6.481796757589997</c:v>
              </c:pt>
              <c:pt idx="1132">
                <c:v>-6.4860729216058015</c:v>
              </c:pt>
              <c:pt idx="1133">
                <c:v>-6.4913087131392375</c:v>
              </c:pt>
              <c:pt idx="1134">
                <c:v>-6.497626145812732</c:v>
              </c:pt>
              <c:pt idx="1135">
                <c:v>-6.503635025069779</c:v>
              </c:pt>
              <c:pt idx="1136">
                <c:v>-6.509037760547398</c:v>
              </c:pt>
              <c:pt idx="1137">
                <c:v>-6.515149454340604</c:v>
              </c:pt>
              <c:pt idx="1138">
                <c:v>-6.521564822589318</c:v>
              </c:pt>
              <c:pt idx="1139">
                <c:v>-6.526053431992941</c:v>
              </c:pt>
              <c:pt idx="1140">
                <c:v>-6.529120771077308</c:v>
              </c:pt>
              <c:pt idx="1141">
                <c:v>-6.5328552903523</c:v>
              </c:pt>
              <c:pt idx="1142">
                <c:v>-6.53787764191558</c:v>
              </c:pt>
              <c:pt idx="1143">
                <c:v>-6.541623561616641</c:v>
              </c:pt>
              <c:pt idx="1144">
                <c:v>-6.543668894055404</c:v>
              </c:pt>
              <c:pt idx="1145">
                <c:v>-6.546097895804675</c:v>
              </c:pt>
              <c:pt idx="1146">
                <c:v>-6.5495692036309325</c:v>
              </c:pt>
              <c:pt idx="1147">
                <c:v>-6.551881379707853</c:v>
              </c:pt>
              <c:pt idx="1148">
                <c:v>-6.552747364807483</c:v>
              </c:pt>
              <c:pt idx="1149">
                <c:v>-6.554398909959653</c:v>
              </c:pt>
              <c:pt idx="1150">
                <c:v>-6.558810919744139</c:v>
              </c:pt>
              <c:pt idx="1151">
                <c:v>-6.562430166643958</c:v>
              </c:pt>
              <c:pt idx="1152">
                <c:v>-6.564179514500653</c:v>
              </c:pt>
              <c:pt idx="1153">
                <c:v>-6.5669906469068575</c:v>
              </c:pt>
              <c:pt idx="1154">
                <c:v>-6.5707323335668315</c:v>
              </c:pt>
              <c:pt idx="1155">
                <c:v>-6.573132665576006</c:v>
              </c:pt>
              <c:pt idx="1156">
                <c:v>-6.574214795919384</c:v>
              </c:pt>
              <c:pt idx="1157">
                <c:v>-6.5754548269911135</c:v>
              </c:pt>
              <c:pt idx="1158">
                <c:v>-6.578733440377935</c:v>
              </c:pt>
              <c:pt idx="1159">
                <c:v>-6.578924457037383</c:v>
              </c:pt>
              <c:pt idx="1160">
                <c:v>-6.579288609377757</c:v>
              </c:pt>
              <c:pt idx="1161">
                <c:v>-6.581602577793776</c:v>
              </c:pt>
              <c:pt idx="1162">
                <c:v>-6.58509681295864</c:v>
              </c:pt>
              <c:pt idx="1163">
                <c:v>-6.588223774234121</c:v>
              </c:pt>
              <c:pt idx="1164">
                <c:v>-6.590523379193029</c:v>
              </c:pt>
              <c:pt idx="1165">
                <c:v>-6.594631438943598</c:v>
              </c:pt>
              <c:pt idx="1166">
                <c:v>-6.5988908099697765</c:v>
              </c:pt>
              <c:pt idx="1167">
                <c:v>-6.602228530285613</c:v>
              </c:pt>
              <c:pt idx="1168">
                <c:v>-6.604308498688185</c:v>
              </c:pt>
              <c:pt idx="1169">
                <c:v>-6.608715479400201</c:v>
              </c:pt>
              <c:pt idx="1170">
                <c:v>-6.614143587638585</c:v>
              </c:pt>
              <c:pt idx="1171">
                <c:v>-6.618327285780927</c:v>
              </c:pt>
              <c:pt idx="1172">
                <c:v>-6.621485818189853</c:v>
              </c:pt>
              <c:pt idx="1173">
                <c:v>-6.626392946247685</c:v>
              </c:pt>
              <c:pt idx="1174">
                <c:v>-6.631982889232883</c:v>
              </c:pt>
              <c:pt idx="1175">
                <c:v>-6.635584097805004</c:v>
              </c:pt>
              <c:pt idx="1176">
                <c:v>-6.63630154583372</c:v>
              </c:pt>
              <c:pt idx="1177">
                <c:v>-6.638436471668323</c:v>
              </c:pt>
              <c:pt idx="1178">
                <c:v>-6.641433219260813</c:v>
              </c:pt>
              <c:pt idx="1179">
                <c:v>-6.643427314429009</c:v>
              </c:pt>
              <c:pt idx="1180">
                <c:v>-6.642886898893344</c:v>
              </c:pt>
              <c:pt idx="1181">
                <c:v>-6.6435515331605846</c:v>
              </c:pt>
              <c:pt idx="1182">
                <c:v>-6.644968226062932</c:v>
              </c:pt>
              <c:pt idx="1183">
                <c:v>-6.644199958106974</c:v>
              </c:pt>
              <c:pt idx="1184">
                <c:v>-6.640807901545964</c:v>
              </c:pt>
              <c:pt idx="1185">
                <c:v>-6.638627297676819</c:v>
              </c:pt>
              <c:pt idx="1186">
                <c:v>-6.638839004804974</c:v>
              </c:pt>
              <c:pt idx="1187">
                <c:v>-6.6391264867914375</c:v>
              </c:pt>
              <c:pt idx="1188">
                <c:v>-6.638243841352794</c:v>
              </c:pt>
              <c:pt idx="1189">
                <c:v>-6.638438360623825</c:v>
              </c:pt>
              <c:pt idx="1190">
                <c:v>-6.640654085968007</c:v>
              </c:pt>
              <c:pt idx="1191">
                <c:v>-6.641703391644265</c:v>
              </c:pt>
              <c:pt idx="1192">
                <c:v>-6.6420784868067475</c:v>
              </c:pt>
              <c:pt idx="1193">
                <c:v>-6.642812477361343</c:v>
              </c:pt>
              <c:pt idx="1194">
                <c:v>-6.644464196225386</c:v>
              </c:pt>
              <c:pt idx="1195">
                <c:v>-6.6446289477081395</c:v>
              </c:pt>
              <c:pt idx="1196">
                <c:v>-6.642991874014897</c:v>
              </c:pt>
              <c:pt idx="1197">
                <c:v>-6.644805262699772</c:v>
              </c:pt>
              <c:pt idx="1198">
                <c:v>-6.6491958980259565</c:v>
              </c:pt>
              <c:pt idx="1199">
                <c:v>-6.652761732983321</c:v>
              </c:pt>
              <c:pt idx="1200">
                <c:v>-6.6548439614066215</c:v>
              </c:pt>
              <c:pt idx="1201">
                <c:v>-6.6589633486939865</c:v>
              </c:pt>
              <c:pt idx="1202">
                <c:v>-6.664177164477879</c:v>
              </c:pt>
              <c:pt idx="1203">
                <c:v>-6.6672869104253705</c:v>
              </c:pt>
              <c:pt idx="1204">
                <c:v>-6.669022415841353</c:v>
              </c:pt>
              <c:pt idx="1205">
                <c:v>-6.672692162087863</c:v>
              </c:pt>
              <c:pt idx="1206">
                <c:v>-6.678641875204256</c:v>
              </c:pt>
              <c:pt idx="1207">
                <c:v>-6.683319000406173</c:v>
              </c:pt>
              <c:pt idx="1208">
                <c:v>-6.685787168181079</c:v>
              </c:pt>
              <c:pt idx="1209">
                <c:v>-6.691006838975212</c:v>
              </c:pt>
              <c:pt idx="1210">
                <c:v>-6.698119620255917</c:v>
              </c:pt>
              <c:pt idx="1211">
                <c:v>-6.703262433356016</c:v>
              </c:pt>
              <c:pt idx="1212">
                <c:v>-6.704892725895746</c:v>
              </c:pt>
              <c:pt idx="1213">
                <c:v>-6.707334201167402</c:v>
              </c:pt>
              <c:pt idx="1214">
                <c:v>-6.712043831969503</c:v>
              </c:pt>
              <c:pt idx="1215">
                <c:v>-6.7151227928353165</c:v>
              </c:pt>
              <c:pt idx="1216">
                <c:v>-6.716226280773476</c:v>
              </c:pt>
              <c:pt idx="1217">
                <c:v>-6.7181147962936825</c:v>
              </c:pt>
              <c:pt idx="1218">
                <c:v>-6.721715232904575</c:v>
              </c:pt>
              <c:pt idx="1219">
                <c:v>-6.723085754264962</c:v>
              </c:pt>
              <c:pt idx="1220">
                <c:v>-6.72293198555119</c:v>
              </c:pt>
              <c:pt idx="1221">
                <c:v>-6.72433398209028</c:v>
              </c:pt>
              <c:pt idx="1222">
                <c:v>-6.727515556241596</c:v>
              </c:pt>
              <c:pt idx="1223">
                <c:v>-6.730015658562523</c:v>
              </c:pt>
              <c:pt idx="1224">
                <c:v>-6.7318340544795925</c:v>
              </c:pt>
              <c:pt idx="1225">
                <c:v>-6.734118985905844</c:v>
              </c:pt>
              <c:pt idx="1226">
                <c:v>-6.738787107694537</c:v>
              </c:pt>
              <c:pt idx="1227">
                <c:v>-6.742302230218793</c:v>
              </c:pt>
              <c:pt idx="1228">
                <c:v>-6.742710304744174</c:v>
              </c:pt>
              <c:pt idx="1229">
                <c:v>-6.744985735601197</c:v>
              </c:pt>
              <c:pt idx="1230">
                <c:v>-6.748539426508286</c:v>
              </c:pt>
              <c:pt idx="1231">
                <c:v>-6.750351677566438</c:v>
              </c:pt>
              <c:pt idx="1232">
                <c:v>-6.745843617037178</c:v>
              </c:pt>
              <c:pt idx="1233">
                <c:v>-6.7433736434287805</c:v>
              </c:pt>
              <c:pt idx="1234">
                <c:v>-6.745130610695885</c:v>
              </c:pt>
              <c:pt idx="1235">
                <c:v>-6.745437422482621</c:v>
              </c:pt>
              <c:pt idx="1236">
                <c:v>-6.7447974702002735</c:v>
              </c:pt>
              <c:pt idx="1237">
                <c:v>-6.74638580142841</c:v>
              </c:pt>
              <c:pt idx="1238">
                <c:v>-6.7511345253607615</c:v>
              </c:pt>
              <c:pt idx="1239">
                <c:v>-6.753947267602205</c:v>
              </c:pt>
              <c:pt idx="1240">
                <c:v>-6.75379203086443</c:v>
              </c:pt>
              <c:pt idx="1241">
                <c:v>-6.755710506312246</c:v>
              </c:pt>
              <c:pt idx="1242">
                <c:v>-6.760622930519653</c:v>
              </c:pt>
              <c:pt idx="1243">
                <c:v>-6.7646028712756126</c:v>
              </c:pt>
              <c:pt idx="1244">
                <c:v>-6.76367187494899</c:v>
              </c:pt>
              <c:pt idx="1245">
                <c:v>-6.767405353050179</c:v>
              </c:pt>
              <c:pt idx="1246">
                <c:v>-6.776761129449735</c:v>
              </c:pt>
              <c:pt idx="1247">
                <c:v>-6.7839370733547275</c:v>
              </c:pt>
              <c:pt idx="1248">
                <c:v>-6.787162772164852</c:v>
              </c:pt>
              <c:pt idx="1249">
                <c:v>-6.790249136457426</c:v>
              </c:pt>
              <c:pt idx="1250">
                <c:v>-6.794519551523583</c:v>
              </c:pt>
              <c:pt idx="1251">
                <c:v>-6.796349852302956</c:v>
              </c:pt>
              <c:pt idx="1252">
                <c:v>-6.795953310722199</c:v>
              </c:pt>
              <c:pt idx="1253">
                <c:v>-6.797945103801339</c:v>
              </c:pt>
              <c:pt idx="1254">
                <c:v>-6.801120325456926</c:v>
              </c:pt>
              <c:pt idx="1255">
                <c:v>-6.801727901530653</c:v>
              </c:pt>
              <c:pt idx="1256">
                <c:v>-6.799135827864687</c:v>
              </c:pt>
              <c:pt idx="1257">
                <c:v>-6.7977596884805545</c:v>
              </c:pt>
              <c:pt idx="1258">
                <c:v>-6.798777721228447</c:v>
              </c:pt>
              <c:pt idx="1259">
                <c:v>-6.79879684923168</c:v>
              </c:pt>
              <c:pt idx="1260">
                <c:v>-6.79780603489001</c:v>
              </c:pt>
              <c:pt idx="1261">
                <c:v>-6.800749599470798</c:v>
              </c:pt>
              <c:pt idx="1262">
                <c:v>-6.805125052069622</c:v>
              </c:pt>
              <c:pt idx="1263">
                <c:v>-6.806658308673308</c:v>
              </c:pt>
              <c:pt idx="1264">
                <c:v>-6.8056771784190495</c:v>
              </c:pt>
              <c:pt idx="1265">
                <c:v>-6.806043800585235</c:v>
              </c:pt>
              <c:pt idx="1266">
                <c:v>-6.809083099205338</c:v>
              </c:pt>
              <c:pt idx="1267">
                <c:v>-6.809049522980196</c:v>
              </c:pt>
              <c:pt idx="1268">
                <c:v>-6.80759982963987</c:v>
              </c:pt>
              <c:pt idx="1269">
                <c:v>-6.80238592151304</c:v>
              </c:pt>
              <c:pt idx="1270">
                <c:v>-6.80136215436658</c:v>
              </c:pt>
              <c:pt idx="1271">
                <c:v>-6.797590702298693</c:v>
              </c:pt>
              <c:pt idx="1272">
                <c:v>-6.791598957420264</c:v>
              </c:pt>
              <c:pt idx="1273">
                <c:v>-6.790372405184799</c:v>
              </c:pt>
              <c:pt idx="1274">
                <c:v>-6.7958420182393455</c:v>
              </c:pt>
              <c:pt idx="1275">
                <c:v>-6.80251544032394</c:v>
              </c:pt>
              <c:pt idx="1276">
                <c:v>-6.803984182438661</c:v>
              </c:pt>
              <c:pt idx="1277">
                <c:v>-6.805269258560302</c:v>
              </c:pt>
              <c:pt idx="1278">
                <c:v>-6.8080908984148225</c:v>
              </c:pt>
              <c:pt idx="1279">
                <c:v>-6.807153884811158</c:v>
              </c:pt>
              <c:pt idx="1280">
                <c:v>-6.804521014706125</c:v>
              </c:pt>
              <c:pt idx="1281">
                <c:v>-6.806566494304729</c:v>
              </c:pt>
              <c:pt idx="1282">
                <c:v>-6.813710584003821</c:v>
              </c:pt>
              <c:pt idx="1283">
                <c:v>-6.822042395361287</c:v>
              </c:pt>
              <c:pt idx="1284">
                <c:v>-6.827756210668795</c:v>
              </c:pt>
              <c:pt idx="1285">
                <c:v>-6.835605501535751</c:v>
              </c:pt>
              <c:pt idx="1286">
                <c:v>-6.843172311143961</c:v>
              </c:pt>
              <c:pt idx="1287">
                <c:v>-6.846654732256648</c:v>
              </c:pt>
              <c:pt idx="1288">
                <c:v>-6.845104554480344</c:v>
              </c:pt>
              <c:pt idx="1289">
                <c:v>-6.845025518891124</c:v>
              </c:pt>
              <c:pt idx="1290">
                <c:v>-6.847381472684363</c:v>
              </c:pt>
              <c:pt idx="1291">
                <c:v>-6.847632144187982</c:v>
              </c:pt>
              <c:pt idx="1292">
                <c:v>-6.846069339232467</c:v>
              </c:pt>
              <c:pt idx="1293">
                <c:v>-6.846185135655471</c:v>
              </c:pt>
              <c:pt idx="1294">
                <c:v>-6.847980879289288</c:v>
              </c:pt>
              <c:pt idx="1295">
                <c:v>-6.847286744303818</c:v>
              </c:pt>
              <c:pt idx="1296">
                <c:v>-6.84357200768195</c:v>
              </c:pt>
              <c:pt idx="1297">
                <c:v>-6.8399188149466195</c:v>
              </c:pt>
              <c:pt idx="1298">
                <c:v>-6.840231345673148</c:v>
              </c:pt>
              <c:pt idx="1299">
                <c:v>-6.841794364790747</c:v>
              </c:pt>
              <c:pt idx="1300">
                <c:v>-6.843405422750924</c:v>
              </c:pt>
              <c:pt idx="1301">
                <c:v>-6.843069418555665</c:v>
              </c:pt>
              <c:pt idx="1302">
                <c:v>-6.843399366320931</c:v>
              </c:pt>
              <c:pt idx="1303">
                <c:v>-6.840893210387095</c:v>
              </c:pt>
              <c:pt idx="1304">
                <c:v>-6.835403293869073</c:v>
              </c:pt>
              <c:pt idx="1305">
                <c:v>-6.833484042289777</c:v>
              </c:pt>
              <c:pt idx="1306">
                <c:v>-6.831172648690566</c:v>
              </c:pt>
              <c:pt idx="1307">
                <c:v>-6.828996509631401</c:v>
              </c:pt>
              <c:pt idx="1308">
                <c:v>-6.824607068552096</c:v>
              </c:pt>
              <c:pt idx="1309">
                <c:v>-6.821181268254489</c:v>
              </c:pt>
              <c:pt idx="1310">
                <c:v>-6.821990506604303</c:v>
              </c:pt>
              <c:pt idx="1311">
                <c:v>-6.822847464877548</c:v>
              </c:pt>
              <c:pt idx="1312">
                <c:v>-6.823468878695243</c:v>
              </c:pt>
              <c:pt idx="1313">
                <c:v>-6.828642195052991</c:v>
              </c:pt>
              <c:pt idx="1314">
                <c:v>-6.836957953085802</c:v>
              </c:pt>
              <c:pt idx="1315">
                <c:v>-6.842960500025942</c:v>
              </c:pt>
              <c:pt idx="1316">
                <c:v>-6.842772982122589</c:v>
              </c:pt>
              <c:pt idx="1317">
                <c:v>-6.843893242633352</c:v>
              </c:pt>
              <c:pt idx="1318">
                <c:v>-6.848415660640104</c:v>
              </c:pt>
              <c:pt idx="1319">
                <c:v>-6.853844046288138</c:v>
              </c:pt>
              <c:pt idx="1320">
                <c:v>-6.85895492042604</c:v>
              </c:pt>
              <c:pt idx="1321">
                <c:v>-6.866346146538399</c:v>
              </c:pt>
              <c:pt idx="1322">
                <c:v>-6.877449925535971</c:v>
              </c:pt>
              <c:pt idx="1323">
                <c:v>-6.884902291726816</c:v>
              </c:pt>
              <c:pt idx="1324">
                <c:v>-6.88683908216306</c:v>
              </c:pt>
              <c:pt idx="1325">
                <c:v>-6.887559230360088</c:v>
              </c:pt>
              <c:pt idx="1326">
                <c:v>-6.889225164848558</c:v>
              </c:pt>
              <c:pt idx="1327">
                <c:v>-6.887478782488431</c:v>
              </c:pt>
              <c:pt idx="1328">
                <c:v>-6.882924346682515</c:v>
              </c:pt>
              <c:pt idx="1329">
                <c:v>-6.880183454062784</c:v>
              </c:pt>
              <c:pt idx="1330">
                <c:v>-6.880955369138927</c:v>
              </c:pt>
              <c:pt idx="1331">
                <c:v>-6.878791541384886</c:v>
              </c:pt>
              <c:pt idx="1332">
                <c:v>-6.873657506114499</c:v>
              </c:pt>
              <c:pt idx="1333">
                <c:v>-6.8702263498799905</c:v>
              </c:pt>
              <c:pt idx="1334">
                <c:v>-6.869949419475604</c:v>
              </c:pt>
              <c:pt idx="1335">
                <c:v>-6.871071111676157</c:v>
              </c:pt>
              <c:pt idx="1336">
                <c:v>-6.866802913684507</c:v>
              </c:pt>
              <c:pt idx="1337">
                <c:v>-6.865730431341464</c:v>
              </c:pt>
              <c:pt idx="1338">
                <c:v>-6.86843907435349</c:v>
              </c:pt>
              <c:pt idx="1339">
                <c:v>-6.8690200961689705</c:v>
              </c:pt>
              <c:pt idx="1340">
                <c:v>-6.866365301941072</c:v>
              </c:pt>
              <c:pt idx="1341">
                <c:v>-6.8643363387463845</c:v>
              </c:pt>
              <c:pt idx="1342">
                <c:v>-6.8629973915340345</c:v>
              </c:pt>
              <c:pt idx="1343">
                <c:v>-6.859837770386363</c:v>
              </c:pt>
              <c:pt idx="1344">
                <c:v>-6.856704092875928</c:v>
              </c:pt>
              <c:pt idx="1345">
                <c:v>-6.856239104434298</c:v>
              </c:pt>
              <c:pt idx="1346">
                <c:v>-6.858271238908079</c:v>
              </c:pt>
              <c:pt idx="1347">
                <c:v>-6.860391645251766</c:v>
              </c:pt>
              <c:pt idx="1348">
                <c:v>-6.860763389127531</c:v>
              </c:pt>
              <c:pt idx="1349">
                <c:v>-6.864031381192526</c:v>
              </c:pt>
              <c:pt idx="1350">
                <c:v>-6.871009795033803</c:v>
              </c:pt>
              <c:pt idx="1351">
                <c:v>-6.877001458474282</c:v>
              </c:pt>
              <c:pt idx="1352">
                <c:v>-6.877233817899246</c:v>
              </c:pt>
              <c:pt idx="1353">
                <c:v>-6.880542850650346</c:v>
              </c:pt>
              <c:pt idx="1354">
                <c:v>-6.886461063872289</c:v>
              </c:pt>
              <c:pt idx="1355">
                <c:v>-6.890735392386622</c:v>
              </c:pt>
              <c:pt idx="1356">
                <c:v>-6.894758990897536</c:v>
              </c:pt>
              <c:pt idx="1357">
                <c:v>-6.901197119714111</c:v>
              </c:pt>
              <c:pt idx="1358">
                <c:v>-6.912239871657454</c:v>
              </c:pt>
              <c:pt idx="1359">
                <c:v>-6.9183287127090765</c:v>
              </c:pt>
              <c:pt idx="1360">
                <c:v>-6.918141634663016</c:v>
              </c:pt>
              <c:pt idx="1361">
                <c:v>-6.918515871376189</c:v>
              </c:pt>
              <c:pt idx="1362">
                <c:v>-6.921485183217735</c:v>
              </c:pt>
              <c:pt idx="1363">
                <c:v>-6.921637446404235</c:v>
              </c:pt>
              <c:pt idx="1364">
                <c:v>-6.918260347925683</c:v>
              </c:pt>
              <c:pt idx="1365">
                <c:v>-6.916336162145768</c:v>
              </c:pt>
              <c:pt idx="1366">
                <c:v>-6.917631177812098</c:v>
              </c:pt>
              <c:pt idx="1367">
                <c:v>-6.916286017630598</c:v>
              </c:pt>
              <c:pt idx="1368">
                <c:v>-6.906963747054837</c:v>
              </c:pt>
              <c:pt idx="1369">
                <c:v>-6.900226157834771</c:v>
              </c:pt>
              <c:pt idx="1370">
                <c:v>-6.897130846033859</c:v>
              </c:pt>
              <c:pt idx="1371">
                <c:v>-6.894316132171561</c:v>
              </c:pt>
              <c:pt idx="1372">
                <c:v>-6.889127585327229</c:v>
              </c:pt>
              <c:pt idx="1373">
                <c:v>-6.887103555999405</c:v>
              </c:pt>
              <c:pt idx="1374">
                <c:v>-6.888626573895692</c:v>
              </c:pt>
              <c:pt idx="1375">
                <c:v>-6.887626281638489</c:v>
              </c:pt>
              <c:pt idx="1376">
                <c:v>-6.882821540567493</c:v>
              </c:pt>
              <c:pt idx="1377">
                <c:v>-6.879798010416547</c:v>
              </c:pt>
              <c:pt idx="1378">
                <c:v>-6.881358365378471</c:v>
              </c:pt>
              <c:pt idx="1379">
                <c:v>-6.874417898598686</c:v>
              </c:pt>
              <c:pt idx="1380">
                <c:v>-6.865504144165326</c:v>
              </c:pt>
              <c:pt idx="1381">
                <c:v>-6.85949195696182</c:v>
              </c:pt>
              <c:pt idx="1382">
                <c:v>-6.856863364428519</c:v>
              </c:pt>
              <c:pt idx="1383">
                <c:v>-6.854769398816165</c:v>
              </c:pt>
              <c:pt idx="1384">
                <c:v>-6.85182012437781</c:v>
              </c:pt>
              <c:pt idx="1385">
                <c:v>-6.854987049768151</c:v>
              </c:pt>
              <c:pt idx="1386">
                <c:v>-6.8649819029339705</c:v>
              </c:pt>
              <c:pt idx="1387">
                <c:v>-6.872966509568108</c:v>
              </c:pt>
              <c:pt idx="1388">
                <c:v>-6.875998177888551</c:v>
              </c:pt>
              <c:pt idx="1389">
                <c:v>-6.877273102199093</c:v>
              </c:pt>
              <c:pt idx="1390">
                <c:v>-6.880938860873972</c:v>
              </c:pt>
              <c:pt idx="1391">
                <c:v>-6.882735334844956</c:v>
              </c:pt>
              <c:pt idx="1392">
                <c:v>-6.883189765278505</c:v>
              </c:pt>
              <c:pt idx="1393">
                <c:v>-6.890202167818598</c:v>
              </c:pt>
              <c:pt idx="1394">
                <c:v>-6.900146780115619</c:v>
              </c:pt>
              <c:pt idx="1395">
                <c:v>-6.908695398643808</c:v>
              </c:pt>
              <c:pt idx="1396">
                <c:v>-6.907370573752174</c:v>
              </c:pt>
              <c:pt idx="1397">
                <c:v>-6.905784002576216</c:v>
              </c:pt>
              <c:pt idx="1398">
                <c:v>-6.906203722323691</c:v>
              </c:pt>
              <c:pt idx="1399">
                <c:v>-6.9046423207165315</c:v>
              </c:pt>
              <c:pt idx="1400">
                <c:v>-6.901179823829176</c:v>
              </c:pt>
              <c:pt idx="1401">
                <c:v>-6.898950969172169</c:v>
              </c:pt>
              <c:pt idx="1402">
                <c:v>-6.898263233798154</c:v>
              </c:pt>
              <c:pt idx="1403">
                <c:v>-6.89380570185341</c:v>
              </c:pt>
              <c:pt idx="1404">
                <c:v>-6.887961693400439</c:v>
              </c:pt>
              <c:pt idx="1405">
                <c:v>-6.884070124780173</c:v>
              </c:pt>
              <c:pt idx="1406">
                <c:v>-6.885652607757129</c:v>
              </c:pt>
              <c:pt idx="1407">
                <c:v>-6.886972972837252</c:v>
              </c:pt>
              <c:pt idx="1408">
                <c:v>-6.887867751992577</c:v>
              </c:pt>
              <c:pt idx="1409">
                <c:v>-6.889861651771077</c:v>
              </c:pt>
              <c:pt idx="1410">
                <c:v>-6.894946490235224</c:v>
              </c:pt>
              <c:pt idx="1411">
                <c:v>-6.896682139823394</c:v>
              </c:pt>
              <c:pt idx="1412">
                <c:v>-6.8957519530095555</c:v>
              </c:pt>
              <c:pt idx="1413">
                <c:v>-6.898572579950363</c:v>
              </c:pt>
              <c:pt idx="1414">
                <c:v>-6.902784351247847</c:v>
              </c:pt>
              <c:pt idx="1415">
                <c:v>-6.9056651556904365</c:v>
              </c:pt>
              <c:pt idx="1416">
                <c:v>-6.8983353948607755</c:v>
              </c:pt>
              <c:pt idx="1417">
                <c:v>-6.894670383017624</c:v>
              </c:pt>
              <c:pt idx="1418">
                <c:v>-6.896357031946214</c:v>
              </c:pt>
              <c:pt idx="1419">
                <c:v>-6.894595421237073</c:v>
              </c:pt>
              <c:pt idx="1420">
                <c:v>-6.889578653526044</c:v>
              </c:pt>
              <c:pt idx="1421">
                <c:v>-6.889006482622005</c:v>
              </c:pt>
              <c:pt idx="1422">
                <c:v>-6.89367988789436</c:v>
              </c:pt>
              <c:pt idx="1423">
                <c:v>-6.897213102022469</c:v>
              </c:pt>
              <c:pt idx="1424">
                <c:v>-6.896548645035685</c:v>
              </c:pt>
              <c:pt idx="1425">
                <c:v>-6.898868383400972</c:v>
              </c:pt>
              <c:pt idx="1426">
                <c:v>-6.905570800444127</c:v>
              </c:pt>
              <c:pt idx="1427">
                <c:v>-6.910925431838547</c:v>
              </c:pt>
              <c:pt idx="1428">
                <c:v>-6.912229226793502</c:v>
              </c:pt>
              <c:pt idx="1429">
                <c:v>-6.916597723819555</c:v>
              </c:pt>
              <c:pt idx="1430">
                <c:v>-6.926215685881596</c:v>
              </c:pt>
              <c:pt idx="1431">
                <c:v>-6.933416929156351</c:v>
              </c:pt>
              <c:pt idx="1432">
                <c:v>-6.9359390475078655</c:v>
              </c:pt>
              <c:pt idx="1433">
                <c:v>-6.9371248249801996</c:v>
              </c:pt>
              <c:pt idx="1434">
                <c:v>-6.93890203780395</c:v>
              </c:pt>
              <c:pt idx="1435">
                <c:v>-6.938419362633283</c:v>
              </c:pt>
              <c:pt idx="1436">
                <c:v>-6.9356243847795005</c:v>
              </c:pt>
              <c:pt idx="1437">
                <c:v>-6.93569179331704</c:v>
              </c:pt>
              <c:pt idx="1438">
                <c:v>-6.939483468227606</c:v>
              </c:pt>
              <c:pt idx="1439">
                <c:v>-6.941008697800446</c:v>
              </c:pt>
              <c:pt idx="1440">
                <c:v>-6.939423023623208</c:v>
              </c:pt>
              <c:pt idx="1441">
                <c:v>-6.939400359065258</c:v>
              </c:pt>
              <c:pt idx="1442">
                <c:v>-6.940819172040328</c:v>
              </c:pt>
              <c:pt idx="1443">
                <c:v>-6.93789957871043</c:v>
              </c:pt>
              <c:pt idx="1444">
                <c:v>-6.932178058713834</c:v>
              </c:pt>
              <c:pt idx="1445">
                <c:v>-6.930850110151222</c:v>
              </c:pt>
              <c:pt idx="1446">
                <c:v>-6.933744909557329</c:v>
              </c:pt>
              <c:pt idx="1447">
                <c:v>-6.937944752624646</c:v>
              </c:pt>
              <c:pt idx="1448">
                <c:v>-6.93918510473622</c:v>
              </c:pt>
              <c:pt idx="1449">
                <c:v>-6.941653704750182</c:v>
              </c:pt>
              <c:pt idx="1450">
                <c:v>-6.945379285995983</c:v>
              </c:pt>
              <c:pt idx="1451">
                <c:v>-6.941847393784135</c:v>
              </c:pt>
              <c:pt idx="1452">
                <c:v>-6.9345958309830875</c:v>
              </c:pt>
              <c:pt idx="1453">
                <c:v>-6.923548896113824</c:v>
              </c:pt>
              <c:pt idx="1454">
                <c:v>-6.920131664824827</c:v>
              </c:pt>
              <c:pt idx="1455">
                <c:v>-6.916834339909457</c:v>
              </c:pt>
              <c:pt idx="1456">
                <c:v>-6.909996036027184</c:v>
              </c:pt>
              <c:pt idx="1457">
                <c:v>-6.907876130755749</c:v>
              </c:pt>
              <c:pt idx="1458">
                <c:v>-6.911190833538707</c:v>
              </c:pt>
              <c:pt idx="1459">
                <c:v>-6.914060427916403</c:v>
              </c:pt>
              <c:pt idx="1460">
                <c:v>-6.911601641188074</c:v>
              </c:pt>
              <c:pt idx="1461">
                <c:v>-6.911166055849798</c:v>
              </c:pt>
              <c:pt idx="1462">
                <c:v>-6.9144882270170775</c:v>
              </c:pt>
              <c:pt idx="1463">
                <c:v>-6.9169598704674575</c:v>
              </c:pt>
              <c:pt idx="1464">
                <c:v>-6.915327222902533</c:v>
              </c:pt>
              <c:pt idx="1465">
                <c:v>-6.9165296309574185</c:v>
              </c:pt>
              <c:pt idx="1466">
                <c:v>-6.921691839053573</c:v>
              </c:pt>
              <c:pt idx="1467">
                <c:v>-6.927312718615272</c:v>
              </c:pt>
              <c:pt idx="1468">
                <c:v>-6.929470827006044</c:v>
              </c:pt>
              <c:pt idx="1469">
                <c:v>-6.9317584630429545</c:v>
              </c:pt>
              <c:pt idx="1470">
                <c:v>-6.935912816904322</c:v>
              </c:pt>
              <c:pt idx="1471">
                <c:v>-6.937549640104381</c:v>
              </c:pt>
              <c:pt idx="1472">
                <c:v>-6.933513806679398</c:v>
              </c:pt>
              <c:pt idx="1473">
                <c:v>-6.93066866733548</c:v>
              </c:pt>
              <c:pt idx="1474">
                <c:v>-6.930790855182081</c:v>
              </c:pt>
              <c:pt idx="1475">
                <c:v>-6.9267253330270835</c:v>
              </c:pt>
              <c:pt idx="1476">
                <c:v>-6.919384334504091</c:v>
              </c:pt>
              <c:pt idx="1477">
                <c:v>-6.9147058532185985</c:v>
              </c:pt>
              <c:pt idx="1478">
                <c:v>-6.911814280480367</c:v>
              </c:pt>
              <c:pt idx="1479">
                <c:v>-6.908772834322307</c:v>
              </c:pt>
              <c:pt idx="1480">
                <c:v>-6.905053957751764</c:v>
              </c:pt>
              <c:pt idx="1481">
                <c:v>-6.904806231091032</c:v>
              </c:pt>
              <c:pt idx="1482">
                <c:v>-6.908406896328268</c:v>
              </c:pt>
              <c:pt idx="1483">
                <c:v>-6.908484280578658</c:v>
              </c:pt>
              <c:pt idx="1484">
                <c:v>-6.905790994582429</c:v>
              </c:pt>
              <c:pt idx="1485">
                <c:v>-6.9055498353952345</c:v>
              </c:pt>
              <c:pt idx="1486">
                <c:v>-6.908913661847971</c:v>
              </c:pt>
              <c:pt idx="1487">
                <c:v>-6.909184883465725</c:v>
              </c:pt>
              <c:pt idx="1488">
                <c:v>-6.905721079585393</c:v>
              </c:pt>
              <c:pt idx="1489">
                <c:v>-6.9019103096360475</c:v>
              </c:pt>
              <c:pt idx="1490">
                <c:v>-6.898778933200792</c:v>
              </c:pt>
              <c:pt idx="1491">
                <c:v>-6.895830531447085</c:v>
              </c:pt>
              <c:pt idx="1492">
                <c:v>-6.888848427118826</c:v>
              </c:pt>
              <c:pt idx="1493">
                <c:v>-6.885946417699434</c:v>
              </c:pt>
              <c:pt idx="1494">
                <c:v>-6.887703403408647</c:v>
              </c:pt>
              <c:pt idx="1495">
                <c:v>-6.889329498242625</c:v>
              </c:pt>
              <c:pt idx="1496">
                <c:v>-6.8871002072226775</c:v>
              </c:pt>
              <c:pt idx="1497">
                <c:v>-6.885976477650434</c:v>
              </c:pt>
              <c:pt idx="1498">
                <c:v>-6.888962759387273</c:v>
              </c:pt>
              <c:pt idx="1499">
                <c:v>-6.8930343897307225</c:v>
              </c:pt>
              <c:pt idx="1500">
                <c:v>-6.896121053444483</c:v>
              </c:pt>
              <c:pt idx="1501">
                <c:v>-6.902014270015217</c:v>
              </c:pt>
              <c:pt idx="1502">
                <c:v>-6.9115945550044</c:v>
              </c:pt>
              <c:pt idx="1503">
                <c:v>-6.92176800020919</c:v>
              </c:pt>
              <c:pt idx="1504">
                <c:v>-6.92751114069486</c:v>
              </c:pt>
              <c:pt idx="1505">
                <c:v>-6.933700170369373</c:v>
              </c:pt>
              <c:pt idx="1506">
                <c:v>-6.939407913786487</c:v>
              </c:pt>
              <c:pt idx="1507">
                <c:v>-6.94080401355194</c:v>
              </c:pt>
              <c:pt idx="1508">
                <c:v>-6.939219085169764</c:v>
              </c:pt>
              <c:pt idx="1509">
                <c:v>-6.940432795764044</c:v>
              </c:pt>
              <c:pt idx="1510">
                <c:v>-6.945869763149208</c:v>
              </c:pt>
              <c:pt idx="1511">
                <c:v>-6.948816595487477</c:v>
              </c:pt>
              <c:pt idx="1512">
                <c:v>-6.946856225092782</c:v>
              </c:pt>
              <c:pt idx="1513">
                <c:v>-6.945747091920386</c:v>
              </c:pt>
              <c:pt idx="1514">
                <c:v>-6.9466602897679905</c:v>
              </c:pt>
              <c:pt idx="1515">
                <c:v>-6.943049435860801</c:v>
              </c:pt>
              <c:pt idx="1516">
                <c:v>-6.935972774897656</c:v>
              </c:pt>
              <c:pt idx="1517">
                <c:v>-6.932999857467507</c:v>
              </c:pt>
              <c:pt idx="1518">
                <c:v>-6.936126455049418</c:v>
              </c:pt>
              <c:pt idx="1519">
                <c:v>-6.9365615522469595</c:v>
              </c:pt>
              <c:pt idx="1520">
                <c:v>-6.933700170369373</c:v>
              </c:pt>
              <c:pt idx="1521">
                <c:v>-6.933688986292478</c:v>
              </c:pt>
              <c:pt idx="1522">
                <c:v>-6.938012522307528</c:v>
              </c:pt>
              <c:pt idx="1523">
                <c:v>-6.938732286161789</c:v>
              </c:pt>
              <c:pt idx="1524">
                <c:v>-6.9331673827822335</c:v>
              </c:pt>
              <c:pt idx="1525">
                <c:v>-6.9304317949078476</c:v>
              </c:pt>
              <c:pt idx="1526">
                <c:v>-6.923716457836747</c:v>
              </c:pt>
              <c:pt idx="1527">
                <c:v>-6.915145005186716</c:v>
              </c:pt>
              <c:pt idx="1528">
                <c:v>-6.906907662923373</c:v>
              </c:pt>
              <c:pt idx="1529">
                <c:v>-6.9025726162612475</c:v>
              </c:pt>
              <c:pt idx="1530">
                <c:v>-6.904175341104892</c:v>
              </c:pt>
              <c:pt idx="1531">
                <c:v>-6.906231718068004</c:v>
              </c:pt>
              <c:pt idx="1532">
                <c:v>-6.9069847804715145</c:v>
              </c:pt>
              <c:pt idx="1533">
                <c:v>-6.91037744841566</c:v>
              </c:pt>
              <c:pt idx="1534">
                <c:v>-6.916647904339948</c:v>
              </c:pt>
              <c:pt idx="1535">
                <c:v>-6.9212460202999795</c:v>
              </c:pt>
              <c:pt idx="1536">
                <c:v>-6.922087297050544</c:v>
              </c:pt>
              <c:pt idx="1537">
                <c:v>-6.925498061464814</c:v>
              </c:pt>
              <c:pt idx="1538">
                <c:v>-6.931506158233858</c:v>
              </c:pt>
              <c:pt idx="1539">
                <c:v>-6.93608146986351</c:v>
              </c:pt>
              <c:pt idx="1540">
                <c:v>-6.939117151844267</c:v>
              </c:pt>
              <c:pt idx="1541">
                <c:v>-6.944549037417439</c:v>
              </c:pt>
              <c:pt idx="1542">
                <c:v>-6.9520440388561235</c:v>
              </c:pt>
              <c:pt idx="1543">
                <c:v>-6.954106162377376</c:v>
              </c:pt>
              <c:pt idx="1544">
                <c:v>-6.950553257438856</c:v>
              </c:pt>
              <c:pt idx="1545">
                <c:v>-6.94845389561922</c:v>
              </c:pt>
              <c:pt idx="1546">
                <c:v>-6.948561902205676</c:v>
              </c:pt>
              <c:pt idx="1547">
                <c:v>-6.946061506338534</c:v>
              </c:pt>
              <c:pt idx="1548">
                <c:v>-6.940020283055838</c:v>
              </c:pt>
              <c:pt idx="1549">
                <c:v>-6.936014000820313</c:v>
              </c:pt>
              <c:pt idx="1550">
                <c:v>-6.934670552812871</c:v>
              </c:pt>
              <c:pt idx="1551">
                <c:v>-6.930565019751025</c:v>
              </c:pt>
              <c:pt idx="1552">
                <c:v>-6.923039323086771</c:v>
              </c:pt>
              <c:pt idx="1553">
                <c:v>-6.91909585538364</c:v>
              </c:pt>
              <c:pt idx="1554">
                <c:v>-6.918991329005961</c:v>
              </c:pt>
              <c:pt idx="1555">
                <c:v>-6.916450799926345</c:v>
              </c:pt>
              <c:pt idx="1556">
                <c:v>-6.912282453722583</c:v>
              </c:pt>
              <c:pt idx="1557">
                <c:v>-6.911785922558621</c:v>
              </c:pt>
              <c:pt idx="1558">
                <c:v>-6.913949981606909</c:v>
              </c:pt>
              <c:pt idx="1559">
                <c:v>-6.911020957767424</c:v>
              </c:pt>
              <c:pt idx="1560">
                <c:v>-6.905252939211093</c:v>
              </c:pt>
              <c:pt idx="1561">
                <c:v>-6.901269769953616</c:v>
              </c:pt>
              <c:pt idx="1562">
                <c:v>-6.9016574432849005</c:v>
              </c:pt>
              <c:pt idx="1563">
                <c:v>-6.893785297113606</c:v>
              </c:pt>
              <c:pt idx="1564">
                <c:v>-6.884559245779142</c:v>
              </c:pt>
              <c:pt idx="1565">
                <c:v>-6.879853993811889</c:v>
              </c:pt>
              <c:pt idx="1566">
                <c:v>-6.878197307686138</c:v>
              </c:pt>
              <c:pt idx="1567">
                <c:v>-6.876269194607292</c:v>
              </c:pt>
              <c:pt idx="1568">
                <c:v>-6.8735146749173275</c:v>
              </c:pt>
              <c:pt idx="1569">
                <c:v>-6.873829615176901</c:v>
              </c:pt>
              <c:pt idx="1570">
                <c:v>-6.877289471706191</c:v>
              </c:pt>
              <c:pt idx="1571">
                <c:v>-6.880295527506779</c:v>
              </c:pt>
              <c:pt idx="1572">
                <c:v>-6.881272449572995</c:v>
              </c:pt>
              <c:pt idx="1573">
                <c:v>-6.8867085784864415</c:v>
              </c:pt>
              <c:pt idx="1574">
                <c:v>-6.895898872081844</c:v>
              </c:pt>
              <c:pt idx="1575">
                <c:v>-6.902610790351823</c:v>
              </c:pt>
              <c:pt idx="1576">
                <c:v>-6.906000807130608</c:v>
              </c:pt>
              <c:pt idx="1577">
                <c:v>-6.912410224974432</c:v>
              </c:pt>
              <c:pt idx="1578">
                <c:v>-6.92136558529569</c:v>
              </c:pt>
              <c:pt idx="1579">
                <c:v>-6.926017854657771</c:v>
              </c:pt>
              <c:pt idx="1580">
                <c:v>-6.925563916320879</c:v>
              </c:pt>
              <c:pt idx="1581">
                <c:v>-6.927603033478238</c:v>
              </c:pt>
              <c:pt idx="1582">
                <c:v>-6.932542284379594</c:v>
              </c:pt>
              <c:pt idx="1583">
                <c:v>-6.9345958309830875</c:v>
              </c:pt>
              <c:pt idx="1584">
                <c:v>-6.933048247032241</c:v>
              </c:pt>
              <c:pt idx="1585">
                <c:v>-6.933882884407307</c:v>
              </c:pt>
              <c:pt idx="1586">
                <c:v>-6.935549498673527</c:v>
              </c:pt>
              <c:pt idx="1587">
                <c:v>-6.934891057143487</c:v>
              </c:pt>
              <c:pt idx="1588">
                <c:v>-6.928511980754145</c:v>
              </c:pt>
              <c:pt idx="1589">
                <c:v>-6.924153879923283</c:v>
              </c:pt>
              <c:pt idx="1590">
                <c:v>-6.922603021581417</c:v>
              </c:pt>
              <c:pt idx="1591">
                <c:v>-6.92126775694186</c:v>
              </c:pt>
              <c:pt idx="1592">
                <c:v>-6.920135278239325</c:v>
              </c:pt>
              <c:pt idx="1593">
                <c:v>-6.922613923778751</c:v>
              </c:pt>
              <c:pt idx="1594">
                <c:v>-6.929563135422421</c:v>
              </c:pt>
              <c:pt idx="1595">
                <c:v>-6.933592069688814</c:v>
              </c:pt>
              <c:pt idx="1596">
                <c:v>-6.934188822819451</c:v>
              </c:pt>
              <c:pt idx="1597">
                <c:v>-6.936343949160516</c:v>
              </c:pt>
              <c:pt idx="1598">
                <c:v>-6.938754915880864</c:v>
              </c:pt>
              <c:pt idx="1599">
                <c:v>-6.936186442546582</c:v>
              </c:pt>
              <c:pt idx="1600">
                <c:v>-6.926321965780823</c:v>
              </c:pt>
              <c:pt idx="1601">
                <c:v>-6.9219711619453035</c:v>
              </c:pt>
              <c:pt idx="1602">
                <c:v>-6.922221616991015</c:v>
              </c:pt>
              <c:pt idx="1603">
                <c:v>-6.921775254349212</c:v>
              </c:pt>
              <c:pt idx="1604">
                <c:v>-6.920840469219357</c:v>
              </c:pt>
              <c:pt idx="1605">
                <c:v>-6.924843714354106</c:v>
              </c:pt>
              <c:pt idx="1606">
                <c:v>-6.932412168716122</c:v>
              </c:pt>
              <c:pt idx="1607">
                <c:v>-6.935927805626639</c:v>
              </c:pt>
              <c:pt idx="1608">
                <c:v>-6.934827510514643</c:v>
              </c:pt>
              <c:pt idx="1609">
                <c:v>-6.936377708010929</c:v>
              </c:pt>
              <c:pt idx="1610">
                <c:v>-6.942204615751047</c:v>
              </c:pt>
              <c:pt idx="1611">
                <c:v>-6.946142063729181</c:v>
              </c:pt>
              <c:pt idx="1612">
                <c:v>-6.946142063729181</c:v>
              </c:pt>
              <c:pt idx="1613">
                <c:v>-6.9513018907380655</c:v>
              </c:pt>
              <c:pt idx="1614">
                <c:v>-6.960427263407234</c:v>
              </c:pt>
              <c:pt idx="1615">
                <c:v>-6.966556138752444</c:v>
              </c:pt>
              <c:pt idx="1616">
                <c:v>-6.965391594367638</c:v>
              </c:pt>
              <c:pt idx="1617">
                <c:v>-6.963622653138782</c:v>
              </c:pt>
              <c:pt idx="1618">
                <c:v>-6.96511497239242</c:v>
              </c:pt>
              <c:pt idx="1619">
                <c:v>-6.963171566622887</c:v>
              </c:pt>
              <c:pt idx="1620">
                <c:v>-6.956861804986865</c:v>
              </c:pt>
              <c:pt idx="1621">
                <c:v>-6.952795248595507</c:v>
              </c:pt>
              <c:pt idx="1622">
                <c:v>-6.951103939875305</c:v>
              </c:pt>
              <c:pt idx="1623">
                <c:v>-6.94675248361533</c:v>
              </c:pt>
              <c:pt idx="1624">
                <c:v>-6.94166509583187</c:v>
              </c:pt>
              <c:pt idx="1625">
                <c:v>-6.941065571660469</c:v>
              </c:pt>
              <c:pt idx="1626">
                <c:v>-6.944537570442327</c:v>
              </c:pt>
              <c:pt idx="1627">
                <c:v>-6.946000139306935</c:v>
              </c:pt>
              <c:pt idx="1628">
                <c:v>-6.946042328209652</c:v>
              </c:pt>
              <c:pt idx="1629">
                <c:v>-6.94709454009246</c:v>
              </c:pt>
              <c:pt idx="1630">
                <c:v>-6.952530425380144</c:v>
              </c:pt>
              <c:pt idx="1631">
                <c:v>-6.954954902060525</c:v>
              </c:pt>
              <c:pt idx="1632">
                <c:v>-6.9538756855633865</c:v>
              </c:pt>
              <c:pt idx="1633">
                <c:v>-6.955793535617102</c:v>
              </c:pt>
              <c:pt idx="1634">
                <c:v>-6.960023051014319</c:v>
              </c:pt>
              <c:pt idx="1635">
                <c:v>-6.960835820789379</c:v>
              </c:pt>
              <c:pt idx="1636">
                <c:v>-6.952409750717944</c:v>
              </c:pt>
              <c:pt idx="1637">
                <c:v>-6.945348649558259</c:v>
              </c:pt>
              <c:pt idx="1638">
                <c:v>-6.944633137820859</c:v>
              </c:pt>
              <c:pt idx="1639">
                <c:v>-6.940822961745097</c:v>
              </c:pt>
              <c:pt idx="1640">
                <c:v>-6.934786397061962</c:v>
              </c:pt>
              <c:pt idx="1641">
                <c:v>-6.933908992688997</c:v>
              </c:pt>
              <c:pt idx="1642">
                <c:v>-6.939143576705511</c:v>
              </c:pt>
              <c:pt idx="1643">
                <c:v>-6.942763839805434</c:v>
              </c:pt>
              <c:pt idx="1644">
                <c:v>-6.940826751482935</c:v>
              </c:pt>
              <c:pt idx="1645">
                <c:v>-6.941414561026037</c:v>
              </c:pt>
              <c:pt idx="1646">
                <c:v>-6.947071471634343</c:v>
              </c:pt>
              <c:pt idx="1647">
                <c:v>-6.952281327428827</c:v>
              </c:pt>
              <c:pt idx="1648">
                <c:v>-6.954024114236717</c:v>
              </c:pt>
              <c:pt idx="1649">
                <c:v>-6.957893290298956</c:v>
              </c:pt>
              <c:pt idx="1650">
                <c:v>-6.967905286947098</c:v>
              </c:pt>
              <c:pt idx="1651">
                <c:v>-6.972365034222456</c:v>
              </c:pt>
              <c:pt idx="1652">
                <c:v>-6.970376817523764</c:v>
              </c:pt>
              <c:pt idx="1653">
                <c:v>-6.967477938852483</c:v>
              </c:pt>
              <c:pt idx="1654">
                <c:v>-6.9679375567059525</c:v>
              </c:pt>
              <c:pt idx="1655">
                <c:v>-6.9677842967020185</c:v>
              </c:pt>
              <c:pt idx="1656">
                <c:v>-6.96563227851839</c:v>
              </c:pt>
              <c:pt idx="1657">
                <c:v>-6.967840754621801</c:v>
              </c:pt>
              <c:pt idx="1658">
                <c:v>-6.973560713405856</c:v>
              </c:pt>
              <c:pt idx="1659">
                <c:v>-6.974858050374807</c:v>
              </c:pt>
              <c:pt idx="1660">
                <c:v>-6.968834000339341</c:v>
              </c:pt>
              <c:pt idx="1661">
                <c:v>-6.963990255743603</c:v>
              </c:pt>
              <c:pt idx="1662">
                <c:v>-6.960126049824692</c:v>
              </c:pt>
              <c:pt idx="1663">
                <c:v>-6.9556994025907715</c:v>
              </c:pt>
              <c:pt idx="1664">
                <c:v>-6.948909248271622</c:v>
              </c:pt>
              <c:pt idx="1665">
                <c:v>-6.947029182643317</c:v>
              </c:pt>
              <c:pt idx="1666">
                <c:v>-6.947887301302843</c:v>
              </c:pt>
              <c:pt idx="1667">
                <c:v>-6.949121652152064</c:v>
              </c:pt>
              <c:pt idx="1668">
                <c:v>-6.946733274949782</c:v>
              </c:pt>
              <c:pt idx="1669">
                <c:v>-6.946948460547894</c:v>
              </c:pt>
              <c:pt idx="1670">
                <c:v>-6.9500497230575276</c:v>
              </c:pt>
              <c:pt idx="1671">
                <c:v>-6.9485966243137005</c:v>
              </c:pt>
              <c:pt idx="1672">
                <c:v>-6.943175157648089</c:v>
              </c:pt>
              <c:pt idx="1673">
                <c:v>-6.933465365216581</c:v>
              </c:pt>
              <c:pt idx="1674">
                <c:v>-6.9295779065899445</c:v>
              </c:pt>
              <c:pt idx="1675">
                <c:v>-6.924653809348019</c:v>
              </c:pt>
              <c:pt idx="1676">
                <c:v>-6.916196488251592</c:v>
              </c:pt>
              <c:pt idx="1677">
                <c:v>-6.914010545459797</c:v>
              </c:pt>
              <c:pt idx="1678">
                <c:v>-6.917853979550314</c:v>
              </c:pt>
              <c:pt idx="1679">
                <c:v>-6.922421358572777</c:v>
              </c:pt>
              <c:pt idx="1680">
                <c:v>-6.9209671632550585</c:v>
              </c:pt>
              <c:pt idx="1681">
                <c:v>-6.922040113418478</c:v>
              </c:pt>
              <c:pt idx="1682">
                <c:v>-6.925618802996818</c:v>
              </c:pt>
              <c:pt idx="1683">
                <c:v>-6.928379384122194</c:v>
              </c:pt>
              <c:pt idx="1684">
                <c:v>-6.925640759609602</c:v>
              </c:pt>
              <c:pt idx="1685">
                <c:v>-6.926461268477318</c:v>
              </c:pt>
              <c:pt idx="1686">
                <c:v>-6.932661281395623</c:v>
              </c:pt>
              <c:pt idx="1687">
                <c:v>-6.940614577075342</c:v>
              </c:pt>
              <c:pt idx="1688">
                <c:v>-6.944939094829139</c:v>
              </c:pt>
              <c:pt idx="1689">
                <c:v>-6.950561008683425</c:v>
              </c:pt>
              <c:pt idx="1690">
                <c:v>-6.956449110134755</c:v>
              </c:pt>
              <c:pt idx="1691">
                <c:v>-6.958125909691746</c:v>
              </c:pt>
              <c:pt idx="1692">
                <c:v>-6.954375858315369</c:v>
              </c:pt>
              <c:pt idx="1693">
                <c:v>-6.952281327428827</c:v>
              </c:pt>
              <c:pt idx="1694">
                <c:v>-6.954317214515033</c:v>
              </c:pt>
              <c:pt idx="1695">
                <c:v>-6.953305878382689</c:v>
              </c:pt>
              <c:pt idx="1696">
                <c:v>-6.948106913405309</c:v>
              </c:pt>
              <c:pt idx="1697">
                <c:v>-6.946303223352172</c:v>
              </c:pt>
              <c:pt idx="1698">
                <c:v>-6.948322780865077</c:v>
              </c:pt>
              <c:pt idx="1699">
                <c:v>-6.947560015712095</c:v>
              </c:pt>
              <c:pt idx="1700">
                <c:v>-6.943217072999506</c:v>
              </c:pt>
              <c:pt idx="1701">
                <c:v>-6.942383336980159</c:v>
              </c:pt>
              <c:pt idx="1702">
                <c:v>-6.946675654050161</c:v>
              </c:pt>
              <c:pt idx="1703">
                <c:v>-6.948295791564038</c:v>
              </c:pt>
              <c:pt idx="1704">
                <c:v>-6.947910413137339</c:v>
              </c:pt>
              <c:pt idx="1705">
                <c:v>-6.94926846462844</c:v>
              </c:pt>
              <c:pt idx="1706">
                <c:v>-6.953727307601141</c:v>
              </c:pt>
              <c:pt idx="1707">
                <c:v>-6.953953799594247</c:v>
              </c:pt>
              <c:pt idx="1708">
                <c:v>-6.948538755675816</c:v>
              </c:pt>
              <c:pt idx="1709">
                <c:v>-6.946088357141827</c:v>
              </c:pt>
              <c:pt idx="1710">
                <c:v>-6.94229586846597</c:v>
              </c:pt>
              <c:pt idx="1711">
                <c:v>-6.937779137906273</c:v>
              </c:pt>
              <c:pt idx="1712">
                <c:v>-6.930816778236285</c:v>
              </c:pt>
              <c:pt idx="1713">
                <c:v>-6.9263109701023025</c:v>
              </c:pt>
              <c:pt idx="1714">
                <c:v>-6.927367826766655</c:v>
              </c:pt>
              <c:pt idx="1715">
                <c:v>-6.927353130575871</c:v>
              </c:pt>
              <c:pt idx="1716">
                <c:v>-6.925165281352175</c:v>
              </c:pt>
              <c:pt idx="1717">
                <c:v>-6.9261790436701975</c:v>
              </c:pt>
              <c:pt idx="1718">
                <c:v>-6.9319997738548285</c:v>
              </c:pt>
              <c:pt idx="1719">
                <c:v>-6.937496985584201</c:v>
              </c:pt>
              <c:pt idx="1720">
                <c:v>-6.940944249761637</c:v>
              </c:pt>
              <c:pt idx="1721">
                <c:v>-6.948133890970671</c:v>
              </c:pt>
              <c:pt idx="1722">
                <c:v>-6.959176218254344</c:v>
              </c:pt>
              <c:pt idx="1723">
                <c:v>-6.969801163407649</c:v>
              </c:pt>
              <c:pt idx="1724">
                <c:v>-6.974710523515469</c:v>
              </c:pt>
              <c:pt idx="1725">
                <c:v>-6.9793528732806065</c:v>
              </c:pt>
              <c:pt idx="1726">
                <c:v>-6.984753444197663</c:v>
              </c:pt>
              <c:pt idx="1727">
                <c:v>-6.985588678615527</c:v>
              </c:pt>
              <c:pt idx="1728">
                <c:v>-6.982565958398241</c:v>
              </c:pt>
              <c:pt idx="1729">
                <c:v>-6.983459697658422</c:v>
              </c:pt>
              <c:pt idx="1730">
                <c:v>-6.988683356633128</c:v>
              </c:pt>
              <c:pt idx="1731">
                <c:v>-6.990736120560004</c:v>
              </c:pt>
              <c:pt idx="1732">
                <c:v>-6.986606560059472</c:v>
              </c:pt>
              <c:pt idx="1733">
                <c:v>-6.9836144093328825</c:v>
              </c:pt>
              <c:pt idx="1734">
                <c:v>-6.981969763609412</c:v>
              </c:pt>
              <c:pt idx="1735">
                <c:v>-6.9770687488806455</c:v>
              </c:pt>
              <c:pt idx="1736">
                <c:v>-6.968333055968754</c:v>
              </c:pt>
              <c:pt idx="1737">
                <c:v>-6.964194169580289</c:v>
              </c:pt>
              <c:pt idx="1738">
                <c:v>-6.966150201564001</c:v>
              </c:pt>
              <c:pt idx="1739">
                <c:v>-6.966049780617577</c:v>
              </c:pt>
              <c:pt idx="1740">
                <c:v>-6.962840535791801</c:v>
              </c:pt>
              <c:pt idx="1741">
                <c:v>-6.963004025510321</c:v>
              </c:pt>
              <c:pt idx="1742">
                <c:v>-6.964498218937052</c:v>
              </c:pt>
              <c:pt idx="1743">
                <c:v>-6.963135659514413</c:v>
              </c:pt>
              <c:pt idx="1744">
                <c:v>-6.956150642137687</c:v>
              </c:pt>
              <c:pt idx="1745">
                <c:v>-6.949477178295399</c:v>
              </c:pt>
              <c:pt idx="1746">
                <c:v>-6.941706865687774</c:v>
              </c:pt>
              <c:pt idx="1747">
                <c:v>-6.9301580721182665</c:v>
              </c:pt>
              <c:pt idx="1748">
                <c:v>-6.9195033879886045</c:v>
              </c:pt>
              <c:pt idx="1749">
                <c:v>-6.912481225249555</c:v>
              </c:pt>
              <c:pt idx="1750">
                <c:v>-6.911109426440073</c:v>
              </c:pt>
              <c:pt idx="1751">
                <c:v>-6.9100313379205005</c:v>
              </c:pt>
              <c:pt idx="1752">
                <c:v>-6.908065866461159</c:v>
              </c:pt>
              <c:pt idx="1753">
                <c:v>-6.910119605210053</c:v>
              </c:pt>
              <c:pt idx="1754">
                <c:v>-6.914816491947222</c:v>
              </c:pt>
              <c:pt idx="1755">
                <c:v>-6.915645393919908</c:v>
              </c:pt>
              <c:pt idx="1756">
                <c:v>-6.911378481925546</c:v>
              </c:pt>
              <c:pt idx="1757">
                <c:v>-6.911523699526145</c:v>
              </c:pt>
              <c:pt idx="1758">
                <c:v>-6.91666582735962</c:v>
              </c:pt>
              <c:pt idx="1759">
                <c:v>-6.92093820135967</c:v>
              </c:pt>
              <c:pt idx="1760">
                <c:v>-6.9259555931037635</c:v>
              </c:pt>
              <c:pt idx="1761">
                <c:v>-6.932579467444704</c:v>
              </c:pt>
              <c:pt idx="1762">
                <c:v>-6.940122428600915</c:v>
              </c:pt>
              <c:pt idx="1763">
                <c:v>-6.941274172892399</c:v>
              </c:pt>
              <c:pt idx="1764">
                <c:v>-6.937331541497701</c:v>
              </c:pt>
              <c:pt idx="1765">
                <c:v>-6.936677902071045</c:v>
              </c:pt>
              <c:pt idx="1766">
                <c:v>-6.942174202439744</c:v>
              </c:pt>
              <c:pt idx="1767">
                <c:v>-6.945023270807781</c:v>
              </c:pt>
              <c:pt idx="1768">
                <c:v>-6.943198020065546</c:v>
              </c:pt>
              <c:pt idx="1769">
                <c:v>-6.938939769403343</c:v>
              </c:pt>
              <c:pt idx="1770">
                <c:v>-6.936501512918475</c:v>
              </c:pt>
              <c:pt idx="1771">
                <c:v>-6.9318067144799915</c:v>
              </c:pt>
              <c:pt idx="1772">
                <c:v>-6.925194526525671</c:v>
              </c:pt>
              <c:pt idx="1773">
                <c:v>-6.9232030492213505</c:v>
              </c:pt>
              <c:pt idx="1774">
                <c:v>-6.925977566750669</c:v>
              </c:pt>
              <c:pt idx="1775">
                <c:v>-6.92765817848268</c:v>
              </c:pt>
              <c:pt idx="1776">
                <c:v>-6.924741447493875</c:v>
              </c:pt>
              <c:pt idx="1777">
                <c:v>-6.924117411250618</c:v>
              </c:pt>
              <c:pt idx="1778">
                <c:v>-6.927283330460204</c:v>
              </c:pt>
              <c:pt idx="1779">
                <c:v>-6.9283204652780555</c:v>
              </c:pt>
              <c:pt idx="1780">
                <c:v>-6.927055639661317</c:v>
              </c:pt>
              <c:pt idx="1781">
                <c:v>-6.928545136238683</c:v>
              </c:pt>
              <c:pt idx="1782">
                <c:v>-6.9350780129023</c:v>
              </c:pt>
              <c:pt idx="1783">
                <c:v>-6.9314245615796315</c:v>
              </c:pt>
              <c:pt idx="1784">
                <c:v>-6.92490581669886</c:v>
              </c:pt>
              <c:pt idx="1785">
                <c:v>-6.922781125084507</c:v>
              </c:pt>
              <c:pt idx="1786">
                <c:v>-6.922799303018817</c:v>
              </c:pt>
              <c:pt idx="1787">
                <c:v>-6.922087297050544</c:v>
              </c:pt>
              <c:pt idx="1788">
                <c:v>-6.919777695966282</c:v>
              </c:pt>
              <c:pt idx="1789">
                <c:v>-6.923749249215248</c:v>
              </c:pt>
              <c:pt idx="1790">
                <c:v>-6.9305872278653995</c:v>
              </c:pt>
              <c:pt idx="1791">
                <c:v>-6.936647873325774</c:v>
              </c:pt>
              <c:pt idx="1792">
                <c:v>-6.9390303386189025</c:v>
              </c:pt>
              <c:pt idx="1793">
                <c:v>-6.945547825045583</c:v>
              </c:pt>
              <c:pt idx="1794">
                <c:v>-6.9536687513048685</c:v>
              </c:pt>
              <c:pt idx="1795">
                <c:v>-6.958765268828569</c:v>
              </c:pt>
              <c:pt idx="1796">
                <c:v>-6.959860679429087</c:v>
              </c:pt>
              <c:pt idx="1797">
                <c:v>-6.9662265370159115</c:v>
              </c:pt>
              <c:pt idx="1798">
                <c:v>-6.9760277434989435</c:v>
              </c:pt>
              <c:pt idx="1799">
                <c:v>-6.981415994403385</c:v>
              </c:pt>
              <c:pt idx="1800">
                <c:v>-6.979009280943537</c:v>
              </c:pt>
              <c:pt idx="1801">
                <c:v>-6.978674229822943</c:v>
              </c:pt>
              <c:pt idx="1802">
                <c:v>-6.982261504952128</c:v>
              </c:pt>
              <c:pt idx="1803">
                <c:v>-6.98309613316143</c:v>
              </c:pt>
              <c:pt idx="1804">
                <c:v>-6.980331322565888</c:v>
              </c:pt>
              <c:pt idx="1805">
                <c:v>-6.980069910595392</c:v>
              </c:pt>
              <c:pt idx="1806">
                <c:v>-6.980700887204657</c:v>
              </c:pt>
              <c:pt idx="1807">
                <c:v>-6.976632292668688</c:v>
              </c:pt>
              <c:pt idx="1808">
                <c:v>-6.967711718730889</c:v>
              </c:pt>
              <c:pt idx="1809">
                <c:v>-6.9608159790283155</c:v>
              </c:pt>
              <c:pt idx="1810">
                <c:v>-6.958623107655534</c:v>
              </c:pt>
              <c:pt idx="1811">
                <c:v>-6.9571253487143565</c:v>
              </c:pt>
              <c:pt idx="1812">
                <c:v>-6.955597448164834</c:v>
              </c:pt>
              <c:pt idx="1813">
                <c:v>-6.958035212736504</c:v>
              </c:pt>
              <c:pt idx="1814">
                <c:v>-6.9662265370159115</c:v>
              </c:pt>
              <c:pt idx="1815">
                <c:v>-6.970242970677228</c:v>
              </c:pt>
              <c:pt idx="1816">
                <c:v>-6.9696998947978495</c:v>
              </c:pt>
              <c:pt idx="1817">
                <c:v>-6.970851698103251</c:v>
              </c:pt>
              <c:pt idx="1818">
                <c:v>-6.971766392027214</c:v>
              </c:pt>
              <c:pt idx="1819">
                <c:v>-6.9699429791442284</c:v>
              </c:pt>
              <c:pt idx="1820">
                <c:v>-6.9579248246106244</c:v>
              </c:pt>
              <c:pt idx="1821">
                <c:v>-6.9510690167341815</c:v>
              </c:pt>
              <c:pt idx="1822">
                <c:v>-6.950944868304499</c:v>
              </c:pt>
              <c:pt idx="1823">
                <c:v>-6.949438520048066</c:v>
              </c:pt>
              <c:pt idx="1824">
                <c:v>-6.946345441709252</c:v>
              </c:pt>
              <c:pt idx="1825">
                <c:v>-6.948149307474738</c:v>
              </c:pt>
              <c:pt idx="1826">
                <c:v>-6.954215584016127</c:v>
              </c:pt>
              <c:pt idx="1827">
                <c:v>-6.957023059024427</c:v>
              </c:pt>
              <c:pt idx="1828">
                <c:v>-6.954630072996238</c:v>
              </c:pt>
              <c:pt idx="1829">
                <c:v>-6.954407138247096</c:v>
              </c:pt>
              <c:pt idx="1830">
                <c:v>-6.958532306818134</c:v>
              </c:pt>
              <c:pt idx="1831">
                <c:v>-6.961264624240153</c:v>
              </c:pt>
              <c:pt idx="1832">
                <c:v>-6.960236998945688</c:v>
              </c:pt>
              <c:pt idx="1833">
                <c:v>-6.96387834374772</c:v>
              </c:pt>
              <c:pt idx="1834">
                <c:v>-6.971969919231621</c:v>
              </c:pt>
              <c:pt idx="1835">
                <c:v>-6.975440451055446</c:v>
              </c:pt>
              <c:pt idx="1836">
                <c:v>-6.972128736690848</c:v>
              </c:pt>
              <c:pt idx="1837">
                <c:v>-6.969222225468206</c:v>
              </c:pt>
              <c:pt idx="1838">
                <c:v>-6.968389585276519</c:v>
              </c:pt>
              <c:pt idx="1839">
                <c:v>-6.964758430137335</c:v>
              </c:pt>
              <c:pt idx="1840">
                <c:v>-6.956622001196189</c:v>
              </c:pt>
              <c:pt idx="1841">
                <c:v>-6.951364011567351</c:v>
              </c:pt>
              <c:pt idx="1842">
                <c:v>-6.950239448237524</c:v>
              </c:pt>
              <c:pt idx="1843">
                <c:v>-6.9478064195665254</c:v>
              </c:pt>
              <c:pt idx="1844">
                <c:v>-6.94441527487647</c:v>
              </c:pt>
              <c:pt idx="1845">
                <c:v>-6.944514637400372</c:v>
              </c:pt>
              <c:pt idx="1846">
                <c:v>-6.947263746236329</c:v>
              </c:pt>
              <c:pt idx="1847">
                <c:v>-6.946506676834193</c:v>
              </c:pt>
              <c:pt idx="1848">
                <c:v>-6.942501257205624</c:v>
              </c:pt>
              <c:pt idx="1849">
                <c:v>-6.940944249761637</c:v>
              </c:pt>
              <c:pt idx="1850">
                <c:v>-6.942626820380534</c:v>
              </c:pt>
              <c:pt idx="1851">
                <c:v>-6.9439875113912395</c:v>
              </c:pt>
              <c:pt idx="1852">
                <c:v>-6.941513239303205</c:v>
              </c:pt>
              <c:pt idx="1853">
                <c:v>-6.9401148614403025</c:v>
              </c:pt>
              <c:pt idx="1854">
                <c:v>-6.943083720011749</c:v>
              </c:pt>
              <c:pt idx="1855">
                <c:v>-6.941482874368258</c:v>
              </c:pt>
              <c:pt idx="1856">
                <c:v>-6.933905262838374</c:v>
              </c:pt>
              <c:pt idx="1857">
                <c:v>-6.925626121744407</c:v>
              </c:pt>
              <c:pt idx="1858">
                <c:v>-6.923971567175803</c:v>
              </c:pt>
              <c:pt idx="1859">
                <c:v>-6.920381060982929</c:v>
              </c:pt>
              <c:pt idx="1860">
                <c:v>-6.914573837428572</c:v>
              </c:pt>
              <c:pt idx="1861">
                <c:v>-6.914481093577824</c:v>
              </c:pt>
              <c:pt idx="1862">
                <c:v>-6.919478131491841</c:v>
              </c:pt>
              <c:pt idx="1863">
                <c:v>-6.923895018638182</c:v>
              </c:pt>
              <c:pt idx="1864">
                <c:v>-6.922196201923912</c:v>
              </c:pt>
              <c:pt idx="1865">
                <c:v>-6.923341354930611</c:v>
              </c:pt>
              <c:pt idx="1866">
                <c:v>-6.929245676776878</c:v>
              </c:pt>
              <c:pt idx="1867">
                <c:v>-6.934457629480861</c:v>
              </c:pt>
              <c:pt idx="1868">
                <c:v>-6.936681655810197</c:v>
              </c:pt>
              <c:pt idx="1869">
                <c:v>-6.940024065795785</c:v>
              </c:pt>
              <c:pt idx="1870">
                <c:v>-6.948689230175874</c:v>
              </c:pt>
              <c:pt idx="1871">
                <c:v>-6.952542105352943</c:v>
              </c:pt>
              <c:pt idx="1872">
                <c:v>-6.951072896944518</c:v>
              </c:pt>
              <c:pt idx="1873">
                <c:v>-6.950437005368484</c:v>
              </c:pt>
              <c:pt idx="1874">
                <c:v>-6.954293759211986</c:v>
              </c:pt>
              <c:pt idx="1875">
                <c:v>-6.957976072751133</c:v>
              </c:pt>
              <c:pt idx="1876">
                <c:v>-6.959239475771302</c:v>
              </c:pt>
              <c:pt idx="1877">
                <c:v>-6.9639223057354815</c:v>
              </c:pt>
              <c:pt idx="1878">
                <c:v>-6.97061622231479</c:v>
              </c:pt>
              <c:pt idx="1879">
                <c:v>-6.972895134120649</c:v>
              </c:pt>
              <c:pt idx="1880">
                <c:v>-6.967727846120764</c:v>
              </c:pt>
              <c:pt idx="1881">
                <c:v>-6.964030231303453</c:v>
              </c:pt>
              <c:pt idx="1882">
                <c:v>-6.9623345066491975</c:v>
              </c:pt>
              <c:pt idx="1883">
                <c:v>-6.960236998945688</c:v>
              </c:pt>
              <c:pt idx="1884">
                <c:v>-6.9562684339497185</c:v>
              </c:pt>
              <c:pt idx="1885">
                <c:v>-6.957038794331743</c:v>
              </c:pt>
              <c:pt idx="1886">
                <c:v>-6.961781338705187</c:v>
              </c:pt>
              <c:pt idx="1887">
                <c:v>-6.963970269343457</c:v>
              </c:pt>
              <c:pt idx="1888">
                <c:v>-6.962167288082579</c:v>
              </c:pt>
              <c:pt idx="1889">
                <c:v>-6.9629162916679626</c:v>
              </c:pt>
              <c:pt idx="1890">
                <c:v>-6.966797469334382</c:v>
              </c:pt>
              <c:pt idx="1891">
                <c:v>-6.9668658707204525</c:v>
              </c:pt>
              <c:pt idx="1892">
                <c:v>-6.963339172394017</c:v>
              </c:pt>
              <c:pt idx="1893">
                <c:v>-6.954356309502042</c:v>
              </c:pt>
              <c:pt idx="1894">
                <c:v>-6.949914255798592</c:v>
              </c:pt>
              <c:pt idx="1895">
                <c:v>-6.945858261249453</c:v>
              </c:pt>
              <c:pt idx="1896">
                <c:v>-6.93720374149345</c:v>
              </c:pt>
              <c:pt idx="1897">
                <c:v>-6.934558474888696</c:v>
              </c:pt>
              <c:pt idx="1898">
                <c:v>-6.936880650427997</c:v>
              </c:pt>
              <c:pt idx="1899">
                <c:v>-6.941042821222689</c:v>
              </c:pt>
              <c:pt idx="1900">
                <c:v>-6.940686553202859</c:v>
              </c:pt>
              <c:pt idx="1901">
                <c:v>-6.941646110861707</c:v>
              </c:pt>
              <c:pt idx="1902">
                <c:v>-6.942276855902461</c:v>
              </c:pt>
              <c:pt idx="1903">
                <c:v>-6.941646110861707</c:v>
              </c:pt>
              <c:pt idx="1904">
                <c:v>-6.93829500987125</c:v>
              </c:pt>
              <c:pt idx="1905">
                <c:v>-6.9410845312690475</c:v>
              </c:pt>
              <c:pt idx="1906">
                <c:v>-6.949492642557897</c:v>
              </c:pt>
              <c:pt idx="1907">
                <c:v>-6.959306696980217</c:v>
              </c:pt>
              <c:pt idx="1908">
                <c:v>-6.963754474810066</c:v>
              </c:pt>
              <c:pt idx="1909">
                <c:v>-6.968700628062974</c:v>
              </c:pt>
              <c:pt idx="1910">
                <c:v>-6.972850254446964</c:v>
              </c:pt>
              <c:pt idx="1911">
                <c:v>-6.972984907383912</c:v>
              </c:pt>
              <c:pt idx="1912">
                <c:v>-6.968115083252495</c:v>
              </c:pt>
              <c:pt idx="1913">
                <c:v>-6.966041747944882</c:v>
              </c:pt>
              <c:pt idx="1914">
                <c:v>-6.968308831374854</c:v>
              </c:pt>
              <c:pt idx="1915">
                <c:v>-6.968316906089352</c:v>
              </c:pt>
              <c:pt idx="1916">
                <c:v>-6.963415015307082</c:v>
              </c:pt>
              <c:pt idx="1917">
                <c:v>-6.961149440986928</c:v>
              </c:pt>
              <c:pt idx="1918">
                <c:v>-6.96240220866345</c:v>
              </c:pt>
              <c:pt idx="1919">
                <c:v>-6.962848509472297</c:v>
              </c:pt>
              <c:pt idx="1920">
                <c:v>-6.9595519448907535</c:v>
              </c:pt>
              <c:pt idx="1921">
                <c:v>-6.956967989938077</c:v>
              </c:pt>
              <c:pt idx="1922">
                <c:v>-6.95911296994987</c:v>
              </c:pt>
              <c:pt idx="1923">
                <c:v>-6.958082530523918</c:v>
              </c:pt>
              <c:pt idx="1924">
                <c:v>-6.955264302549493</c:v>
              </c:pt>
              <c:pt idx="1925">
                <c:v>-6.955840609782598</c:v>
              </c:pt>
              <c:pt idx="1926">
                <c:v>-6.96026077744541</c:v>
              </c:pt>
              <c:pt idx="1927">
                <c:v>-6.961205042881331</c:v>
              </c:pt>
              <c:pt idx="1928">
                <c:v>-6.956017183361095</c:v>
              </c:pt>
              <c:pt idx="1929">
                <c:v>-6.953321479581871</c:v>
              </c:pt>
              <c:pt idx="1930">
                <c:v>-6.947044559981795</c:v>
              </c:pt>
              <c:pt idx="1931">
                <c:v>-6.939230412571799</c:v>
              </c:pt>
              <c:pt idx="1932">
                <c:v>-6.928773609493493</c:v>
              </c:pt>
              <c:pt idx="1933">
                <c:v>-6.920655924050361</c:v>
              </c:pt>
              <c:pt idx="1934">
                <c:v>-6.917656327123808</c:v>
              </c:pt>
              <c:pt idx="1935">
                <c:v>-6.915534543849617</c:v>
              </c:pt>
              <c:pt idx="1936">
                <c:v>-6.912573542963715</c:v>
              </c:pt>
              <c:pt idx="1937">
                <c:v>-6.912520280349102</c:v>
              </c:pt>
              <c:pt idx="1938">
                <c:v>-6.917789283398757</c:v>
              </c:pt>
              <c:pt idx="1939">
                <c:v>-6.9192869513767015</c:v>
              </c:pt>
              <c:pt idx="1940">
                <c:v>-6.919182379001289</c:v>
              </c:pt>
              <c:pt idx="1941">
                <c:v>-6.922221616991015</c:v>
              </c:pt>
              <c:pt idx="1942">
                <c:v>-6.928125353679678</c:v>
              </c:pt>
              <c:pt idx="1943">
                <c:v>-6.932111193314602</c:v>
              </c:pt>
              <c:pt idx="1944">
                <c:v>-6.933431831984148</c:v>
              </c:pt>
              <c:pt idx="1945">
                <c:v>-6.9370083553774995</c:v>
              </c:pt>
              <c:pt idx="1946">
                <c:v>-6.943705112923772</c:v>
              </c:pt>
              <c:pt idx="1947">
                <c:v>-6.946096029104834</c:v>
              </c:pt>
              <c:pt idx="1948">
                <c:v>-6.944166967979058</c:v>
              </c:pt>
              <c:pt idx="1949">
                <c:v>-6.9446522538204</c:v>
              </c:pt>
              <c:pt idx="1950">
                <c:v>-6.949322565948508</c:v>
              </c:pt>
              <c:pt idx="1951">
                <c:v>-6.953824918976557</c:v>
              </c:pt>
              <c:pt idx="1952">
                <c:v>-6.9516825203556625</c:v>
              </c:pt>
              <c:pt idx="1953">
                <c:v>-6.9503943874050265</c:v>
              </c:pt>
              <c:pt idx="1954">
                <c:v>-6.950572635809677</c:v>
              </c:pt>
              <c:pt idx="1955">
                <c:v>-6.947717852087653</c:v>
              </c:pt>
              <c:pt idx="1956">
                <c:v>-6.940705496271823</c:v>
              </c:pt>
              <c:pt idx="1957">
                <c:v>-6.938117962838475</c:v>
              </c:pt>
              <c:pt idx="1958">
                <c:v>-6.940819172040328</c:v>
              </c:pt>
              <c:pt idx="1959">
                <c:v>-6.942539302819082</c:v>
              </c:pt>
              <c:pt idx="1960">
                <c:v>-6.9397064304412295</c:v>
              </c:pt>
              <c:pt idx="1961">
                <c:v>-6.940364647383865</c:v>
              </c:pt>
              <c:pt idx="1962">
                <c:v>-6.943350466946756</c:v>
              </c:pt>
              <c:pt idx="1963">
                <c:v>-6.943182778320183</c:v>
              </c:pt>
              <c:pt idx="1964">
                <c:v>-6.938634237669401</c:v>
              </c:pt>
              <c:pt idx="1965">
                <c:v>-6.933402026839928</c:v>
              </c:pt>
              <c:pt idx="1966">
                <c:v>-6.932200349468177</c:v>
              </c:pt>
              <c:pt idx="1967">
                <c:v>-6.924496835217275</c:v>
              </c:pt>
              <c:pt idx="1968">
                <c:v>-6.917904305443236</c:v>
              </c:pt>
              <c:pt idx="1969">
                <c:v>-6.916253784927939</c:v>
              </c:pt>
              <c:pt idx="1970">
                <c:v>-6.918677900733215</c:v>
              </c:pt>
              <c:pt idx="1971">
                <c:v>-6.9223886672996855</c:v>
              </c:pt>
              <c:pt idx="1972">
                <c:v>-6.923953340109674</c:v>
              </c:pt>
              <c:pt idx="1973">
                <c:v>-6.929925173732472</c:v>
              </c:pt>
              <c:pt idx="1974">
                <c:v>-6.935882841011508</c:v>
              </c:pt>
              <c:pt idx="1975">
                <c:v>-6.938773774880885</c:v>
              </c:pt>
              <c:pt idx="1976">
                <c:v>-6.937406735542179</c:v>
              </c:pt>
              <c:pt idx="1977">
                <c:v>-6.9413804083840684</c:v>
              </c:pt>
              <c:pt idx="1978">
                <c:v>-6.948515610379528</c:v>
              </c:pt>
              <c:pt idx="1979">
                <c:v>-6.952877064881705</c:v>
              </c:pt>
              <c:pt idx="1980">
                <c:v>-6.9537351157038705</c:v>
              </c:pt>
              <c:pt idx="1981">
                <c:v>-6.957365430675748</c:v>
              </c:pt>
              <c:pt idx="1982">
                <c:v>-6.963906319043221</c:v>
              </c:pt>
              <c:pt idx="1983">
                <c:v>-6.9660778961420675</c:v>
              </c:pt>
              <c:pt idx="1984">
                <c:v>-6.9630758209301025</c:v>
              </c:pt>
              <c:pt idx="1985">
                <c:v>-6.9629840844443365</c:v>
              </c:pt>
              <c:pt idx="1986">
                <c:v>-6.9660939629733125</c:v>
              </c:pt>
              <c:pt idx="1987">
                <c:v>-6.96610601348683</c:v>
              </c:pt>
              <c:pt idx="1988">
                <c:v>-6.962199134274598</c:v>
              </c:pt>
              <c:pt idx="1989">
                <c:v>-6.960585880823863</c:v>
              </c:pt>
              <c:pt idx="1990">
                <c:v>-6.961809179242337</c:v>
              </c:pt>
              <c:pt idx="1991">
                <c:v>-6.960137935874856</c:v>
              </c:pt>
              <c:pt idx="1992">
                <c:v>-6.954395408008682</c:v>
              </c:pt>
              <c:pt idx="1993">
                <c:v>-6.952717342650136</c:v>
              </c:pt>
              <c:pt idx="1994">
                <c:v>-6.953508737699729</c:v>
              </c:pt>
              <c:pt idx="1995">
                <c:v>-6.951488279889291</c:v>
              </c:pt>
              <c:pt idx="1996">
                <c:v>-6.945927277217693</c:v>
              </c:pt>
              <c:pt idx="1997">
                <c:v>-6.943934070568247</c:v>
              </c:pt>
              <c:pt idx="1998">
                <c:v>-6.947875745846807</c:v>
              </c:pt>
              <c:pt idx="1999">
                <c:v>-6.950483502462493</c:v>
              </c:pt>
            </c:numLit>
          </c:yVal>
        </c:ser>
        <c:ser>
          <c:idx val="3"/>
          <c:order val="3"/>
          <c:tx>
            <c:v>Uz</c:v>
          </c:tx>
          <c:spPr>
            <a:ln xmlns:a="http://schemas.openxmlformats.org/drawingml/2006/main" w="16193">
              <a:solidFill>
                <a:srgbClr val="C29BFF"/>
              </a:solidFill>
            </a:ln>
          </c:spPr>
          <c:marker>
            <c:symbol val="none"/>
          </c:marker>
          <c:xVal>
            <c:numLit>
              <c:formatCode>General</c:formatCode>
              <c:ptCount val="200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pt idx="136">
                <c:v>137</c:v>
              </c:pt>
              <c:pt idx="137">
                <c:v>138</c:v>
              </c:pt>
              <c:pt idx="138">
                <c:v>139</c:v>
              </c:pt>
              <c:pt idx="139">
                <c:v>140</c:v>
              </c:pt>
              <c:pt idx="140">
                <c:v>141</c:v>
              </c:pt>
              <c:pt idx="141">
                <c:v>142</c:v>
              </c:pt>
              <c:pt idx="142">
                <c:v>143</c:v>
              </c:pt>
              <c:pt idx="143">
                <c:v>144</c:v>
              </c:pt>
              <c:pt idx="144">
                <c:v>145</c:v>
              </c:pt>
              <c:pt idx="145">
                <c:v>146</c:v>
              </c:pt>
              <c:pt idx="146">
                <c:v>147</c:v>
              </c:pt>
              <c:pt idx="147">
                <c:v>148</c:v>
              </c:pt>
              <c:pt idx="148">
                <c:v>149</c:v>
              </c:pt>
              <c:pt idx="149">
                <c:v>150</c:v>
              </c:pt>
              <c:pt idx="150">
                <c:v>151</c:v>
              </c:pt>
              <c:pt idx="151">
                <c:v>152</c:v>
              </c:pt>
              <c:pt idx="152">
                <c:v>153</c:v>
              </c:pt>
              <c:pt idx="153">
                <c:v>154</c:v>
              </c:pt>
              <c:pt idx="154">
                <c:v>155</c:v>
              </c:pt>
              <c:pt idx="155">
                <c:v>156</c:v>
              </c:pt>
              <c:pt idx="156">
                <c:v>157</c:v>
              </c:pt>
              <c:pt idx="157">
                <c:v>158</c:v>
              </c:pt>
              <c:pt idx="158">
                <c:v>159</c:v>
              </c:pt>
              <c:pt idx="159">
                <c:v>160</c:v>
              </c:pt>
              <c:pt idx="160">
                <c:v>161</c:v>
              </c:pt>
              <c:pt idx="161">
                <c:v>162</c:v>
              </c:pt>
              <c:pt idx="162">
                <c:v>163</c:v>
              </c:pt>
              <c:pt idx="163">
                <c:v>164</c:v>
              </c:pt>
              <c:pt idx="164">
                <c:v>165</c:v>
              </c:pt>
              <c:pt idx="165">
                <c:v>166</c:v>
              </c:pt>
              <c:pt idx="166">
                <c:v>167</c:v>
              </c:pt>
              <c:pt idx="167">
                <c:v>168</c:v>
              </c:pt>
              <c:pt idx="168">
                <c:v>169</c:v>
              </c:pt>
              <c:pt idx="169">
                <c:v>170</c:v>
              </c:pt>
              <c:pt idx="170">
                <c:v>171</c:v>
              </c:pt>
              <c:pt idx="171">
                <c:v>172</c:v>
              </c:pt>
              <c:pt idx="172">
                <c:v>173</c:v>
              </c:pt>
              <c:pt idx="173">
                <c:v>174</c:v>
              </c:pt>
              <c:pt idx="174">
                <c:v>175</c:v>
              </c:pt>
              <c:pt idx="175">
                <c:v>176</c:v>
              </c:pt>
              <c:pt idx="176">
                <c:v>177</c:v>
              </c:pt>
              <c:pt idx="177">
                <c:v>178</c:v>
              </c:pt>
              <c:pt idx="178">
                <c:v>179</c:v>
              </c:pt>
              <c:pt idx="179">
                <c:v>180</c:v>
              </c:pt>
              <c:pt idx="180">
                <c:v>181</c:v>
              </c:pt>
              <c:pt idx="181">
                <c:v>182</c:v>
              </c:pt>
              <c:pt idx="182">
                <c:v>183</c:v>
              </c:pt>
              <c:pt idx="183">
                <c:v>184</c:v>
              </c:pt>
              <c:pt idx="184">
                <c:v>185</c:v>
              </c:pt>
              <c:pt idx="185">
                <c:v>186</c:v>
              </c:pt>
              <c:pt idx="186">
                <c:v>187</c:v>
              </c:pt>
              <c:pt idx="187">
                <c:v>188</c:v>
              </c:pt>
              <c:pt idx="188">
                <c:v>189</c:v>
              </c:pt>
              <c:pt idx="189">
                <c:v>190</c:v>
              </c:pt>
              <c:pt idx="190">
                <c:v>191</c:v>
              </c:pt>
              <c:pt idx="191">
                <c:v>192</c:v>
              </c:pt>
              <c:pt idx="192">
                <c:v>193</c:v>
              </c:pt>
              <c:pt idx="193">
                <c:v>194</c:v>
              </c:pt>
              <c:pt idx="194">
                <c:v>195</c:v>
              </c:pt>
              <c:pt idx="195">
                <c:v>196</c:v>
              </c:pt>
              <c:pt idx="196">
                <c:v>197</c:v>
              </c:pt>
              <c:pt idx="197">
                <c:v>198</c:v>
              </c:pt>
              <c:pt idx="198">
                <c:v>199</c:v>
              </c:pt>
              <c:pt idx="199">
                <c:v>200</c:v>
              </c:pt>
              <c:pt idx="200">
                <c:v>201</c:v>
              </c:pt>
              <c:pt idx="201">
                <c:v>202</c:v>
              </c:pt>
              <c:pt idx="202">
                <c:v>203</c:v>
              </c:pt>
              <c:pt idx="203">
                <c:v>204</c:v>
              </c:pt>
              <c:pt idx="204">
                <c:v>205</c:v>
              </c:pt>
              <c:pt idx="205">
                <c:v>206</c:v>
              </c:pt>
              <c:pt idx="206">
                <c:v>207</c:v>
              </c:pt>
              <c:pt idx="207">
                <c:v>208</c:v>
              </c:pt>
              <c:pt idx="208">
                <c:v>209</c:v>
              </c:pt>
              <c:pt idx="209">
                <c:v>210</c:v>
              </c:pt>
              <c:pt idx="210">
                <c:v>211</c:v>
              </c:pt>
              <c:pt idx="211">
                <c:v>212</c:v>
              </c:pt>
              <c:pt idx="212">
                <c:v>213</c:v>
              </c:pt>
              <c:pt idx="213">
                <c:v>214</c:v>
              </c:pt>
              <c:pt idx="214">
                <c:v>215</c:v>
              </c:pt>
              <c:pt idx="215">
                <c:v>216</c:v>
              </c:pt>
              <c:pt idx="216">
                <c:v>217</c:v>
              </c:pt>
              <c:pt idx="217">
                <c:v>218</c:v>
              </c:pt>
              <c:pt idx="218">
                <c:v>219</c:v>
              </c:pt>
              <c:pt idx="219">
                <c:v>220</c:v>
              </c:pt>
              <c:pt idx="220">
                <c:v>221</c:v>
              </c:pt>
              <c:pt idx="221">
                <c:v>222</c:v>
              </c:pt>
              <c:pt idx="222">
                <c:v>223</c:v>
              </c:pt>
              <c:pt idx="223">
                <c:v>224</c:v>
              </c:pt>
              <c:pt idx="224">
                <c:v>225</c:v>
              </c:pt>
              <c:pt idx="225">
                <c:v>226</c:v>
              </c:pt>
              <c:pt idx="226">
                <c:v>227</c:v>
              </c:pt>
              <c:pt idx="227">
                <c:v>228</c:v>
              </c:pt>
              <c:pt idx="228">
                <c:v>229</c:v>
              </c:pt>
              <c:pt idx="229">
                <c:v>230</c:v>
              </c:pt>
              <c:pt idx="230">
                <c:v>231</c:v>
              </c:pt>
              <c:pt idx="231">
                <c:v>232</c:v>
              </c:pt>
              <c:pt idx="232">
                <c:v>233</c:v>
              </c:pt>
              <c:pt idx="233">
                <c:v>234</c:v>
              </c:pt>
              <c:pt idx="234">
                <c:v>235</c:v>
              </c:pt>
              <c:pt idx="235">
                <c:v>236</c:v>
              </c:pt>
              <c:pt idx="236">
                <c:v>237</c:v>
              </c:pt>
              <c:pt idx="237">
                <c:v>238</c:v>
              </c:pt>
              <c:pt idx="238">
                <c:v>239</c:v>
              </c:pt>
              <c:pt idx="239">
                <c:v>240</c:v>
              </c:pt>
              <c:pt idx="240">
                <c:v>241</c:v>
              </c:pt>
              <c:pt idx="241">
                <c:v>242</c:v>
              </c:pt>
              <c:pt idx="242">
                <c:v>243</c:v>
              </c:pt>
              <c:pt idx="243">
                <c:v>244</c:v>
              </c:pt>
              <c:pt idx="244">
                <c:v>245</c:v>
              </c:pt>
              <c:pt idx="245">
                <c:v>246</c:v>
              </c:pt>
              <c:pt idx="246">
                <c:v>247</c:v>
              </c:pt>
              <c:pt idx="247">
                <c:v>248</c:v>
              </c:pt>
              <c:pt idx="248">
                <c:v>249</c:v>
              </c:pt>
              <c:pt idx="249">
                <c:v>250</c:v>
              </c:pt>
              <c:pt idx="250">
                <c:v>251</c:v>
              </c:pt>
              <c:pt idx="251">
                <c:v>252</c:v>
              </c:pt>
              <c:pt idx="252">
                <c:v>253</c:v>
              </c:pt>
              <c:pt idx="253">
                <c:v>254</c:v>
              </c:pt>
              <c:pt idx="254">
                <c:v>255</c:v>
              </c:pt>
              <c:pt idx="255">
                <c:v>256</c:v>
              </c:pt>
              <c:pt idx="256">
                <c:v>257</c:v>
              </c:pt>
              <c:pt idx="257">
                <c:v>258</c:v>
              </c:pt>
              <c:pt idx="258">
                <c:v>259</c:v>
              </c:pt>
              <c:pt idx="259">
                <c:v>260</c:v>
              </c:pt>
              <c:pt idx="260">
                <c:v>261</c:v>
              </c:pt>
              <c:pt idx="261">
                <c:v>262</c:v>
              </c:pt>
              <c:pt idx="262">
                <c:v>263</c:v>
              </c:pt>
              <c:pt idx="263">
                <c:v>264</c:v>
              </c:pt>
              <c:pt idx="264">
                <c:v>265</c:v>
              </c:pt>
              <c:pt idx="265">
                <c:v>266</c:v>
              </c:pt>
              <c:pt idx="266">
                <c:v>267</c:v>
              </c:pt>
              <c:pt idx="267">
                <c:v>268</c:v>
              </c:pt>
              <c:pt idx="268">
                <c:v>269</c:v>
              </c:pt>
              <c:pt idx="269">
                <c:v>270</c:v>
              </c:pt>
              <c:pt idx="270">
                <c:v>271</c:v>
              </c:pt>
              <c:pt idx="271">
                <c:v>272</c:v>
              </c:pt>
              <c:pt idx="272">
                <c:v>273</c:v>
              </c:pt>
              <c:pt idx="273">
                <c:v>274</c:v>
              </c:pt>
              <c:pt idx="274">
                <c:v>275</c:v>
              </c:pt>
              <c:pt idx="275">
                <c:v>276</c:v>
              </c:pt>
              <c:pt idx="276">
                <c:v>277</c:v>
              </c:pt>
              <c:pt idx="277">
                <c:v>278</c:v>
              </c:pt>
              <c:pt idx="278">
                <c:v>279</c:v>
              </c:pt>
              <c:pt idx="279">
                <c:v>280</c:v>
              </c:pt>
              <c:pt idx="280">
                <c:v>281</c:v>
              </c:pt>
              <c:pt idx="281">
                <c:v>282</c:v>
              </c:pt>
              <c:pt idx="282">
                <c:v>283</c:v>
              </c:pt>
              <c:pt idx="283">
                <c:v>284</c:v>
              </c:pt>
              <c:pt idx="284">
                <c:v>285</c:v>
              </c:pt>
              <c:pt idx="285">
                <c:v>286</c:v>
              </c:pt>
              <c:pt idx="286">
                <c:v>287</c:v>
              </c:pt>
              <c:pt idx="287">
                <c:v>288</c:v>
              </c:pt>
              <c:pt idx="288">
                <c:v>289</c:v>
              </c:pt>
              <c:pt idx="289">
                <c:v>290</c:v>
              </c:pt>
              <c:pt idx="290">
                <c:v>291</c:v>
              </c:pt>
              <c:pt idx="291">
                <c:v>292</c:v>
              </c:pt>
              <c:pt idx="292">
                <c:v>293</c:v>
              </c:pt>
              <c:pt idx="293">
                <c:v>294</c:v>
              </c:pt>
              <c:pt idx="294">
                <c:v>295</c:v>
              </c:pt>
              <c:pt idx="295">
                <c:v>296</c:v>
              </c:pt>
              <c:pt idx="296">
                <c:v>297</c:v>
              </c:pt>
              <c:pt idx="297">
                <c:v>298</c:v>
              </c:pt>
              <c:pt idx="298">
                <c:v>299</c:v>
              </c:pt>
              <c:pt idx="299">
                <c:v>300</c:v>
              </c:pt>
              <c:pt idx="300">
                <c:v>301</c:v>
              </c:pt>
              <c:pt idx="301">
                <c:v>302</c:v>
              </c:pt>
              <c:pt idx="302">
                <c:v>303</c:v>
              </c:pt>
              <c:pt idx="303">
                <c:v>304</c:v>
              </c:pt>
              <c:pt idx="304">
                <c:v>305</c:v>
              </c:pt>
              <c:pt idx="305">
                <c:v>306</c:v>
              </c:pt>
              <c:pt idx="306">
                <c:v>307</c:v>
              </c:pt>
              <c:pt idx="307">
                <c:v>308</c:v>
              </c:pt>
              <c:pt idx="308">
                <c:v>309</c:v>
              </c:pt>
              <c:pt idx="309">
                <c:v>310</c:v>
              </c:pt>
              <c:pt idx="310">
                <c:v>311</c:v>
              </c:pt>
              <c:pt idx="311">
                <c:v>312</c:v>
              </c:pt>
              <c:pt idx="312">
                <c:v>313</c:v>
              </c:pt>
              <c:pt idx="313">
                <c:v>314</c:v>
              </c:pt>
              <c:pt idx="314">
                <c:v>315</c:v>
              </c:pt>
              <c:pt idx="315">
                <c:v>316</c:v>
              </c:pt>
              <c:pt idx="316">
                <c:v>317</c:v>
              </c:pt>
              <c:pt idx="317">
                <c:v>318</c:v>
              </c:pt>
              <c:pt idx="318">
                <c:v>319</c:v>
              </c:pt>
              <c:pt idx="319">
                <c:v>320</c:v>
              </c:pt>
              <c:pt idx="320">
                <c:v>321</c:v>
              </c:pt>
              <c:pt idx="321">
                <c:v>322</c:v>
              </c:pt>
              <c:pt idx="322">
                <c:v>323</c:v>
              </c:pt>
              <c:pt idx="323">
                <c:v>324</c:v>
              </c:pt>
              <c:pt idx="324">
                <c:v>325</c:v>
              </c:pt>
              <c:pt idx="325">
                <c:v>326</c:v>
              </c:pt>
              <c:pt idx="326">
                <c:v>327</c:v>
              </c:pt>
              <c:pt idx="327">
                <c:v>328</c:v>
              </c:pt>
              <c:pt idx="328">
                <c:v>329</c:v>
              </c:pt>
              <c:pt idx="329">
                <c:v>330</c:v>
              </c:pt>
              <c:pt idx="330">
                <c:v>331</c:v>
              </c:pt>
              <c:pt idx="331">
                <c:v>332</c:v>
              </c:pt>
              <c:pt idx="332">
                <c:v>333</c:v>
              </c:pt>
              <c:pt idx="333">
                <c:v>334</c:v>
              </c:pt>
              <c:pt idx="334">
                <c:v>335</c:v>
              </c:pt>
              <c:pt idx="335">
                <c:v>336</c:v>
              </c:pt>
              <c:pt idx="336">
                <c:v>337</c:v>
              </c:pt>
              <c:pt idx="337">
                <c:v>338</c:v>
              </c:pt>
              <c:pt idx="338">
                <c:v>339</c:v>
              </c:pt>
              <c:pt idx="339">
                <c:v>340</c:v>
              </c:pt>
              <c:pt idx="340">
                <c:v>341</c:v>
              </c:pt>
              <c:pt idx="341">
                <c:v>342</c:v>
              </c:pt>
              <c:pt idx="342">
                <c:v>343</c:v>
              </c:pt>
              <c:pt idx="343">
                <c:v>344</c:v>
              </c:pt>
              <c:pt idx="344">
                <c:v>345</c:v>
              </c:pt>
              <c:pt idx="345">
                <c:v>346</c:v>
              </c:pt>
              <c:pt idx="346">
                <c:v>347</c:v>
              </c:pt>
              <c:pt idx="347">
                <c:v>348</c:v>
              </c:pt>
              <c:pt idx="348">
                <c:v>349</c:v>
              </c:pt>
              <c:pt idx="349">
                <c:v>350</c:v>
              </c:pt>
              <c:pt idx="350">
                <c:v>351</c:v>
              </c:pt>
              <c:pt idx="351">
                <c:v>352</c:v>
              </c:pt>
              <c:pt idx="352">
                <c:v>353</c:v>
              </c:pt>
              <c:pt idx="353">
                <c:v>354</c:v>
              </c:pt>
              <c:pt idx="354">
                <c:v>355</c:v>
              </c:pt>
              <c:pt idx="355">
                <c:v>356</c:v>
              </c:pt>
              <c:pt idx="356">
                <c:v>357</c:v>
              </c:pt>
              <c:pt idx="357">
                <c:v>358</c:v>
              </c:pt>
              <c:pt idx="358">
                <c:v>359</c:v>
              </c:pt>
              <c:pt idx="359">
                <c:v>360</c:v>
              </c:pt>
              <c:pt idx="360">
                <c:v>361</c:v>
              </c:pt>
              <c:pt idx="361">
                <c:v>362</c:v>
              </c:pt>
              <c:pt idx="362">
                <c:v>363</c:v>
              </c:pt>
              <c:pt idx="363">
                <c:v>364</c:v>
              </c:pt>
              <c:pt idx="364">
                <c:v>365</c:v>
              </c:pt>
              <c:pt idx="365">
                <c:v>366</c:v>
              </c:pt>
              <c:pt idx="366">
                <c:v>367</c:v>
              </c:pt>
              <c:pt idx="367">
                <c:v>368</c:v>
              </c:pt>
              <c:pt idx="368">
                <c:v>369</c:v>
              </c:pt>
              <c:pt idx="369">
                <c:v>370</c:v>
              </c:pt>
              <c:pt idx="370">
                <c:v>371</c:v>
              </c:pt>
              <c:pt idx="371">
                <c:v>372</c:v>
              </c:pt>
              <c:pt idx="372">
                <c:v>373</c:v>
              </c:pt>
              <c:pt idx="373">
                <c:v>374</c:v>
              </c:pt>
              <c:pt idx="374">
                <c:v>375</c:v>
              </c:pt>
              <c:pt idx="375">
                <c:v>376</c:v>
              </c:pt>
              <c:pt idx="376">
                <c:v>377</c:v>
              </c:pt>
              <c:pt idx="377">
                <c:v>378</c:v>
              </c:pt>
              <c:pt idx="378">
                <c:v>379</c:v>
              </c:pt>
              <c:pt idx="379">
                <c:v>380</c:v>
              </c:pt>
              <c:pt idx="380">
                <c:v>381</c:v>
              </c:pt>
              <c:pt idx="381">
                <c:v>382</c:v>
              </c:pt>
              <c:pt idx="382">
                <c:v>383</c:v>
              </c:pt>
              <c:pt idx="383">
                <c:v>384</c:v>
              </c:pt>
              <c:pt idx="384">
                <c:v>385</c:v>
              </c:pt>
              <c:pt idx="385">
                <c:v>386</c:v>
              </c:pt>
              <c:pt idx="386">
                <c:v>387</c:v>
              </c:pt>
              <c:pt idx="387">
                <c:v>388</c:v>
              </c:pt>
              <c:pt idx="388">
                <c:v>389</c:v>
              </c:pt>
              <c:pt idx="389">
                <c:v>390</c:v>
              </c:pt>
              <c:pt idx="390">
                <c:v>391</c:v>
              </c:pt>
              <c:pt idx="391">
                <c:v>392</c:v>
              </c:pt>
              <c:pt idx="392">
                <c:v>393</c:v>
              </c:pt>
              <c:pt idx="393">
                <c:v>394</c:v>
              </c:pt>
              <c:pt idx="394">
                <c:v>395</c:v>
              </c:pt>
              <c:pt idx="395">
                <c:v>396</c:v>
              </c:pt>
              <c:pt idx="396">
                <c:v>397</c:v>
              </c:pt>
              <c:pt idx="397">
                <c:v>398</c:v>
              </c:pt>
              <c:pt idx="398">
                <c:v>399</c:v>
              </c:pt>
              <c:pt idx="399">
                <c:v>400</c:v>
              </c:pt>
              <c:pt idx="400">
                <c:v>401</c:v>
              </c:pt>
              <c:pt idx="401">
                <c:v>402</c:v>
              </c:pt>
              <c:pt idx="402">
                <c:v>403</c:v>
              </c:pt>
              <c:pt idx="403">
                <c:v>404</c:v>
              </c:pt>
              <c:pt idx="404">
                <c:v>405</c:v>
              </c:pt>
              <c:pt idx="405">
                <c:v>406</c:v>
              </c:pt>
              <c:pt idx="406">
                <c:v>407</c:v>
              </c:pt>
              <c:pt idx="407">
                <c:v>408</c:v>
              </c:pt>
              <c:pt idx="408">
                <c:v>409</c:v>
              </c:pt>
              <c:pt idx="409">
                <c:v>410</c:v>
              </c:pt>
              <c:pt idx="410">
                <c:v>411</c:v>
              </c:pt>
              <c:pt idx="411">
                <c:v>412</c:v>
              </c:pt>
              <c:pt idx="412">
                <c:v>413</c:v>
              </c:pt>
              <c:pt idx="413">
                <c:v>414</c:v>
              </c:pt>
              <c:pt idx="414">
                <c:v>415</c:v>
              </c:pt>
              <c:pt idx="415">
                <c:v>416</c:v>
              </c:pt>
              <c:pt idx="416">
                <c:v>417</c:v>
              </c:pt>
              <c:pt idx="417">
                <c:v>418</c:v>
              </c:pt>
              <c:pt idx="418">
                <c:v>419</c:v>
              </c:pt>
              <c:pt idx="419">
                <c:v>420</c:v>
              </c:pt>
              <c:pt idx="420">
                <c:v>421</c:v>
              </c:pt>
              <c:pt idx="421">
                <c:v>422</c:v>
              </c:pt>
              <c:pt idx="422">
                <c:v>423</c:v>
              </c:pt>
              <c:pt idx="423">
                <c:v>424</c:v>
              </c:pt>
              <c:pt idx="424">
                <c:v>425</c:v>
              </c:pt>
              <c:pt idx="425">
                <c:v>426</c:v>
              </c:pt>
              <c:pt idx="426">
                <c:v>427</c:v>
              </c:pt>
              <c:pt idx="427">
                <c:v>428</c:v>
              </c:pt>
              <c:pt idx="428">
                <c:v>429</c:v>
              </c:pt>
              <c:pt idx="429">
                <c:v>430</c:v>
              </c:pt>
              <c:pt idx="430">
                <c:v>431</c:v>
              </c:pt>
              <c:pt idx="431">
                <c:v>432</c:v>
              </c:pt>
              <c:pt idx="432">
                <c:v>433</c:v>
              </c:pt>
              <c:pt idx="433">
                <c:v>434</c:v>
              </c:pt>
              <c:pt idx="434">
                <c:v>435</c:v>
              </c:pt>
              <c:pt idx="435">
                <c:v>436</c:v>
              </c:pt>
              <c:pt idx="436">
                <c:v>437</c:v>
              </c:pt>
              <c:pt idx="437">
                <c:v>438</c:v>
              </c:pt>
              <c:pt idx="438">
                <c:v>439</c:v>
              </c:pt>
              <c:pt idx="439">
                <c:v>440</c:v>
              </c:pt>
              <c:pt idx="440">
                <c:v>441</c:v>
              </c:pt>
              <c:pt idx="441">
                <c:v>442</c:v>
              </c:pt>
              <c:pt idx="442">
                <c:v>443</c:v>
              </c:pt>
              <c:pt idx="443">
                <c:v>444</c:v>
              </c:pt>
              <c:pt idx="444">
                <c:v>445</c:v>
              </c:pt>
              <c:pt idx="445">
                <c:v>446</c:v>
              </c:pt>
              <c:pt idx="446">
                <c:v>447</c:v>
              </c:pt>
              <c:pt idx="447">
                <c:v>448</c:v>
              </c:pt>
              <c:pt idx="448">
                <c:v>449</c:v>
              </c:pt>
              <c:pt idx="449">
                <c:v>450</c:v>
              </c:pt>
              <c:pt idx="450">
                <c:v>451</c:v>
              </c:pt>
              <c:pt idx="451">
                <c:v>452</c:v>
              </c:pt>
              <c:pt idx="452">
                <c:v>453</c:v>
              </c:pt>
              <c:pt idx="453">
                <c:v>454</c:v>
              </c:pt>
              <c:pt idx="454">
                <c:v>455</c:v>
              </c:pt>
              <c:pt idx="455">
                <c:v>456</c:v>
              </c:pt>
              <c:pt idx="456">
                <c:v>457</c:v>
              </c:pt>
              <c:pt idx="457">
                <c:v>458</c:v>
              </c:pt>
              <c:pt idx="458">
                <c:v>459</c:v>
              </c:pt>
              <c:pt idx="459">
                <c:v>460</c:v>
              </c:pt>
              <c:pt idx="460">
                <c:v>461</c:v>
              </c:pt>
              <c:pt idx="461">
                <c:v>462</c:v>
              </c:pt>
              <c:pt idx="462">
                <c:v>463</c:v>
              </c:pt>
              <c:pt idx="463">
                <c:v>464</c:v>
              </c:pt>
              <c:pt idx="464">
                <c:v>465</c:v>
              </c:pt>
              <c:pt idx="465">
                <c:v>466</c:v>
              </c:pt>
              <c:pt idx="466">
                <c:v>467</c:v>
              </c:pt>
              <c:pt idx="467">
                <c:v>468</c:v>
              </c:pt>
              <c:pt idx="468">
                <c:v>469</c:v>
              </c:pt>
              <c:pt idx="469">
                <c:v>470</c:v>
              </c:pt>
              <c:pt idx="470">
                <c:v>471</c:v>
              </c:pt>
              <c:pt idx="471">
                <c:v>472</c:v>
              </c:pt>
              <c:pt idx="472">
                <c:v>473</c:v>
              </c:pt>
              <c:pt idx="473">
                <c:v>474</c:v>
              </c:pt>
              <c:pt idx="474">
                <c:v>475</c:v>
              </c:pt>
              <c:pt idx="475">
                <c:v>476</c:v>
              </c:pt>
              <c:pt idx="476">
                <c:v>477</c:v>
              </c:pt>
              <c:pt idx="477">
                <c:v>478</c:v>
              </c:pt>
              <c:pt idx="478">
                <c:v>479</c:v>
              </c:pt>
              <c:pt idx="479">
                <c:v>480</c:v>
              </c:pt>
              <c:pt idx="480">
                <c:v>481</c:v>
              </c:pt>
              <c:pt idx="481">
                <c:v>482</c:v>
              </c:pt>
              <c:pt idx="482">
                <c:v>483</c:v>
              </c:pt>
              <c:pt idx="483">
                <c:v>484</c:v>
              </c:pt>
              <c:pt idx="484">
                <c:v>485</c:v>
              </c:pt>
              <c:pt idx="485">
                <c:v>486</c:v>
              </c:pt>
              <c:pt idx="486">
                <c:v>487</c:v>
              </c:pt>
              <c:pt idx="487">
                <c:v>488</c:v>
              </c:pt>
              <c:pt idx="488">
                <c:v>489</c:v>
              </c:pt>
              <c:pt idx="489">
                <c:v>490</c:v>
              </c:pt>
              <c:pt idx="490">
                <c:v>491</c:v>
              </c:pt>
              <c:pt idx="491">
                <c:v>492</c:v>
              </c:pt>
              <c:pt idx="492">
                <c:v>493</c:v>
              </c:pt>
              <c:pt idx="493">
                <c:v>494</c:v>
              </c:pt>
              <c:pt idx="494">
                <c:v>495</c:v>
              </c:pt>
              <c:pt idx="495">
                <c:v>496</c:v>
              </c:pt>
              <c:pt idx="496">
                <c:v>497</c:v>
              </c:pt>
              <c:pt idx="497">
                <c:v>498</c:v>
              </c:pt>
              <c:pt idx="498">
                <c:v>499</c:v>
              </c:pt>
              <c:pt idx="499">
                <c:v>500</c:v>
              </c:pt>
              <c:pt idx="500">
                <c:v>501</c:v>
              </c:pt>
              <c:pt idx="501">
                <c:v>502</c:v>
              </c:pt>
              <c:pt idx="502">
                <c:v>503</c:v>
              </c:pt>
              <c:pt idx="503">
                <c:v>504</c:v>
              </c:pt>
              <c:pt idx="504">
                <c:v>505</c:v>
              </c:pt>
              <c:pt idx="505">
                <c:v>506</c:v>
              </c:pt>
              <c:pt idx="506">
                <c:v>507</c:v>
              </c:pt>
              <c:pt idx="507">
                <c:v>508</c:v>
              </c:pt>
              <c:pt idx="508">
                <c:v>509</c:v>
              </c:pt>
              <c:pt idx="509">
                <c:v>510</c:v>
              </c:pt>
              <c:pt idx="510">
                <c:v>511</c:v>
              </c:pt>
              <c:pt idx="511">
                <c:v>512</c:v>
              </c:pt>
              <c:pt idx="512">
                <c:v>513</c:v>
              </c:pt>
              <c:pt idx="513">
                <c:v>514</c:v>
              </c:pt>
              <c:pt idx="514">
                <c:v>515</c:v>
              </c:pt>
              <c:pt idx="515">
                <c:v>516</c:v>
              </c:pt>
              <c:pt idx="516">
                <c:v>517</c:v>
              </c:pt>
              <c:pt idx="517">
                <c:v>518</c:v>
              </c:pt>
              <c:pt idx="518">
                <c:v>519</c:v>
              </c:pt>
              <c:pt idx="519">
                <c:v>520</c:v>
              </c:pt>
              <c:pt idx="520">
                <c:v>521</c:v>
              </c:pt>
              <c:pt idx="521">
                <c:v>522</c:v>
              </c:pt>
              <c:pt idx="522">
                <c:v>523</c:v>
              </c:pt>
              <c:pt idx="523">
                <c:v>524</c:v>
              </c:pt>
              <c:pt idx="524">
                <c:v>525</c:v>
              </c:pt>
              <c:pt idx="525">
                <c:v>526</c:v>
              </c:pt>
              <c:pt idx="526">
                <c:v>527</c:v>
              </c:pt>
              <c:pt idx="527">
                <c:v>528</c:v>
              </c:pt>
              <c:pt idx="528">
                <c:v>529</c:v>
              </c:pt>
              <c:pt idx="529">
                <c:v>530</c:v>
              </c:pt>
              <c:pt idx="530">
                <c:v>531</c:v>
              </c:pt>
              <c:pt idx="531">
                <c:v>532</c:v>
              </c:pt>
              <c:pt idx="532">
                <c:v>533</c:v>
              </c:pt>
              <c:pt idx="533">
                <c:v>534</c:v>
              </c:pt>
              <c:pt idx="534">
                <c:v>535</c:v>
              </c:pt>
              <c:pt idx="535">
                <c:v>536</c:v>
              </c:pt>
              <c:pt idx="536">
                <c:v>537</c:v>
              </c:pt>
              <c:pt idx="537">
                <c:v>538</c:v>
              </c:pt>
              <c:pt idx="538">
                <c:v>539</c:v>
              </c:pt>
              <c:pt idx="539">
                <c:v>540</c:v>
              </c:pt>
              <c:pt idx="540">
                <c:v>541</c:v>
              </c:pt>
              <c:pt idx="541">
                <c:v>542</c:v>
              </c:pt>
              <c:pt idx="542">
                <c:v>543</c:v>
              </c:pt>
              <c:pt idx="543">
                <c:v>544</c:v>
              </c:pt>
              <c:pt idx="544">
                <c:v>545</c:v>
              </c:pt>
              <c:pt idx="545">
                <c:v>546</c:v>
              </c:pt>
              <c:pt idx="546">
                <c:v>547</c:v>
              </c:pt>
              <c:pt idx="547">
                <c:v>548</c:v>
              </c:pt>
              <c:pt idx="548">
                <c:v>549</c:v>
              </c:pt>
              <c:pt idx="549">
                <c:v>550</c:v>
              </c:pt>
              <c:pt idx="550">
                <c:v>551</c:v>
              </c:pt>
              <c:pt idx="551">
                <c:v>552</c:v>
              </c:pt>
              <c:pt idx="552">
                <c:v>553</c:v>
              </c:pt>
              <c:pt idx="553">
                <c:v>554</c:v>
              </c:pt>
              <c:pt idx="554">
                <c:v>555</c:v>
              </c:pt>
              <c:pt idx="555">
                <c:v>556</c:v>
              </c:pt>
              <c:pt idx="556">
                <c:v>557</c:v>
              </c:pt>
              <c:pt idx="557">
                <c:v>558</c:v>
              </c:pt>
              <c:pt idx="558">
                <c:v>559</c:v>
              </c:pt>
              <c:pt idx="559">
                <c:v>560</c:v>
              </c:pt>
              <c:pt idx="560">
                <c:v>561</c:v>
              </c:pt>
              <c:pt idx="561">
                <c:v>562</c:v>
              </c:pt>
              <c:pt idx="562">
                <c:v>563</c:v>
              </c:pt>
              <c:pt idx="563">
                <c:v>564</c:v>
              </c:pt>
              <c:pt idx="564">
                <c:v>565</c:v>
              </c:pt>
              <c:pt idx="565">
                <c:v>566</c:v>
              </c:pt>
              <c:pt idx="566">
                <c:v>567</c:v>
              </c:pt>
              <c:pt idx="567">
                <c:v>568</c:v>
              </c:pt>
              <c:pt idx="568">
                <c:v>569</c:v>
              </c:pt>
              <c:pt idx="569">
                <c:v>570</c:v>
              </c:pt>
              <c:pt idx="570">
                <c:v>571</c:v>
              </c:pt>
              <c:pt idx="571">
                <c:v>572</c:v>
              </c:pt>
              <c:pt idx="572">
                <c:v>573</c:v>
              </c:pt>
              <c:pt idx="573">
                <c:v>574</c:v>
              </c:pt>
              <c:pt idx="574">
                <c:v>575</c:v>
              </c:pt>
              <c:pt idx="575">
                <c:v>576</c:v>
              </c:pt>
              <c:pt idx="576">
                <c:v>577</c:v>
              </c:pt>
              <c:pt idx="577">
                <c:v>578</c:v>
              </c:pt>
              <c:pt idx="578">
                <c:v>579</c:v>
              </c:pt>
              <c:pt idx="579">
                <c:v>580</c:v>
              </c:pt>
              <c:pt idx="580">
                <c:v>581</c:v>
              </c:pt>
              <c:pt idx="581">
                <c:v>582</c:v>
              </c:pt>
              <c:pt idx="582">
                <c:v>583</c:v>
              </c:pt>
              <c:pt idx="583">
                <c:v>584</c:v>
              </c:pt>
              <c:pt idx="584">
                <c:v>585</c:v>
              </c:pt>
              <c:pt idx="585">
                <c:v>586</c:v>
              </c:pt>
              <c:pt idx="586">
                <c:v>587</c:v>
              </c:pt>
              <c:pt idx="587">
                <c:v>588</c:v>
              </c:pt>
              <c:pt idx="588">
                <c:v>589</c:v>
              </c:pt>
              <c:pt idx="589">
                <c:v>590</c:v>
              </c:pt>
              <c:pt idx="590">
                <c:v>591</c:v>
              </c:pt>
              <c:pt idx="591">
                <c:v>592</c:v>
              </c:pt>
              <c:pt idx="592">
                <c:v>593</c:v>
              </c:pt>
              <c:pt idx="593">
                <c:v>594</c:v>
              </c:pt>
              <c:pt idx="594">
                <c:v>595</c:v>
              </c:pt>
              <c:pt idx="595">
                <c:v>596</c:v>
              </c:pt>
              <c:pt idx="596">
                <c:v>597</c:v>
              </c:pt>
              <c:pt idx="597">
                <c:v>598</c:v>
              </c:pt>
              <c:pt idx="598">
                <c:v>599</c:v>
              </c:pt>
              <c:pt idx="599">
                <c:v>600</c:v>
              </c:pt>
              <c:pt idx="600">
                <c:v>601</c:v>
              </c:pt>
              <c:pt idx="601">
                <c:v>602</c:v>
              </c:pt>
              <c:pt idx="602">
                <c:v>603</c:v>
              </c:pt>
              <c:pt idx="603">
                <c:v>604</c:v>
              </c:pt>
              <c:pt idx="604">
                <c:v>605</c:v>
              </c:pt>
              <c:pt idx="605">
                <c:v>606</c:v>
              </c:pt>
              <c:pt idx="606">
                <c:v>607</c:v>
              </c:pt>
              <c:pt idx="607">
                <c:v>608</c:v>
              </c:pt>
              <c:pt idx="608">
                <c:v>609</c:v>
              </c:pt>
              <c:pt idx="609">
                <c:v>610</c:v>
              </c:pt>
              <c:pt idx="610">
                <c:v>611</c:v>
              </c:pt>
              <c:pt idx="611">
                <c:v>612</c:v>
              </c:pt>
              <c:pt idx="612">
                <c:v>613</c:v>
              </c:pt>
              <c:pt idx="613">
                <c:v>614</c:v>
              </c:pt>
              <c:pt idx="614">
                <c:v>615</c:v>
              </c:pt>
              <c:pt idx="615">
                <c:v>616</c:v>
              </c:pt>
              <c:pt idx="616">
                <c:v>617</c:v>
              </c:pt>
              <c:pt idx="617">
                <c:v>618</c:v>
              </c:pt>
              <c:pt idx="618">
                <c:v>619</c:v>
              </c:pt>
              <c:pt idx="619">
                <c:v>620</c:v>
              </c:pt>
              <c:pt idx="620">
                <c:v>621</c:v>
              </c:pt>
              <c:pt idx="621">
                <c:v>622</c:v>
              </c:pt>
              <c:pt idx="622">
                <c:v>623</c:v>
              </c:pt>
              <c:pt idx="623">
                <c:v>624</c:v>
              </c:pt>
              <c:pt idx="624">
                <c:v>625</c:v>
              </c:pt>
              <c:pt idx="625">
                <c:v>626</c:v>
              </c:pt>
              <c:pt idx="626">
                <c:v>627</c:v>
              </c:pt>
              <c:pt idx="627">
                <c:v>628</c:v>
              </c:pt>
              <c:pt idx="628">
                <c:v>629</c:v>
              </c:pt>
              <c:pt idx="629">
                <c:v>630</c:v>
              </c:pt>
              <c:pt idx="630">
                <c:v>631</c:v>
              </c:pt>
              <c:pt idx="631">
                <c:v>632</c:v>
              </c:pt>
              <c:pt idx="632">
                <c:v>633</c:v>
              </c:pt>
              <c:pt idx="633">
                <c:v>634</c:v>
              </c:pt>
              <c:pt idx="634">
                <c:v>635</c:v>
              </c:pt>
              <c:pt idx="635">
                <c:v>636</c:v>
              </c:pt>
              <c:pt idx="636">
                <c:v>637</c:v>
              </c:pt>
              <c:pt idx="637">
                <c:v>638</c:v>
              </c:pt>
              <c:pt idx="638">
                <c:v>639</c:v>
              </c:pt>
              <c:pt idx="639">
                <c:v>640</c:v>
              </c:pt>
              <c:pt idx="640">
                <c:v>641</c:v>
              </c:pt>
              <c:pt idx="641">
                <c:v>642</c:v>
              </c:pt>
              <c:pt idx="642">
                <c:v>643</c:v>
              </c:pt>
              <c:pt idx="643">
                <c:v>644</c:v>
              </c:pt>
              <c:pt idx="644">
                <c:v>645</c:v>
              </c:pt>
              <c:pt idx="645">
                <c:v>646</c:v>
              </c:pt>
              <c:pt idx="646">
                <c:v>647</c:v>
              </c:pt>
              <c:pt idx="647">
                <c:v>648</c:v>
              </c:pt>
              <c:pt idx="648">
                <c:v>649</c:v>
              </c:pt>
              <c:pt idx="649">
                <c:v>650</c:v>
              </c:pt>
              <c:pt idx="650">
                <c:v>651</c:v>
              </c:pt>
              <c:pt idx="651">
                <c:v>652</c:v>
              </c:pt>
              <c:pt idx="652">
                <c:v>653</c:v>
              </c:pt>
              <c:pt idx="653">
                <c:v>654</c:v>
              </c:pt>
              <c:pt idx="654">
                <c:v>655</c:v>
              </c:pt>
              <c:pt idx="655">
                <c:v>656</c:v>
              </c:pt>
              <c:pt idx="656">
                <c:v>657</c:v>
              </c:pt>
              <c:pt idx="657">
                <c:v>658</c:v>
              </c:pt>
              <c:pt idx="658">
                <c:v>659</c:v>
              </c:pt>
              <c:pt idx="659">
                <c:v>660</c:v>
              </c:pt>
              <c:pt idx="660">
                <c:v>661</c:v>
              </c:pt>
              <c:pt idx="661">
                <c:v>662</c:v>
              </c:pt>
              <c:pt idx="662">
                <c:v>663</c:v>
              </c:pt>
              <c:pt idx="663">
                <c:v>664</c:v>
              </c:pt>
              <c:pt idx="664">
                <c:v>665</c:v>
              </c:pt>
              <c:pt idx="665">
                <c:v>666</c:v>
              </c:pt>
              <c:pt idx="666">
                <c:v>667</c:v>
              </c:pt>
              <c:pt idx="667">
                <c:v>668</c:v>
              </c:pt>
              <c:pt idx="668">
                <c:v>669</c:v>
              </c:pt>
              <c:pt idx="669">
                <c:v>670</c:v>
              </c:pt>
              <c:pt idx="670">
                <c:v>671</c:v>
              </c:pt>
              <c:pt idx="671">
                <c:v>672</c:v>
              </c:pt>
              <c:pt idx="672">
                <c:v>673</c:v>
              </c:pt>
              <c:pt idx="673">
                <c:v>674</c:v>
              </c:pt>
              <c:pt idx="674">
                <c:v>675</c:v>
              </c:pt>
              <c:pt idx="675">
                <c:v>676</c:v>
              </c:pt>
              <c:pt idx="676">
                <c:v>677</c:v>
              </c:pt>
              <c:pt idx="677">
                <c:v>678</c:v>
              </c:pt>
              <c:pt idx="678">
                <c:v>679</c:v>
              </c:pt>
              <c:pt idx="679">
                <c:v>680</c:v>
              </c:pt>
              <c:pt idx="680">
                <c:v>681</c:v>
              </c:pt>
              <c:pt idx="681">
                <c:v>682</c:v>
              </c:pt>
              <c:pt idx="682">
                <c:v>683</c:v>
              </c:pt>
              <c:pt idx="683">
                <c:v>684</c:v>
              </c:pt>
              <c:pt idx="684">
                <c:v>685</c:v>
              </c:pt>
              <c:pt idx="685">
                <c:v>686</c:v>
              </c:pt>
              <c:pt idx="686">
                <c:v>687</c:v>
              </c:pt>
              <c:pt idx="687">
                <c:v>688</c:v>
              </c:pt>
              <c:pt idx="688">
                <c:v>689</c:v>
              </c:pt>
              <c:pt idx="689">
                <c:v>690</c:v>
              </c:pt>
              <c:pt idx="690">
                <c:v>691</c:v>
              </c:pt>
              <c:pt idx="691">
                <c:v>692</c:v>
              </c:pt>
              <c:pt idx="692">
                <c:v>693</c:v>
              </c:pt>
              <c:pt idx="693">
                <c:v>694</c:v>
              </c:pt>
              <c:pt idx="694">
                <c:v>695</c:v>
              </c:pt>
              <c:pt idx="695">
                <c:v>696</c:v>
              </c:pt>
              <c:pt idx="696">
                <c:v>697</c:v>
              </c:pt>
              <c:pt idx="697">
                <c:v>698</c:v>
              </c:pt>
              <c:pt idx="698">
                <c:v>699</c:v>
              </c:pt>
              <c:pt idx="699">
                <c:v>700</c:v>
              </c:pt>
              <c:pt idx="700">
                <c:v>701</c:v>
              </c:pt>
              <c:pt idx="701">
                <c:v>702</c:v>
              </c:pt>
              <c:pt idx="702">
                <c:v>703</c:v>
              </c:pt>
              <c:pt idx="703">
                <c:v>704</c:v>
              </c:pt>
              <c:pt idx="704">
                <c:v>705</c:v>
              </c:pt>
              <c:pt idx="705">
                <c:v>706</c:v>
              </c:pt>
              <c:pt idx="706">
                <c:v>707</c:v>
              </c:pt>
              <c:pt idx="707">
                <c:v>708</c:v>
              </c:pt>
              <c:pt idx="708">
                <c:v>709</c:v>
              </c:pt>
              <c:pt idx="709">
                <c:v>710</c:v>
              </c:pt>
              <c:pt idx="710">
                <c:v>711</c:v>
              </c:pt>
              <c:pt idx="711">
                <c:v>712</c:v>
              </c:pt>
              <c:pt idx="712">
                <c:v>713</c:v>
              </c:pt>
              <c:pt idx="713">
                <c:v>714</c:v>
              </c:pt>
              <c:pt idx="714">
                <c:v>715</c:v>
              </c:pt>
              <c:pt idx="715">
                <c:v>716</c:v>
              </c:pt>
              <c:pt idx="716">
                <c:v>717</c:v>
              </c:pt>
              <c:pt idx="717">
                <c:v>718</c:v>
              </c:pt>
              <c:pt idx="718">
                <c:v>719</c:v>
              </c:pt>
              <c:pt idx="719">
                <c:v>720</c:v>
              </c:pt>
              <c:pt idx="720">
                <c:v>721</c:v>
              </c:pt>
              <c:pt idx="721">
                <c:v>722</c:v>
              </c:pt>
              <c:pt idx="722">
                <c:v>723</c:v>
              </c:pt>
              <c:pt idx="723">
                <c:v>724</c:v>
              </c:pt>
              <c:pt idx="724">
                <c:v>725</c:v>
              </c:pt>
              <c:pt idx="725">
                <c:v>726</c:v>
              </c:pt>
              <c:pt idx="726">
                <c:v>727</c:v>
              </c:pt>
              <c:pt idx="727">
                <c:v>728</c:v>
              </c:pt>
              <c:pt idx="728">
                <c:v>729</c:v>
              </c:pt>
              <c:pt idx="729">
                <c:v>730</c:v>
              </c:pt>
              <c:pt idx="730">
                <c:v>731</c:v>
              </c:pt>
              <c:pt idx="731">
                <c:v>732</c:v>
              </c:pt>
              <c:pt idx="732">
                <c:v>733</c:v>
              </c:pt>
              <c:pt idx="733">
                <c:v>734</c:v>
              </c:pt>
              <c:pt idx="734">
                <c:v>735</c:v>
              </c:pt>
              <c:pt idx="735">
                <c:v>736</c:v>
              </c:pt>
              <c:pt idx="736">
                <c:v>737</c:v>
              </c:pt>
              <c:pt idx="737">
                <c:v>738</c:v>
              </c:pt>
              <c:pt idx="738">
                <c:v>739</c:v>
              </c:pt>
              <c:pt idx="739">
                <c:v>740</c:v>
              </c:pt>
              <c:pt idx="740">
                <c:v>741</c:v>
              </c:pt>
              <c:pt idx="741">
                <c:v>742</c:v>
              </c:pt>
              <c:pt idx="742">
                <c:v>743</c:v>
              </c:pt>
              <c:pt idx="743">
                <c:v>744</c:v>
              </c:pt>
              <c:pt idx="744">
                <c:v>745</c:v>
              </c:pt>
              <c:pt idx="745">
                <c:v>746</c:v>
              </c:pt>
              <c:pt idx="746">
                <c:v>747</c:v>
              </c:pt>
              <c:pt idx="747">
                <c:v>748</c:v>
              </c:pt>
              <c:pt idx="748">
                <c:v>749</c:v>
              </c:pt>
              <c:pt idx="749">
                <c:v>750</c:v>
              </c:pt>
              <c:pt idx="750">
                <c:v>751</c:v>
              </c:pt>
              <c:pt idx="751">
                <c:v>752</c:v>
              </c:pt>
              <c:pt idx="752">
                <c:v>753</c:v>
              </c:pt>
              <c:pt idx="753">
                <c:v>754</c:v>
              </c:pt>
              <c:pt idx="754">
                <c:v>755</c:v>
              </c:pt>
              <c:pt idx="755">
                <c:v>756</c:v>
              </c:pt>
              <c:pt idx="756">
                <c:v>757</c:v>
              </c:pt>
              <c:pt idx="757">
                <c:v>758</c:v>
              </c:pt>
              <c:pt idx="758">
                <c:v>759</c:v>
              </c:pt>
              <c:pt idx="759">
                <c:v>760</c:v>
              </c:pt>
              <c:pt idx="760">
                <c:v>761</c:v>
              </c:pt>
              <c:pt idx="761">
                <c:v>762</c:v>
              </c:pt>
              <c:pt idx="762">
                <c:v>763</c:v>
              </c:pt>
              <c:pt idx="763">
                <c:v>764</c:v>
              </c:pt>
              <c:pt idx="764">
                <c:v>765</c:v>
              </c:pt>
              <c:pt idx="765">
                <c:v>766</c:v>
              </c:pt>
              <c:pt idx="766">
                <c:v>767</c:v>
              </c:pt>
              <c:pt idx="767">
                <c:v>768</c:v>
              </c:pt>
              <c:pt idx="768">
                <c:v>769</c:v>
              </c:pt>
              <c:pt idx="769">
                <c:v>770</c:v>
              </c:pt>
              <c:pt idx="770">
                <c:v>771</c:v>
              </c:pt>
              <c:pt idx="771">
                <c:v>772</c:v>
              </c:pt>
              <c:pt idx="772">
                <c:v>773</c:v>
              </c:pt>
              <c:pt idx="773">
                <c:v>774</c:v>
              </c:pt>
              <c:pt idx="774">
                <c:v>775</c:v>
              </c:pt>
              <c:pt idx="775">
                <c:v>776</c:v>
              </c:pt>
              <c:pt idx="776">
                <c:v>777</c:v>
              </c:pt>
              <c:pt idx="777">
                <c:v>778</c:v>
              </c:pt>
              <c:pt idx="778">
                <c:v>779</c:v>
              </c:pt>
              <c:pt idx="779">
                <c:v>780</c:v>
              </c:pt>
              <c:pt idx="780">
                <c:v>781</c:v>
              </c:pt>
              <c:pt idx="781">
                <c:v>782</c:v>
              </c:pt>
              <c:pt idx="782">
                <c:v>783</c:v>
              </c:pt>
              <c:pt idx="783">
                <c:v>784</c:v>
              </c:pt>
              <c:pt idx="784">
                <c:v>785</c:v>
              </c:pt>
              <c:pt idx="785">
                <c:v>786</c:v>
              </c:pt>
              <c:pt idx="786">
                <c:v>787</c:v>
              </c:pt>
              <c:pt idx="787">
                <c:v>788</c:v>
              </c:pt>
              <c:pt idx="788">
                <c:v>789</c:v>
              </c:pt>
              <c:pt idx="789">
                <c:v>790</c:v>
              </c:pt>
              <c:pt idx="790">
                <c:v>791</c:v>
              </c:pt>
              <c:pt idx="791">
                <c:v>792</c:v>
              </c:pt>
              <c:pt idx="792">
                <c:v>793</c:v>
              </c:pt>
              <c:pt idx="793">
                <c:v>794</c:v>
              </c:pt>
              <c:pt idx="794">
                <c:v>795</c:v>
              </c:pt>
              <c:pt idx="795">
                <c:v>796</c:v>
              </c:pt>
              <c:pt idx="796">
                <c:v>797</c:v>
              </c:pt>
              <c:pt idx="797">
                <c:v>798</c:v>
              </c:pt>
              <c:pt idx="798">
                <c:v>799</c:v>
              </c:pt>
              <c:pt idx="799">
                <c:v>800</c:v>
              </c:pt>
              <c:pt idx="800">
                <c:v>801</c:v>
              </c:pt>
              <c:pt idx="801">
                <c:v>802</c:v>
              </c:pt>
              <c:pt idx="802">
                <c:v>803</c:v>
              </c:pt>
              <c:pt idx="803">
                <c:v>804</c:v>
              </c:pt>
              <c:pt idx="804">
                <c:v>805</c:v>
              </c:pt>
              <c:pt idx="805">
                <c:v>806</c:v>
              </c:pt>
              <c:pt idx="806">
                <c:v>807</c:v>
              </c:pt>
              <c:pt idx="807">
                <c:v>808</c:v>
              </c:pt>
              <c:pt idx="808">
                <c:v>809</c:v>
              </c:pt>
              <c:pt idx="809">
                <c:v>810</c:v>
              </c:pt>
              <c:pt idx="810">
                <c:v>811</c:v>
              </c:pt>
              <c:pt idx="811">
                <c:v>812</c:v>
              </c:pt>
              <c:pt idx="812">
                <c:v>813</c:v>
              </c:pt>
              <c:pt idx="813">
                <c:v>814</c:v>
              </c:pt>
              <c:pt idx="814">
                <c:v>815</c:v>
              </c:pt>
              <c:pt idx="815">
                <c:v>816</c:v>
              </c:pt>
              <c:pt idx="816">
                <c:v>817</c:v>
              </c:pt>
              <c:pt idx="817">
                <c:v>818</c:v>
              </c:pt>
              <c:pt idx="818">
                <c:v>819</c:v>
              </c:pt>
              <c:pt idx="819">
                <c:v>820</c:v>
              </c:pt>
              <c:pt idx="820">
                <c:v>821</c:v>
              </c:pt>
              <c:pt idx="821">
                <c:v>822</c:v>
              </c:pt>
              <c:pt idx="822">
                <c:v>823</c:v>
              </c:pt>
              <c:pt idx="823">
                <c:v>824</c:v>
              </c:pt>
              <c:pt idx="824">
                <c:v>825</c:v>
              </c:pt>
              <c:pt idx="825">
                <c:v>826</c:v>
              </c:pt>
              <c:pt idx="826">
                <c:v>827</c:v>
              </c:pt>
              <c:pt idx="827">
                <c:v>828</c:v>
              </c:pt>
              <c:pt idx="828">
                <c:v>829</c:v>
              </c:pt>
              <c:pt idx="829">
                <c:v>830</c:v>
              </c:pt>
              <c:pt idx="830">
                <c:v>831</c:v>
              </c:pt>
              <c:pt idx="831">
                <c:v>832</c:v>
              </c:pt>
              <c:pt idx="832">
                <c:v>833</c:v>
              </c:pt>
              <c:pt idx="833">
                <c:v>834</c:v>
              </c:pt>
              <c:pt idx="834">
                <c:v>835</c:v>
              </c:pt>
              <c:pt idx="835">
                <c:v>836</c:v>
              </c:pt>
              <c:pt idx="836">
                <c:v>837</c:v>
              </c:pt>
              <c:pt idx="837">
                <c:v>838</c:v>
              </c:pt>
              <c:pt idx="838">
                <c:v>839</c:v>
              </c:pt>
              <c:pt idx="839">
                <c:v>840</c:v>
              </c:pt>
              <c:pt idx="840">
                <c:v>841</c:v>
              </c:pt>
              <c:pt idx="841">
                <c:v>842</c:v>
              </c:pt>
              <c:pt idx="842">
                <c:v>843</c:v>
              </c:pt>
              <c:pt idx="843">
                <c:v>844</c:v>
              </c:pt>
              <c:pt idx="844">
                <c:v>845</c:v>
              </c:pt>
              <c:pt idx="845">
                <c:v>846</c:v>
              </c:pt>
              <c:pt idx="846">
                <c:v>847</c:v>
              </c:pt>
              <c:pt idx="847">
                <c:v>848</c:v>
              </c:pt>
              <c:pt idx="848">
                <c:v>849</c:v>
              </c:pt>
              <c:pt idx="849">
                <c:v>850</c:v>
              </c:pt>
              <c:pt idx="850">
                <c:v>851</c:v>
              </c:pt>
              <c:pt idx="851">
                <c:v>852</c:v>
              </c:pt>
              <c:pt idx="852">
                <c:v>853</c:v>
              </c:pt>
              <c:pt idx="853">
                <c:v>854</c:v>
              </c:pt>
              <c:pt idx="854">
                <c:v>855</c:v>
              </c:pt>
              <c:pt idx="855">
                <c:v>856</c:v>
              </c:pt>
              <c:pt idx="856">
                <c:v>857</c:v>
              </c:pt>
              <c:pt idx="857">
                <c:v>858</c:v>
              </c:pt>
              <c:pt idx="858">
                <c:v>859</c:v>
              </c:pt>
              <c:pt idx="859">
                <c:v>860</c:v>
              </c:pt>
              <c:pt idx="860">
                <c:v>861</c:v>
              </c:pt>
              <c:pt idx="861">
                <c:v>862</c:v>
              </c:pt>
              <c:pt idx="862">
                <c:v>863</c:v>
              </c:pt>
              <c:pt idx="863">
                <c:v>864</c:v>
              </c:pt>
              <c:pt idx="864">
                <c:v>865</c:v>
              </c:pt>
              <c:pt idx="865">
                <c:v>866</c:v>
              </c:pt>
              <c:pt idx="866">
                <c:v>867</c:v>
              </c:pt>
              <c:pt idx="867">
                <c:v>868</c:v>
              </c:pt>
              <c:pt idx="868">
                <c:v>869</c:v>
              </c:pt>
              <c:pt idx="869">
                <c:v>870</c:v>
              </c:pt>
              <c:pt idx="870">
                <c:v>871</c:v>
              </c:pt>
              <c:pt idx="871">
                <c:v>872</c:v>
              </c:pt>
              <c:pt idx="872">
                <c:v>873</c:v>
              </c:pt>
              <c:pt idx="873">
                <c:v>874</c:v>
              </c:pt>
              <c:pt idx="874">
                <c:v>875</c:v>
              </c:pt>
              <c:pt idx="875">
                <c:v>876</c:v>
              </c:pt>
              <c:pt idx="876">
                <c:v>877</c:v>
              </c:pt>
              <c:pt idx="877">
                <c:v>878</c:v>
              </c:pt>
              <c:pt idx="878">
                <c:v>879</c:v>
              </c:pt>
              <c:pt idx="879">
                <c:v>880</c:v>
              </c:pt>
              <c:pt idx="880">
                <c:v>881</c:v>
              </c:pt>
              <c:pt idx="881">
                <c:v>882</c:v>
              </c:pt>
              <c:pt idx="882">
                <c:v>883</c:v>
              </c:pt>
              <c:pt idx="883">
                <c:v>884</c:v>
              </c:pt>
              <c:pt idx="884">
                <c:v>885</c:v>
              </c:pt>
              <c:pt idx="885">
                <c:v>886</c:v>
              </c:pt>
              <c:pt idx="886">
                <c:v>887</c:v>
              </c:pt>
              <c:pt idx="887">
                <c:v>888</c:v>
              </c:pt>
              <c:pt idx="888">
                <c:v>889</c:v>
              </c:pt>
              <c:pt idx="889">
                <c:v>890</c:v>
              </c:pt>
              <c:pt idx="890">
                <c:v>891</c:v>
              </c:pt>
              <c:pt idx="891">
                <c:v>892</c:v>
              </c:pt>
              <c:pt idx="892">
                <c:v>893</c:v>
              </c:pt>
              <c:pt idx="893">
                <c:v>894</c:v>
              </c:pt>
              <c:pt idx="894">
                <c:v>895</c:v>
              </c:pt>
              <c:pt idx="895">
                <c:v>896</c:v>
              </c:pt>
              <c:pt idx="896">
                <c:v>897</c:v>
              </c:pt>
              <c:pt idx="897">
                <c:v>898</c:v>
              </c:pt>
              <c:pt idx="898">
                <c:v>899</c:v>
              </c:pt>
              <c:pt idx="899">
                <c:v>900</c:v>
              </c:pt>
              <c:pt idx="900">
                <c:v>901</c:v>
              </c:pt>
              <c:pt idx="901">
                <c:v>902</c:v>
              </c:pt>
              <c:pt idx="902">
                <c:v>903</c:v>
              </c:pt>
              <c:pt idx="903">
                <c:v>904</c:v>
              </c:pt>
              <c:pt idx="904">
                <c:v>905</c:v>
              </c:pt>
              <c:pt idx="905">
                <c:v>906</c:v>
              </c:pt>
              <c:pt idx="906">
                <c:v>907</c:v>
              </c:pt>
              <c:pt idx="907">
                <c:v>908</c:v>
              </c:pt>
              <c:pt idx="908">
                <c:v>909</c:v>
              </c:pt>
              <c:pt idx="909">
                <c:v>910</c:v>
              </c:pt>
              <c:pt idx="910">
                <c:v>911</c:v>
              </c:pt>
              <c:pt idx="911">
                <c:v>912</c:v>
              </c:pt>
              <c:pt idx="912">
                <c:v>913</c:v>
              </c:pt>
              <c:pt idx="913">
                <c:v>914</c:v>
              </c:pt>
              <c:pt idx="914">
                <c:v>915</c:v>
              </c:pt>
              <c:pt idx="915">
                <c:v>916</c:v>
              </c:pt>
              <c:pt idx="916">
                <c:v>917</c:v>
              </c:pt>
              <c:pt idx="917">
                <c:v>918</c:v>
              </c:pt>
              <c:pt idx="918">
                <c:v>919</c:v>
              </c:pt>
              <c:pt idx="919">
                <c:v>920</c:v>
              </c:pt>
              <c:pt idx="920">
                <c:v>921</c:v>
              </c:pt>
              <c:pt idx="921">
                <c:v>922</c:v>
              </c:pt>
              <c:pt idx="922">
                <c:v>923</c:v>
              </c:pt>
              <c:pt idx="923">
                <c:v>924</c:v>
              </c:pt>
              <c:pt idx="924">
                <c:v>925</c:v>
              </c:pt>
              <c:pt idx="925">
                <c:v>926</c:v>
              </c:pt>
              <c:pt idx="926">
                <c:v>927</c:v>
              </c:pt>
              <c:pt idx="927">
                <c:v>928</c:v>
              </c:pt>
              <c:pt idx="928">
                <c:v>929</c:v>
              </c:pt>
              <c:pt idx="929">
                <c:v>930</c:v>
              </c:pt>
              <c:pt idx="930">
                <c:v>931</c:v>
              </c:pt>
              <c:pt idx="931">
                <c:v>932</c:v>
              </c:pt>
              <c:pt idx="932">
                <c:v>933</c:v>
              </c:pt>
              <c:pt idx="933">
                <c:v>934</c:v>
              </c:pt>
              <c:pt idx="934">
                <c:v>935</c:v>
              </c:pt>
              <c:pt idx="935">
                <c:v>936</c:v>
              </c:pt>
              <c:pt idx="936">
                <c:v>937</c:v>
              </c:pt>
              <c:pt idx="937">
                <c:v>938</c:v>
              </c:pt>
              <c:pt idx="938">
                <c:v>939</c:v>
              </c:pt>
              <c:pt idx="939">
                <c:v>940</c:v>
              </c:pt>
              <c:pt idx="940">
                <c:v>941</c:v>
              </c:pt>
              <c:pt idx="941">
                <c:v>942</c:v>
              </c:pt>
              <c:pt idx="942">
                <c:v>943</c:v>
              </c:pt>
              <c:pt idx="943">
                <c:v>944</c:v>
              </c:pt>
              <c:pt idx="944">
                <c:v>945</c:v>
              </c:pt>
              <c:pt idx="945">
                <c:v>946</c:v>
              </c:pt>
              <c:pt idx="946">
                <c:v>947</c:v>
              </c:pt>
              <c:pt idx="947">
                <c:v>948</c:v>
              </c:pt>
              <c:pt idx="948">
                <c:v>949</c:v>
              </c:pt>
              <c:pt idx="949">
                <c:v>950</c:v>
              </c:pt>
              <c:pt idx="950">
                <c:v>951</c:v>
              </c:pt>
              <c:pt idx="951">
                <c:v>952</c:v>
              </c:pt>
              <c:pt idx="952">
                <c:v>953</c:v>
              </c:pt>
              <c:pt idx="953">
                <c:v>954</c:v>
              </c:pt>
              <c:pt idx="954">
                <c:v>955</c:v>
              </c:pt>
              <c:pt idx="955">
                <c:v>956</c:v>
              </c:pt>
              <c:pt idx="956">
                <c:v>957</c:v>
              </c:pt>
              <c:pt idx="957">
                <c:v>958</c:v>
              </c:pt>
              <c:pt idx="958">
                <c:v>959</c:v>
              </c:pt>
              <c:pt idx="959">
                <c:v>960</c:v>
              </c:pt>
              <c:pt idx="960">
                <c:v>961</c:v>
              </c:pt>
              <c:pt idx="961">
                <c:v>962</c:v>
              </c:pt>
              <c:pt idx="962">
                <c:v>963</c:v>
              </c:pt>
              <c:pt idx="963">
                <c:v>964</c:v>
              </c:pt>
              <c:pt idx="964">
                <c:v>965</c:v>
              </c:pt>
              <c:pt idx="965">
                <c:v>966</c:v>
              </c:pt>
              <c:pt idx="966">
                <c:v>967</c:v>
              </c:pt>
              <c:pt idx="967">
                <c:v>968</c:v>
              </c:pt>
              <c:pt idx="968">
                <c:v>969</c:v>
              </c:pt>
              <c:pt idx="969">
                <c:v>970</c:v>
              </c:pt>
              <c:pt idx="970">
                <c:v>971</c:v>
              </c:pt>
              <c:pt idx="971">
                <c:v>972</c:v>
              </c:pt>
              <c:pt idx="972">
                <c:v>973</c:v>
              </c:pt>
              <c:pt idx="973">
                <c:v>974</c:v>
              </c:pt>
              <c:pt idx="974">
                <c:v>975</c:v>
              </c:pt>
              <c:pt idx="975">
                <c:v>976</c:v>
              </c:pt>
              <c:pt idx="976">
                <c:v>977</c:v>
              </c:pt>
              <c:pt idx="977">
                <c:v>978</c:v>
              </c:pt>
              <c:pt idx="978">
                <c:v>979</c:v>
              </c:pt>
              <c:pt idx="979">
                <c:v>980</c:v>
              </c:pt>
              <c:pt idx="980">
                <c:v>981</c:v>
              </c:pt>
              <c:pt idx="981">
                <c:v>982</c:v>
              </c:pt>
              <c:pt idx="982">
                <c:v>983</c:v>
              </c:pt>
              <c:pt idx="983">
                <c:v>984</c:v>
              </c:pt>
              <c:pt idx="984">
                <c:v>985</c:v>
              </c:pt>
              <c:pt idx="985">
                <c:v>986</c:v>
              </c:pt>
              <c:pt idx="986">
                <c:v>987</c:v>
              </c:pt>
              <c:pt idx="987">
                <c:v>988</c:v>
              </c:pt>
              <c:pt idx="988">
                <c:v>989</c:v>
              </c:pt>
              <c:pt idx="989">
                <c:v>990</c:v>
              </c:pt>
              <c:pt idx="990">
                <c:v>991</c:v>
              </c:pt>
              <c:pt idx="991">
                <c:v>992</c:v>
              </c:pt>
              <c:pt idx="992">
                <c:v>993</c:v>
              </c:pt>
              <c:pt idx="993">
                <c:v>994</c:v>
              </c:pt>
              <c:pt idx="994">
                <c:v>995</c:v>
              </c:pt>
              <c:pt idx="995">
                <c:v>996</c:v>
              </c:pt>
              <c:pt idx="996">
                <c:v>997</c:v>
              </c:pt>
              <c:pt idx="997">
                <c:v>998</c:v>
              </c:pt>
              <c:pt idx="998">
                <c:v>999</c:v>
              </c:pt>
              <c:pt idx="999">
                <c:v>1000</c:v>
              </c:pt>
              <c:pt idx="1000">
                <c:v>1001</c:v>
              </c:pt>
              <c:pt idx="1001">
                <c:v>1002</c:v>
              </c:pt>
              <c:pt idx="1002">
                <c:v>1003</c:v>
              </c:pt>
              <c:pt idx="1003">
                <c:v>1004</c:v>
              </c:pt>
              <c:pt idx="1004">
                <c:v>1005</c:v>
              </c:pt>
              <c:pt idx="1005">
                <c:v>1006</c:v>
              </c:pt>
              <c:pt idx="1006">
                <c:v>1007</c:v>
              </c:pt>
              <c:pt idx="1007">
                <c:v>1008</c:v>
              </c:pt>
              <c:pt idx="1008">
                <c:v>1009</c:v>
              </c:pt>
              <c:pt idx="1009">
                <c:v>1010</c:v>
              </c:pt>
              <c:pt idx="1010">
                <c:v>1011</c:v>
              </c:pt>
              <c:pt idx="1011">
                <c:v>1012</c:v>
              </c:pt>
              <c:pt idx="1012">
                <c:v>1013</c:v>
              </c:pt>
              <c:pt idx="1013">
                <c:v>1014</c:v>
              </c:pt>
              <c:pt idx="1014">
                <c:v>1015</c:v>
              </c:pt>
              <c:pt idx="1015">
                <c:v>1016</c:v>
              </c:pt>
              <c:pt idx="1016">
                <c:v>1017</c:v>
              </c:pt>
              <c:pt idx="1017">
                <c:v>1018</c:v>
              </c:pt>
              <c:pt idx="1018">
                <c:v>1019</c:v>
              </c:pt>
              <c:pt idx="1019">
                <c:v>1020</c:v>
              </c:pt>
              <c:pt idx="1020">
                <c:v>1021</c:v>
              </c:pt>
              <c:pt idx="1021">
                <c:v>1022</c:v>
              </c:pt>
              <c:pt idx="1022">
                <c:v>1023</c:v>
              </c:pt>
              <c:pt idx="1023">
                <c:v>1024</c:v>
              </c:pt>
              <c:pt idx="1024">
                <c:v>1025</c:v>
              </c:pt>
              <c:pt idx="1025">
                <c:v>1026</c:v>
              </c:pt>
              <c:pt idx="1026">
                <c:v>1027</c:v>
              </c:pt>
              <c:pt idx="1027">
                <c:v>1028</c:v>
              </c:pt>
              <c:pt idx="1028">
                <c:v>1029</c:v>
              </c:pt>
              <c:pt idx="1029">
                <c:v>1030</c:v>
              </c:pt>
              <c:pt idx="1030">
                <c:v>1031</c:v>
              </c:pt>
              <c:pt idx="1031">
                <c:v>1032</c:v>
              </c:pt>
              <c:pt idx="1032">
                <c:v>1033</c:v>
              </c:pt>
              <c:pt idx="1033">
                <c:v>1034</c:v>
              </c:pt>
              <c:pt idx="1034">
                <c:v>1035</c:v>
              </c:pt>
              <c:pt idx="1035">
                <c:v>1036</c:v>
              </c:pt>
              <c:pt idx="1036">
                <c:v>1037</c:v>
              </c:pt>
              <c:pt idx="1037">
                <c:v>1038</c:v>
              </c:pt>
              <c:pt idx="1038">
                <c:v>1039</c:v>
              </c:pt>
              <c:pt idx="1039">
                <c:v>1040</c:v>
              </c:pt>
              <c:pt idx="1040">
                <c:v>1041</c:v>
              </c:pt>
              <c:pt idx="1041">
                <c:v>1042</c:v>
              </c:pt>
              <c:pt idx="1042">
                <c:v>1043</c:v>
              </c:pt>
              <c:pt idx="1043">
                <c:v>1044</c:v>
              </c:pt>
              <c:pt idx="1044">
                <c:v>1045</c:v>
              </c:pt>
              <c:pt idx="1045">
                <c:v>1046</c:v>
              </c:pt>
              <c:pt idx="1046">
                <c:v>1047</c:v>
              </c:pt>
              <c:pt idx="1047">
                <c:v>1048</c:v>
              </c:pt>
              <c:pt idx="1048">
                <c:v>1049</c:v>
              </c:pt>
              <c:pt idx="1049">
                <c:v>1050</c:v>
              </c:pt>
              <c:pt idx="1050">
                <c:v>1051</c:v>
              </c:pt>
              <c:pt idx="1051">
                <c:v>1052</c:v>
              </c:pt>
              <c:pt idx="1052">
                <c:v>1053</c:v>
              </c:pt>
              <c:pt idx="1053">
                <c:v>1054</c:v>
              </c:pt>
              <c:pt idx="1054">
                <c:v>1055</c:v>
              </c:pt>
              <c:pt idx="1055">
                <c:v>1056</c:v>
              </c:pt>
              <c:pt idx="1056">
                <c:v>1057</c:v>
              </c:pt>
              <c:pt idx="1057">
                <c:v>1058</c:v>
              </c:pt>
              <c:pt idx="1058">
                <c:v>1059</c:v>
              </c:pt>
              <c:pt idx="1059">
                <c:v>1060</c:v>
              </c:pt>
              <c:pt idx="1060">
                <c:v>1061</c:v>
              </c:pt>
              <c:pt idx="1061">
                <c:v>1062</c:v>
              </c:pt>
              <c:pt idx="1062">
                <c:v>1063</c:v>
              </c:pt>
              <c:pt idx="1063">
                <c:v>1064</c:v>
              </c:pt>
              <c:pt idx="1064">
                <c:v>1065</c:v>
              </c:pt>
              <c:pt idx="1065">
                <c:v>1066</c:v>
              </c:pt>
              <c:pt idx="1066">
                <c:v>1067</c:v>
              </c:pt>
              <c:pt idx="1067">
                <c:v>1068</c:v>
              </c:pt>
              <c:pt idx="1068">
                <c:v>1069</c:v>
              </c:pt>
              <c:pt idx="1069">
                <c:v>1070</c:v>
              </c:pt>
              <c:pt idx="1070">
                <c:v>1071</c:v>
              </c:pt>
              <c:pt idx="1071">
                <c:v>1072</c:v>
              </c:pt>
              <c:pt idx="1072">
                <c:v>1073</c:v>
              </c:pt>
              <c:pt idx="1073">
                <c:v>1074</c:v>
              </c:pt>
              <c:pt idx="1074">
                <c:v>1075</c:v>
              </c:pt>
              <c:pt idx="1075">
                <c:v>1076</c:v>
              </c:pt>
              <c:pt idx="1076">
                <c:v>1077</c:v>
              </c:pt>
              <c:pt idx="1077">
                <c:v>1078</c:v>
              </c:pt>
              <c:pt idx="1078">
                <c:v>1079</c:v>
              </c:pt>
              <c:pt idx="1079">
                <c:v>1080</c:v>
              </c:pt>
              <c:pt idx="1080">
                <c:v>1081</c:v>
              </c:pt>
              <c:pt idx="1081">
                <c:v>1082</c:v>
              </c:pt>
              <c:pt idx="1082">
                <c:v>1083</c:v>
              </c:pt>
              <c:pt idx="1083">
                <c:v>1084</c:v>
              </c:pt>
              <c:pt idx="1084">
                <c:v>1085</c:v>
              </c:pt>
              <c:pt idx="1085">
                <c:v>1086</c:v>
              </c:pt>
              <c:pt idx="1086">
                <c:v>1087</c:v>
              </c:pt>
              <c:pt idx="1087">
                <c:v>1088</c:v>
              </c:pt>
              <c:pt idx="1088">
                <c:v>1089</c:v>
              </c:pt>
              <c:pt idx="1089">
                <c:v>1090</c:v>
              </c:pt>
              <c:pt idx="1090">
                <c:v>1091</c:v>
              </c:pt>
              <c:pt idx="1091">
                <c:v>1092</c:v>
              </c:pt>
              <c:pt idx="1092">
                <c:v>1093</c:v>
              </c:pt>
              <c:pt idx="1093">
                <c:v>1094</c:v>
              </c:pt>
              <c:pt idx="1094">
                <c:v>1095</c:v>
              </c:pt>
              <c:pt idx="1095">
                <c:v>1096</c:v>
              </c:pt>
              <c:pt idx="1096">
                <c:v>1097</c:v>
              </c:pt>
              <c:pt idx="1097">
                <c:v>1098</c:v>
              </c:pt>
              <c:pt idx="1098">
                <c:v>1099</c:v>
              </c:pt>
              <c:pt idx="1099">
                <c:v>1100</c:v>
              </c:pt>
              <c:pt idx="1100">
                <c:v>1101</c:v>
              </c:pt>
              <c:pt idx="1101">
                <c:v>1102</c:v>
              </c:pt>
              <c:pt idx="1102">
                <c:v>1103</c:v>
              </c:pt>
              <c:pt idx="1103">
                <c:v>1104</c:v>
              </c:pt>
              <c:pt idx="1104">
                <c:v>1105</c:v>
              </c:pt>
              <c:pt idx="1105">
                <c:v>1106</c:v>
              </c:pt>
              <c:pt idx="1106">
                <c:v>1107</c:v>
              </c:pt>
              <c:pt idx="1107">
                <c:v>1108</c:v>
              </c:pt>
              <c:pt idx="1108">
                <c:v>1109</c:v>
              </c:pt>
              <c:pt idx="1109">
                <c:v>1110</c:v>
              </c:pt>
              <c:pt idx="1110">
                <c:v>1111</c:v>
              </c:pt>
              <c:pt idx="1111">
                <c:v>1112</c:v>
              </c:pt>
              <c:pt idx="1112">
                <c:v>1113</c:v>
              </c:pt>
              <c:pt idx="1113">
                <c:v>1114</c:v>
              </c:pt>
              <c:pt idx="1114">
                <c:v>1115</c:v>
              </c:pt>
              <c:pt idx="1115">
                <c:v>1116</c:v>
              </c:pt>
              <c:pt idx="1116">
                <c:v>1117</c:v>
              </c:pt>
              <c:pt idx="1117">
                <c:v>1118</c:v>
              </c:pt>
              <c:pt idx="1118">
                <c:v>1119</c:v>
              </c:pt>
              <c:pt idx="1119">
                <c:v>1120</c:v>
              </c:pt>
              <c:pt idx="1120">
                <c:v>1121</c:v>
              </c:pt>
              <c:pt idx="1121">
                <c:v>1122</c:v>
              </c:pt>
              <c:pt idx="1122">
                <c:v>1123</c:v>
              </c:pt>
              <c:pt idx="1123">
                <c:v>1124</c:v>
              </c:pt>
              <c:pt idx="1124">
                <c:v>1125</c:v>
              </c:pt>
              <c:pt idx="1125">
                <c:v>1126</c:v>
              </c:pt>
              <c:pt idx="1126">
                <c:v>1127</c:v>
              </c:pt>
              <c:pt idx="1127">
                <c:v>1128</c:v>
              </c:pt>
              <c:pt idx="1128">
                <c:v>1129</c:v>
              </c:pt>
              <c:pt idx="1129">
                <c:v>1130</c:v>
              </c:pt>
              <c:pt idx="1130">
                <c:v>1131</c:v>
              </c:pt>
              <c:pt idx="1131">
                <c:v>1132</c:v>
              </c:pt>
              <c:pt idx="1132">
                <c:v>1133</c:v>
              </c:pt>
              <c:pt idx="1133">
                <c:v>1134</c:v>
              </c:pt>
              <c:pt idx="1134">
                <c:v>1135</c:v>
              </c:pt>
              <c:pt idx="1135">
                <c:v>1136</c:v>
              </c:pt>
              <c:pt idx="1136">
                <c:v>1137</c:v>
              </c:pt>
              <c:pt idx="1137">
                <c:v>1138</c:v>
              </c:pt>
              <c:pt idx="1138">
                <c:v>1139</c:v>
              </c:pt>
              <c:pt idx="1139">
                <c:v>1140</c:v>
              </c:pt>
              <c:pt idx="1140">
                <c:v>1141</c:v>
              </c:pt>
              <c:pt idx="1141">
                <c:v>1142</c:v>
              </c:pt>
              <c:pt idx="1142">
                <c:v>1143</c:v>
              </c:pt>
              <c:pt idx="1143">
                <c:v>1144</c:v>
              </c:pt>
              <c:pt idx="1144">
                <c:v>1145</c:v>
              </c:pt>
              <c:pt idx="1145">
                <c:v>1146</c:v>
              </c:pt>
              <c:pt idx="1146">
                <c:v>1147</c:v>
              </c:pt>
              <c:pt idx="1147">
                <c:v>1148</c:v>
              </c:pt>
              <c:pt idx="1148">
                <c:v>1149</c:v>
              </c:pt>
              <c:pt idx="1149">
                <c:v>1150</c:v>
              </c:pt>
              <c:pt idx="1150">
                <c:v>1151</c:v>
              </c:pt>
              <c:pt idx="1151">
                <c:v>1152</c:v>
              </c:pt>
              <c:pt idx="1152">
                <c:v>1153</c:v>
              </c:pt>
              <c:pt idx="1153">
                <c:v>1154</c:v>
              </c:pt>
              <c:pt idx="1154">
                <c:v>1155</c:v>
              </c:pt>
              <c:pt idx="1155">
                <c:v>1156</c:v>
              </c:pt>
              <c:pt idx="1156">
                <c:v>1157</c:v>
              </c:pt>
              <c:pt idx="1157">
                <c:v>1158</c:v>
              </c:pt>
              <c:pt idx="1158">
                <c:v>1159</c:v>
              </c:pt>
              <c:pt idx="1159">
                <c:v>1160</c:v>
              </c:pt>
              <c:pt idx="1160">
                <c:v>1161</c:v>
              </c:pt>
              <c:pt idx="1161">
                <c:v>1162</c:v>
              </c:pt>
              <c:pt idx="1162">
                <c:v>1163</c:v>
              </c:pt>
              <c:pt idx="1163">
                <c:v>1164</c:v>
              </c:pt>
              <c:pt idx="1164">
                <c:v>1165</c:v>
              </c:pt>
              <c:pt idx="1165">
                <c:v>1166</c:v>
              </c:pt>
              <c:pt idx="1166">
                <c:v>1167</c:v>
              </c:pt>
              <c:pt idx="1167">
                <c:v>1168</c:v>
              </c:pt>
              <c:pt idx="1168">
                <c:v>1169</c:v>
              </c:pt>
              <c:pt idx="1169">
                <c:v>1170</c:v>
              </c:pt>
              <c:pt idx="1170">
                <c:v>1171</c:v>
              </c:pt>
              <c:pt idx="1171">
                <c:v>1172</c:v>
              </c:pt>
              <c:pt idx="1172">
                <c:v>1173</c:v>
              </c:pt>
              <c:pt idx="1173">
                <c:v>1174</c:v>
              </c:pt>
              <c:pt idx="1174">
                <c:v>1175</c:v>
              </c:pt>
              <c:pt idx="1175">
                <c:v>1176</c:v>
              </c:pt>
              <c:pt idx="1176">
                <c:v>1177</c:v>
              </c:pt>
              <c:pt idx="1177">
                <c:v>1178</c:v>
              </c:pt>
              <c:pt idx="1178">
                <c:v>1179</c:v>
              </c:pt>
              <c:pt idx="1179">
                <c:v>1180</c:v>
              </c:pt>
              <c:pt idx="1180">
                <c:v>1181</c:v>
              </c:pt>
              <c:pt idx="1181">
                <c:v>1182</c:v>
              </c:pt>
              <c:pt idx="1182">
                <c:v>1183</c:v>
              </c:pt>
              <c:pt idx="1183">
                <c:v>1184</c:v>
              </c:pt>
              <c:pt idx="1184">
                <c:v>1185</c:v>
              </c:pt>
              <c:pt idx="1185">
                <c:v>1186</c:v>
              </c:pt>
              <c:pt idx="1186">
                <c:v>1187</c:v>
              </c:pt>
              <c:pt idx="1187">
                <c:v>1188</c:v>
              </c:pt>
              <c:pt idx="1188">
                <c:v>1189</c:v>
              </c:pt>
              <c:pt idx="1189">
                <c:v>1190</c:v>
              </c:pt>
              <c:pt idx="1190">
                <c:v>1191</c:v>
              </c:pt>
              <c:pt idx="1191">
                <c:v>1192</c:v>
              </c:pt>
              <c:pt idx="1192">
                <c:v>1193</c:v>
              </c:pt>
              <c:pt idx="1193">
                <c:v>1194</c:v>
              </c:pt>
              <c:pt idx="1194">
                <c:v>1195</c:v>
              </c:pt>
              <c:pt idx="1195">
                <c:v>1196</c:v>
              </c:pt>
              <c:pt idx="1196">
                <c:v>1197</c:v>
              </c:pt>
              <c:pt idx="1197">
                <c:v>1198</c:v>
              </c:pt>
              <c:pt idx="1198">
                <c:v>1199</c:v>
              </c:pt>
              <c:pt idx="1199">
                <c:v>1200</c:v>
              </c:pt>
              <c:pt idx="1200">
                <c:v>1201</c:v>
              </c:pt>
              <c:pt idx="1201">
                <c:v>1202</c:v>
              </c:pt>
              <c:pt idx="1202">
                <c:v>1203</c:v>
              </c:pt>
              <c:pt idx="1203">
                <c:v>1204</c:v>
              </c:pt>
              <c:pt idx="1204">
                <c:v>1205</c:v>
              </c:pt>
              <c:pt idx="1205">
                <c:v>1206</c:v>
              </c:pt>
              <c:pt idx="1206">
                <c:v>1207</c:v>
              </c:pt>
              <c:pt idx="1207">
                <c:v>1208</c:v>
              </c:pt>
              <c:pt idx="1208">
                <c:v>1209</c:v>
              </c:pt>
              <c:pt idx="1209">
                <c:v>1210</c:v>
              </c:pt>
              <c:pt idx="1210">
                <c:v>1211</c:v>
              </c:pt>
              <c:pt idx="1211">
                <c:v>1212</c:v>
              </c:pt>
              <c:pt idx="1212">
                <c:v>1213</c:v>
              </c:pt>
              <c:pt idx="1213">
                <c:v>1214</c:v>
              </c:pt>
              <c:pt idx="1214">
                <c:v>1215</c:v>
              </c:pt>
              <c:pt idx="1215">
                <c:v>1216</c:v>
              </c:pt>
              <c:pt idx="1216">
                <c:v>1217</c:v>
              </c:pt>
              <c:pt idx="1217">
                <c:v>1218</c:v>
              </c:pt>
              <c:pt idx="1218">
                <c:v>1219</c:v>
              </c:pt>
              <c:pt idx="1219">
                <c:v>1220</c:v>
              </c:pt>
              <c:pt idx="1220">
                <c:v>1221</c:v>
              </c:pt>
              <c:pt idx="1221">
                <c:v>1222</c:v>
              </c:pt>
              <c:pt idx="1222">
                <c:v>1223</c:v>
              </c:pt>
              <c:pt idx="1223">
                <c:v>1224</c:v>
              </c:pt>
              <c:pt idx="1224">
                <c:v>1225</c:v>
              </c:pt>
              <c:pt idx="1225">
                <c:v>1226</c:v>
              </c:pt>
              <c:pt idx="1226">
                <c:v>1227</c:v>
              </c:pt>
              <c:pt idx="1227">
                <c:v>1228</c:v>
              </c:pt>
              <c:pt idx="1228">
                <c:v>1229</c:v>
              </c:pt>
              <c:pt idx="1229">
                <c:v>1230</c:v>
              </c:pt>
              <c:pt idx="1230">
                <c:v>1231</c:v>
              </c:pt>
              <c:pt idx="1231">
                <c:v>1232</c:v>
              </c:pt>
              <c:pt idx="1232">
                <c:v>1233</c:v>
              </c:pt>
              <c:pt idx="1233">
                <c:v>1234</c:v>
              </c:pt>
              <c:pt idx="1234">
                <c:v>1235</c:v>
              </c:pt>
              <c:pt idx="1235">
                <c:v>1236</c:v>
              </c:pt>
              <c:pt idx="1236">
                <c:v>1237</c:v>
              </c:pt>
              <c:pt idx="1237">
                <c:v>1238</c:v>
              </c:pt>
              <c:pt idx="1238">
                <c:v>1239</c:v>
              </c:pt>
              <c:pt idx="1239">
                <c:v>1240</c:v>
              </c:pt>
              <c:pt idx="1240">
                <c:v>1241</c:v>
              </c:pt>
              <c:pt idx="1241">
                <c:v>1242</c:v>
              </c:pt>
              <c:pt idx="1242">
                <c:v>1243</c:v>
              </c:pt>
              <c:pt idx="1243">
                <c:v>1244</c:v>
              </c:pt>
              <c:pt idx="1244">
                <c:v>1245</c:v>
              </c:pt>
              <c:pt idx="1245">
                <c:v>1246</c:v>
              </c:pt>
              <c:pt idx="1246">
                <c:v>1247</c:v>
              </c:pt>
              <c:pt idx="1247">
                <c:v>1248</c:v>
              </c:pt>
              <c:pt idx="1248">
                <c:v>1249</c:v>
              </c:pt>
              <c:pt idx="1249">
                <c:v>1250</c:v>
              </c:pt>
              <c:pt idx="1250">
                <c:v>1251</c:v>
              </c:pt>
              <c:pt idx="1251">
                <c:v>1252</c:v>
              </c:pt>
              <c:pt idx="1252">
                <c:v>1253</c:v>
              </c:pt>
              <c:pt idx="1253">
                <c:v>1254</c:v>
              </c:pt>
              <c:pt idx="1254">
                <c:v>1255</c:v>
              </c:pt>
              <c:pt idx="1255">
                <c:v>1256</c:v>
              </c:pt>
              <c:pt idx="1256">
                <c:v>1257</c:v>
              </c:pt>
              <c:pt idx="1257">
                <c:v>1258</c:v>
              </c:pt>
              <c:pt idx="1258">
                <c:v>1259</c:v>
              </c:pt>
              <c:pt idx="1259">
                <c:v>1260</c:v>
              </c:pt>
              <c:pt idx="1260">
                <c:v>1261</c:v>
              </c:pt>
              <c:pt idx="1261">
                <c:v>1262</c:v>
              </c:pt>
              <c:pt idx="1262">
                <c:v>1263</c:v>
              </c:pt>
              <c:pt idx="1263">
                <c:v>1264</c:v>
              </c:pt>
              <c:pt idx="1264">
                <c:v>1265</c:v>
              </c:pt>
              <c:pt idx="1265">
                <c:v>1266</c:v>
              </c:pt>
              <c:pt idx="1266">
                <c:v>1267</c:v>
              </c:pt>
              <c:pt idx="1267">
                <c:v>1268</c:v>
              </c:pt>
              <c:pt idx="1268">
                <c:v>1269</c:v>
              </c:pt>
              <c:pt idx="1269">
                <c:v>1270</c:v>
              </c:pt>
              <c:pt idx="1270">
                <c:v>1271</c:v>
              </c:pt>
              <c:pt idx="1271">
                <c:v>1272</c:v>
              </c:pt>
              <c:pt idx="1272">
                <c:v>1273</c:v>
              </c:pt>
              <c:pt idx="1273">
                <c:v>1274</c:v>
              </c:pt>
              <c:pt idx="1274">
                <c:v>1275</c:v>
              </c:pt>
              <c:pt idx="1275">
                <c:v>1276</c:v>
              </c:pt>
              <c:pt idx="1276">
                <c:v>1277</c:v>
              </c:pt>
              <c:pt idx="1277">
                <c:v>1278</c:v>
              </c:pt>
              <c:pt idx="1278">
                <c:v>1279</c:v>
              </c:pt>
              <c:pt idx="1279">
                <c:v>1280</c:v>
              </c:pt>
              <c:pt idx="1280">
                <c:v>1281</c:v>
              </c:pt>
              <c:pt idx="1281">
                <c:v>1282</c:v>
              </c:pt>
              <c:pt idx="1282">
                <c:v>1283</c:v>
              </c:pt>
              <c:pt idx="1283">
                <c:v>1284</c:v>
              </c:pt>
              <c:pt idx="1284">
                <c:v>1285</c:v>
              </c:pt>
              <c:pt idx="1285">
                <c:v>1286</c:v>
              </c:pt>
              <c:pt idx="1286">
                <c:v>1287</c:v>
              </c:pt>
              <c:pt idx="1287">
                <c:v>1288</c:v>
              </c:pt>
              <c:pt idx="1288">
                <c:v>1289</c:v>
              </c:pt>
              <c:pt idx="1289">
                <c:v>1290</c:v>
              </c:pt>
              <c:pt idx="1290">
                <c:v>1291</c:v>
              </c:pt>
              <c:pt idx="1291">
                <c:v>1292</c:v>
              </c:pt>
              <c:pt idx="1292">
                <c:v>1293</c:v>
              </c:pt>
              <c:pt idx="1293">
                <c:v>1294</c:v>
              </c:pt>
              <c:pt idx="1294">
                <c:v>1295</c:v>
              </c:pt>
              <c:pt idx="1295">
                <c:v>1296</c:v>
              </c:pt>
              <c:pt idx="1296">
                <c:v>1297</c:v>
              </c:pt>
              <c:pt idx="1297">
                <c:v>1298</c:v>
              </c:pt>
              <c:pt idx="1298">
                <c:v>1299</c:v>
              </c:pt>
              <c:pt idx="1299">
                <c:v>1300</c:v>
              </c:pt>
              <c:pt idx="1300">
                <c:v>1301</c:v>
              </c:pt>
              <c:pt idx="1301">
                <c:v>1302</c:v>
              </c:pt>
              <c:pt idx="1302">
                <c:v>1303</c:v>
              </c:pt>
              <c:pt idx="1303">
                <c:v>1304</c:v>
              </c:pt>
              <c:pt idx="1304">
                <c:v>1305</c:v>
              </c:pt>
              <c:pt idx="1305">
                <c:v>1306</c:v>
              </c:pt>
              <c:pt idx="1306">
                <c:v>1307</c:v>
              </c:pt>
              <c:pt idx="1307">
                <c:v>1308</c:v>
              </c:pt>
              <c:pt idx="1308">
                <c:v>1309</c:v>
              </c:pt>
              <c:pt idx="1309">
                <c:v>1310</c:v>
              </c:pt>
              <c:pt idx="1310">
                <c:v>1311</c:v>
              </c:pt>
              <c:pt idx="1311">
                <c:v>1312</c:v>
              </c:pt>
              <c:pt idx="1312">
                <c:v>1313</c:v>
              </c:pt>
              <c:pt idx="1313">
                <c:v>1314</c:v>
              </c:pt>
              <c:pt idx="1314">
                <c:v>1315</c:v>
              </c:pt>
              <c:pt idx="1315">
                <c:v>1316</c:v>
              </c:pt>
              <c:pt idx="1316">
                <c:v>1317</c:v>
              </c:pt>
              <c:pt idx="1317">
                <c:v>1318</c:v>
              </c:pt>
              <c:pt idx="1318">
                <c:v>1319</c:v>
              </c:pt>
              <c:pt idx="1319">
                <c:v>1320</c:v>
              </c:pt>
              <c:pt idx="1320">
                <c:v>1321</c:v>
              </c:pt>
              <c:pt idx="1321">
                <c:v>1322</c:v>
              </c:pt>
              <c:pt idx="1322">
                <c:v>1323</c:v>
              </c:pt>
              <c:pt idx="1323">
                <c:v>1324</c:v>
              </c:pt>
              <c:pt idx="1324">
                <c:v>1325</c:v>
              </c:pt>
              <c:pt idx="1325">
                <c:v>1326</c:v>
              </c:pt>
              <c:pt idx="1326">
                <c:v>1327</c:v>
              </c:pt>
              <c:pt idx="1327">
                <c:v>1328</c:v>
              </c:pt>
              <c:pt idx="1328">
                <c:v>1329</c:v>
              </c:pt>
              <c:pt idx="1329">
                <c:v>1330</c:v>
              </c:pt>
              <c:pt idx="1330">
                <c:v>1331</c:v>
              </c:pt>
              <c:pt idx="1331">
                <c:v>1332</c:v>
              </c:pt>
              <c:pt idx="1332">
                <c:v>1333</c:v>
              </c:pt>
              <c:pt idx="1333">
                <c:v>1334</c:v>
              </c:pt>
              <c:pt idx="1334">
                <c:v>1335</c:v>
              </c:pt>
              <c:pt idx="1335">
                <c:v>1336</c:v>
              </c:pt>
              <c:pt idx="1336">
                <c:v>1337</c:v>
              </c:pt>
              <c:pt idx="1337">
                <c:v>1338</c:v>
              </c:pt>
              <c:pt idx="1338">
                <c:v>1339</c:v>
              </c:pt>
              <c:pt idx="1339">
                <c:v>1340</c:v>
              </c:pt>
              <c:pt idx="1340">
                <c:v>1341</c:v>
              </c:pt>
              <c:pt idx="1341">
                <c:v>1342</c:v>
              </c:pt>
              <c:pt idx="1342">
                <c:v>1343</c:v>
              </c:pt>
              <c:pt idx="1343">
                <c:v>1344</c:v>
              </c:pt>
              <c:pt idx="1344">
                <c:v>1345</c:v>
              </c:pt>
              <c:pt idx="1345">
                <c:v>1346</c:v>
              </c:pt>
              <c:pt idx="1346">
                <c:v>1347</c:v>
              </c:pt>
              <c:pt idx="1347">
                <c:v>1348</c:v>
              </c:pt>
              <c:pt idx="1348">
                <c:v>1349</c:v>
              </c:pt>
              <c:pt idx="1349">
                <c:v>1350</c:v>
              </c:pt>
              <c:pt idx="1350">
                <c:v>1351</c:v>
              </c:pt>
              <c:pt idx="1351">
                <c:v>1352</c:v>
              </c:pt>
              <c:pt idx="1352">
                <c:v>1353</c:v>
              </c:pt>
              <c:pt idx="1353">
                <c:v>1354</c:v>
              </c:pt>
              <c:pt idx="1354">
                <c:v>1355</c:v>
              </c:pt>
              <c:pt idx="1355">
                <c:v>1356</c:v>
              </c:pt>
              <c:pt idx="1356">
                <c:v>1357</c:v>
              </c:pt>
              <c:pt idx="1357">
                <c:v>1358</c:v>
              </c:pt>
              <c:pt idx="1358">
                <c:v>1359</c:v>
              </c:pt>
              <c:pt idx="1359">
                <c:v>1360</c:v>
              </c:pt>
              <c:pt idx="1360">
                <c:v>1361</c:v>
              </c:pt>
              <c:pt idx="1361">
                <c:v>1362</c:v>
              </c:pt>
              <c:pt idx="1362">
                <c:v>1363</c:v>
              </c:pt>
              <c:pt idx="1363">
                <c:v>1364</c:v>
              </c:pt>
              <c:pt idx="1364">
                <c:v>1365</c:v>
              </c:pt>
              <c:pt idx="1365">
                <c:v>1366</c:v>
              </c:pt>
              <c:pt idx="1366">
                <c:v>1367</c:v>
              </c:pt>
              <c:pt idx="1367">
                <c:v>1368</c:v>
              </c:pt>
              <c:pt idx="1368">
                <c:v>1369</c:v>
              </c:pt>
              <c:pt idx="1369">
                <c:v>1370</c:v>
              </c:pt>
              <c:pt idx="1370">
                <c:v>1371</c:v>
              </c:pt>
              <c:pt idx="1371">
                <c:v>1372</c:v>
              </c:pt>
              <c:pt idx="1372">
                <c:v>1373</c:v>
              </c:pt>
              <c:pt idx="1373">
                <c:v>1374</c:v>
              </c:pt>
              <c:pt idx="1374">
                <c:v>1375</c:v>
              </c:pt>
              <c:pt idx="1375">
                <c:v>1376</c:v>
              </c:pt>
              <c:pt idx="1376">
                <c:v>1377</c:v>
              </c:pt>
              <c:pt idx="1377">
                <c:v>1378</c:v>
              </c:pt>
              <c:pt idx="1378">
                <c:v>1379</c:v>
              </c:pt>
              <c:pt idx="1379">
                <c:v>1380</c:v>
              </c:pt>
              <c:pt idx="1380">
                <c:v>1381</c:v>
              </c:pt>
              <c:pt idx="1381">
                <c:v>1382</c:v>
              </c:pt>
              <c:pt idx="1382">
                <c:v>1383</c:v>
              </c:pt>
              <c:pt idx="1383">
                <c:v>1384</c:v>
              </c:pt>
              <c:pt idx="1384">
                <c:v>1385</c:v>
              </c:pt>
              <c:pt idx="1385">
                <c:v>1386</c:v>
              </c:pt>
              <c:pt idx="1386">
                <c:v>1387</c:v>
              </c:pt>
              <c:pt idx="1387">
                <c:v>1388</c:v>
              </c:pt>
              <c:pt idx="1388">
                <c:v>1389</c:v>
              </c:pt>
              <c:pt idx="1389">
                <c:v>1390</c:v>
              </c:pt>
              <c:pt idx="1390">
                <c:v>1391</c:v>
              </c:pt>
              <c:pt idx="1391">
                <c:v>1392</c:v>
              </c:pt>
              <c:pt idx="1392">
                <c:v>1393</c:v>
              </c:pt>
              <c:pt idx="1393">
                <c:v>1394</c:v>
              </c:pt>
              <c:pt idx="1394">
                <c:v>1395</c:v>
              </c:pt>
              <c:pt idx="1395">
                <c:v>1396</c:v>
              </c:pt>
              <c:pt idx="1396">
                <c:v>1397</c:v>
              </c:pt>
              <c:pt idx="1397">
                <c:v>1398</c:v>
              </c:pt>
              <c:pt idx="1398">
                <c:v>1399</c:v>
              </c:pt>
              <c:pt idx="1399">
                <c:v>1400</c:v>
              </c:pt>
              <c:pt idx="1400">
                <c:v>1401</c:v>
              </c:pt>
              <c:pt idx="1401">
                <c:v>1402</c:v>
              </c:pt>
              <c:pt idx="1402">
                <c:v>1403</c:v>
              </c:pt>
              <c:pt idx="1403">
                <c:v>1404</c:v>
              </c:pt>
              <c:pt idx="1404">
                <c:v>1405</c:v>
              </c:pt>
              <c:pt idx="1405">
                <c:v>1406</c:v>
              </c:pt>
              <c:pt idx="1406">
                <c:v>1407</c:v>
              </c:pt>
              <c:pt idx="1407">
                <c:v>1408</c:v>
              </c:pt>
              <c:pt idx="1408">
                <c:v>1409</c:v>
              </c:pt>
              <c:pt idx="1409">
                <c:v>1410</c:v>
              </c:pt>
              <c:pt idx="1410">
                <c:v>1411</c:v>
              </c:pt>
              <c:pt idx="1411">
                <c:v>1412</c:v>
              </c:pt>
              <c:pt idx="1412">
                <c:v>1413</c:v>
              </c:pt>
              <c:pt idx="1413">
                <c:v>1414</c:v>
              </c:pt>
              <c:pt idx="1414">
                <c:v>1415</c:v>
              </c:pt>
              <c:pt idx="1415">
                <c:v>1416</c:v>
              </c:pt>
              <c:pt idx="1416">
                <c:v>1417</c:v>
              </c:pt>
              <c:pt idx="1417">
                <c:v>1418</c:v>
              </c:pt>
              <c:pt idx="1418">
                <c:v>1419</c:v>
              </c:pt>
              <c:pt idx="1419">
                <c:v>1420</c:v>
              </c:pt>
              <c:pt idx="1420">
                <c:v>1421</c:v>
              </c:pt>
              <c:pt idx="1421">
                <c:v>1422</c:v>
              </c:pt>
              <c:pt idx="1422">
                <c:v>1423</c:v>
              </c:pt>
              <c:pt idx="1423">
                <c:v>1424</c:v>
              </c:pt>
              <c:pt idx="1424">
                <c:v>1425</c:v>
              </c:pt>
              <c:pt idx="1425">
                <c:v>1426</c:v>
              </c:pt>
              <c:pt idx="1426">
                <c:v>1427</c:v>
              </c:pt>
              <c:pt idx="1427">
                <c:v>1428</c:v>
              </c:pt>
              <c:pt idx="1428">
                <c:v>1429</c:v>
              </c:pt>
              <c:pt idx="1429">
                <c:v>1430</c:v>
              </c:pt>
              <c:pt idx="1430">
                <c:v>1431</c:v>
              </c:pt>
              <c:pt idx="1431">
                <c:v>1432</c:v>
              </c:pt>
              <c:pt idx="1432">
                <c:v>1433</c:v>
              </c:pt>
              <c:pt idx="1433">
                <c:v>1434</c:v>
              </c:pt>
              <c:pt idx="1434">
                <c:v>1435</c:v>
              </c:pt>
              <c:pt idx="1435">
                <c:v>1436</c:v>
              </c:pt>
              <c:pt idx="1436">
                <c:v>1437</c:v>
              </c:pt>
              <c:pt idx="1437">
                <c:v>1438</c:v>
              </c:pt>
              <c:pt idx="1438">
                <c:v>1439</c:v>
              </c:pt>
              <c:pt idx="1439">
                <c:v>1440</c:v>
              </c:pt>
              <c:pt idx="1440">
                <c:v>1441</c:v>
              </c:pt>
              <c:pt idx="1441">
                <c:v>1442</c:v>
              </c:pt>
              <c:pt idx="1442">
                <c:v>1443</c:v>
              </c:pt>
              <c:pt idx="1443">
                <c:v>1444</c:v>
              </c:pt>
              <c:pt idx="1444">
                <c:v>1445</c:v>
              </c:pt>
              <c:pt idx="1445">
                <c:v>1446</c:v>
              </c:pt>
              <c:pt idx="1446">
                <c:v>1447</c:v>
              </c:pt>
              <c:pt idx="1447">
                <c:v>1448</c:v>
              </c:pt>
              <c:pt idx="1448">
                <c:v>1449</c:v>
              </c:pt>
              <c:pt idx="1449">
                <c:v>1450</c:v>
              </c:pt>
              <c:pt idx="1450">
                <c:v>1451</c:v>
              </c:pt>
              <c:pt idx="1451">
                <c:v>1452</c:v>
              </c:pt>
              <c:pt idx="1452">
                <c:v>1453</c:v>
              </c:pt>
              <c:pt idx="1453">
                <c:v>1454</c:v>
              </c:pt>
              <c:pt idx="1454">
                <c:v>1455</c:v>
              </c:pt>
              <c:pt idx="1455">
                <c:v>1456</c:v>
              </c:pt>
              <c:pt idx="1456">
                <c:v>1457</c:v>
              </c:pt>
              <c:pt idx="1457">
                <c:v>1458</c:v>
              </c:pt>
              <c:pt idx="1458">
                <c:v>1459</c:v>
              </c:pt>
              <c:pt idx="1459">
                <c:v>1460</c:v>
              </c:pt>
              <c:pt idx="1460">
                <c:v>1461</c:v>
              </c:pt>
              <c:pt idx="1461">
                <c:v>1462</c:v>
              </c:pt>
              <c:pt idx="1462">
                <c:v>1463</c:v>
              </c:pt>
              <c:pt idx="1463">
                <c:v>1464</c:v>
              </c:pt>
              <c:pt idx="1464">
                <c:v>1465</c:v>
              </c:pt>
              <c:pt idx="1465">
                <c:v>1466</c:v>
              </c:pt>
              <c:pt idx="1466">
                <c:v>1467</c:v>
              </c:pt>
              <c:pt idx="1467">
                <c:v>1468</c:v>
              </c:pt>
              <c:pt idx="1468">
                <c:v>1469</c:v>
              </c:pt>
              <c:pt idx="1469">
                <c:v>1470</c:v>
              </c:pt>
              <c:pt idx="1470">
                <c:v>1471</c:v>
              </c:pt>
              <c:pt idx="1471">
                <c:v>1472</c:v>
              </c:pt>
              <c:pt idx="1472">
                <c:v>1473</c:v>
              </c:pt>
              <c:pt idx="1473">
                <c:v>1474</c:v>
              </c:pt>
              <c:pt idx="1474">
                <c:v>1475</c:v>
              </c:pt>
              <c:pt idx="1475">
                <c:v>1476</c:v>
              </c:pt>
              <c:pt idx="1476">
                <c:v>1477</c:v>
              </c:pt>
              <c:pt idx="1477">
                <c:v>1478</c:v>
              </c:pt>
              <c:pt idx="1478">
                <c:v>1479</c:v>
              </c:pt>
              <c:pt idx="1479">
                <c:v>1480</c:v>
              </c:pt>
              <c:pt idx="1480">
                <c:v>1481</c:v>
              </c:pt>
              <c:pt idx="1481">
                <c:v>1482</c:v>
              </c:pt>
              <c:pt idx="1482">
                <c:v>1483</c:v>
              </c:pt>
              <c:pt idx="1483">
                <c:v>1484</c:v>
              </c:pt>
              <c:pt idx="1484">
                <c:v>1485</c:v>
              </c:pt>
              <c:pt idx="1485">
                <c:v>1486</c:v>
              </c:pt>
              <c:pt idx="1486">
                <c:v>1487</c:v>
              </c:pt>
              <c:pt idx="1487">
                <c:v>1488</c:v>
              </c:pt>
              <c:pt idx="1488">
                <c:v>1489</c:v>
              </c:pt>
              <c:pt idx="1489">
                <c:v>1490</c:v>
              </c:pt>
              <c:pt idx="1490">
                <c:v>1491</c:v>
              </c:pt>
              <c:pt idx="1491">
                <c:v>1492</c:v>
              </c:pt>
              <c:pt idx="1492">
                <c:v>1493</c:v>
              </c:pt>
              <c:pt idx="1493">
                <c:v>1494</c:v>
              </c:pt>
              <c:pt idx="1494">
                <c:v>1495</c:v>
              </c:pt>
              <c:pt idx="1495">
                <c:v>1496</c:v>
              </c:pt>
              <c:pt idx="1496">
                <c:v>1497</c:v>
              </c:pt>
              <c:pt idx="1497">
                <c:v>1498</c:v>
              </c:pt>
              <c:pt idx="1498">
                <c:v>1499</c:v>
              </c:pt>
              <c:pt idx="1499">
                <c:v>1500</c:v>
              </c:pt>
              <c:pt idx="1500">
                <c:v>1501</c:v>
              </c:pt>
              <c:pt idx="1501">
                <c:v>1502</c:v>
              </c:pt>
              <c:pt idx="1502">
                <c:v>1503</c:v>
              </c:pt>
              <c:pt idx="1503">
                <c:v>1504</c:v>
              </c:pt>
              <c:pt idx="1504">
                <c:v>1505</c:v>
              </c:pt>
              <c:pt idx="1505">
                <c:v>1506</c:v>
              </c:pt>
              <c:pt idx="1506">
                <c:v>1507</c:v>
              </c:pt>
              <c:pt idx="1507">
                <c:v>1508</c:v>
              </c:pt>
              <c:pt idx="1508">
                <c:v>1509</c:v>
              </c:pt>
              <c:pt idx="1509">
                <c:v>1510</c:v>
              </c:pt>
              <c:pt idx="1510">
                <c:v>1511</c:v>
              </c:pt>
              <c:pt idx="1511">
                <c:v>1512</c:v>
              </c:pt>
              <c:pt idx="1512">
                <c:v>1513</c:v>
              </c:pt>
              <c:pt idx="1513">
                <c:v>1514</c:v>
              </c:pt>
              <c:pt idx="1514">
                <c:v>1515</c:v>
              </c:pt>
              <c:pt idx="1515">
                <c:v>1516</c:v>
              </c:pt>
              <c:pt idx="1516">
                <c:v>1517</c:v>
              </c:pt>
              <c:pt idx="1517">
                <c:v>1518</c:v>
              </c:pt>
              <c:pt idx="1518">
                <c:v>1519</c:v>
              </c:pt>
              <c:pt idx="1519">
                <c:v>1520</c:v>
              </c:pt>
              <c:pt idx="1520">
                <c:v>1521</c:v>
              </c:pt>
              <c:pt idx="1521">
                <c:v>1522</c:v>
              </c:pt>
              <c:pt idx="1522">
                <c:v>1523</c:v>
              </c:pt>
              <c:pt idx="1523">
                <c:v>1524</c:v>
              </c:pt>
              <c:pt idx="1524">
                <c:v>1525</c:v>
              </c:pt>
              <c:pt idx="1525">
                <c:v>1526</c:v>
              </c:pt>
              <c:pt idx="1526">
                <c:v>1527</c:v>
              </c:pt>
              <c:pt idx="1527">
                <c:v>1528</c:v>
              </c:pt>
              <c:pt idx="1528">
                <c:v>1529</c:v>
              </c:pt>
              <c:pt idx="1529">
                <c:v>1530</c:v>
              </c:pt>
              <c:pt idx="1530">
                <c:v>1531</c:v>
              </c:pt>
              <c:pt idx="1531">
                <c:v>1532</c:v>
              </c:pt>
              <c:pt idx="1532">
                <c:v>1533</c:v>
              </c:pt>
              <c:pt idx="1533">
                <c:v>1534</c:v>
              </c:pt>
              <c:pt idx="1534">
                <c:v>1535</c:v>
              </c:pt>
              <c:pt idx="1535">
                <c:v>1536</c:v>
              </c:pt>
              <c:pt idx="1536">
                <c:v>1537</c:v>
              </c:pt>
              <c:pt idx="1537">
                <c:v>1538</c:v>
              </c:pt>
              <c:pt idx="1538">
                <c:v>1539</c:v>
              </c:pt>
              <c:pt idx="1539">
                <c:v>1540</c:v>
              </c:pt>
              <c:pt idx="1540">
                <c:v>1541</c:v>
              </c:pt>
              <c:pt idx="1541">
                <c:v>1542</c:v>
              </c:pt>
              <c:pt idx="1542">
                <c:v>1543</c:v>
              </c:pt>
              <c:pt idx="1543">
                <c:v>1544</c:v>
              </c:pt>
              <c:pt idx="1544">
                <c:v>1545</c:v>
              </c:pt>
              <c:pt idx="1545">
                <c:v>1546</c:v>
              </c:pt>
              <c:pt idx="1546">
                <c:v>1547</c:v>
              </c:pt>
              <c:pt idx="1547">
                <c:v>1548</c:v>
              </c:pt>
              <c:pt idx="1548">
                <c:v>1549</c:v>
              </c:pt>
              <c:pt idx="1549">
                <c:v>1550</c:v>
              </c:pt>
              <c:pt idx="1550">
                <c:v>1551</c:v>
              </c:pt>
              <c:pt idx="1551">
                <c:v>1552</c:v>
              </c:pt>
              <c:pt idx="1552">
                <c:v>1553</c:v>
              </c:pt>
              <c:pt idx="1553">
                <c:v>1554</c:v>
              </c:pt>
              <c:pt idx="1554">
                <c:v>1555</c:v>
              </c:pt>
              <c:pt idx="1555">
                <c:v>1556</c:v>
              </c:pt>
              <c:pt idx="1556">
                <c:v>1557</c:v>
              </c:pt>
              <c:pt idx="1557">
                <c:v>1558</c:v>
              </c:pt>
              <c:pt idx="1558">
                <c:v>1559</c:v>
              </c:pt>
              <c:pt idx="1559">
                <c:v>1560</c:v>
              </c:pt>
              <c:pt idx="1560">
                <c:v>1561</c:v>
              </c:pt>
              <c:pt idx="1561">
                <c:v>1562</c:v>
              </c:pt>
              <c:pt idx="1562">
                <c:v>1563</c:v>
              </c:pt>
              <c:pt idx="1563">
                <c:v>1564</c:v>
              </c:pt>
              <c:pt idx="1564">
                <c:v>1565</c:v>
              </c:pt>
              <c:pt idx="1565">
                <c:v>1566</c:v>
              </c:pt>
              <c:pt idx="1566">
                <c:v>1567</c:v>
              </c:pt>
              <c:pt idx="1567">
                <c:v>1568</c:v>
              </c:pt>
              <c:pt idx="1568">
                <c:v>1569</c:v>
              </c:pt>
              <c:pt idx="1569">
                <c:v>1570</c:v>
              </c:pt>
              <c:pt idx="1570">
                <c:v>1571</c:v>
              </c:pt>
              <c:pt idx="1571">
                <c:v>1572</c:v>
              </c:pt>
              <c:pt idx="1572">
                <c:v>1573</c:v>
              </c:pt>
              <c:pt idx="1573">
                <c:v>1574</c:v>
              </c:pt>
              <c:pt idx="1574">
                <c:v>1575</c:v>
              </c:pt>
              <c:pt idx="1575">
                <c:v>1576</c:v>
              </c:pt>
              <c:pt idx="1576">
                <c:v>1577</c:v>
              </c:pt>
              <c:pt idx="1577">
                <c:v>1578</c:v>
              </c:pt>
              <c:pt idx="1578">
                <c:v>1579</c:v>
              </c:pt>
              <c:pt idx="1579">
                <c:v>1580</c:v>
              </c:pt>
              <c:pt idx="1580">
                <c:v>1581</c:v>
              </c:pt>
              <c:pt idx="1581">
                <c:v>1582</c:v>
              </c:pt>
              <c:pt idx="1582">
                <c:v>1583</c:v>
              </c:pt>
              <c:pt idx="1583">
                <c:v>1584</c:v>
              </c:pt>
              <c:pt idx="1584">
                <c:v>1585</c:v>
              </c:pt>
              <c:pt idx="1585">
                <c:v>1586</c:v>
              </c:pt>
              <c:pt idx="1586">
                <c:v>1587</c:v>
              </c:pt>
              <c:pt idx="1587">
                <c:v>1588</c:v>
              </c:pt>
              <c:pt idx="1588">
                <c:v>1589</c:v>
              </c:pt>
              <c:pt idx="1589">
                <c:v>1590</c:v>
              </c:pt>
              <c:pt idx="1590">
                <c:v>1591</c:v>
              </c:pt>
              <c:pt idx="1591">
                <c:v>1592</c:v>
              </c:pt>
              <c:pt idx="1592">
                <c:v>1593</c:v>
              </c:pt>
              <c:pt idx="1593">
                <c:v>1594</c:v>
              </c:pt>
              <c:pt idx="1594">
                <c:v>1595</c:v>
              </c:pt>
              <c:pt idx="1595">
                <c:v>1596</c:v>
              </c:pt>
              <c:pt idx="1596">
                <c:v>1597</c:v>
              </c:pt>
              <c:pt idx="1597">
                <c:v>1598</c:v>
              </c:pt>
              <c:pt idx="1598">
                <c:v>1599</c:v>
              </c:pt>
              <c:pt idx="1599">
                <c:v>1600</c:v>
              </c:pt>
              <c:pt idx="1600">
                <c:v>1601</c:v>
              </c:pt>
              <c:pt idx="1601">
                <c:v>1602</c:v>
              </c:pt>
              <c:pt idx="1602">
                <c:v>1603</c:v>
              </c:pt>
              <c:pt idx="1603">
                <c:v>1604</c:v>
              </c:pt>
              <c:pt idx="1604">
                <c:v>1605</c:v>
              </c:pt>
              <c:pt idx="1605">
                <c:v>1606</c:v>
              </c:pt>
              <c:pt idx="1606">
                <c:v>1607</c:v>
              </c:pt>
              <c:pt idx="1607">
                <c:v>1608</c:v>
              </c:pt>
              <c:pt idx="1608">
                <c:v>1609</c:v>
              </c:pt>
              <c:pt idx="1609">
                <c:v>1610</c:v>
              </c:pt>
              <c:pt idx="1610">
                <c:v>1611</c:v>
              </c:pt>
              <c:pt idx="1611">
                <c:v>1612</c:v>
              </c:pt>
              <c:pt idx="1612">
                <c:v>1613</c:v>
              </c:pt>
              <c:pt idx="1613">
                <c:v>1614</c:v>
              </c:pt>
              <c:pt idx="1614">
                <c:v>1615</c:v>
              </c:pt>
              <c:pt idx="1615">
                <c:v>1616</c:v>
              </c:pt>
              <c:pt idx="1616">
                <c:v>1617</c:v>
              </c:pt>
              <c:pt idx="1617">
                <c:v>1618</c:v>
              </c:pt>
              <c:pt idx="1618">
                <c:v>1619</c:v>
              </c:pt>
              <c:pt idx="1619">
                <c:v>1620</c:v>
              </c:pt>
              <c:pt idx="1620">
                <c:v>1621</c:v>
              </c:pt>
              <c:pt idx="1621">
                <c:v>1622</c:v>
              </c:pt>
              <c:pt idx="1622">
                <c:v>1623</c:v>
              </c:pt>
              <c:pt idx="1623">
                <c:v>1624</c:v>
              </c:pt>
              <c:pt idx="1624">
                <c:v>1625</c:v>
              </c:pt>
              <c:pt idx="1625">
                <c:v>1626</c:v>
              </c:pt>
              <c:pt idx="1626">
                <c:v>1627</c:v>
              </c:pt>
              <c:pt idx="1627">
                <c:v>1628</c:v>
              </c:pt>
              <c:pt idx="1628">
                <c:v>1629</c:v>
              </c:pt>
              <c:pt idx="1629">
                <c:v>1630</c:v>
              </c:pt>
              <c:pt idx="1630">
                <c:v>1631</c:v>
              </c:pt>
              <c:pt idx="1631">
                <c:v>1632</c:v>
              </c:pt>
              <c:pt idx="1632">
                <c:v>1633</c:v>
              </c:pt>
              <c:pt idx="1633">
                <c:v>1634</c:v>
              </c:pt>
              <c:pt idx="1634">
                <c:v>1635</c:v>
              </c:pt>
              <c:pt idx="1635">
                <c:v>1636</c:v>
              </c:pt>
              <c:pt idx="1636">
                <c:v>1637</c:v>
              </c:pt>
              <c:pt idx="1637">
                <c:v>1638</c:v>
              </c:pt>
              <c:pt idx="1638">
                <c:v>1639</c:v>
              </c:pt>
              <c:pt idx="1639">
                <c:v>1640</c:v>
              </c:pt>
              <c:pt idx="1640">
                <c:v>1641</c:v>
              </c:pt>
              <c:pt idx="1641">
                <c:v>1642</c:v>
              </c:pt>
              <c:pt idx="1642">
                <c:v>1643</c:v>
              </c:pt>
              <c:pt idx="1643">
                <c:v>1644</c:v>
              </c:pt>
              <c:pt idx="1644">
                <c:v>1645</c:v>
              </c:pt>
              <c:pt idx="1645">
                <c:v>1646</c:v>
              </c:pt>
              <c:pt idx="1646">
                <c:v>1647</c:v>
              </c:pt>
              <c:pt idx="1647">
                <c:v>1648</c:v>
              </c:pt>
              <c:pt idx="1648">
                <c:v>1649</c:v>
              </c:pt>
              <c:pt idx="1649">
                <c:v>1650</c:v>
              </c:pt>
              <c:pt idx="1650">
                <c:v>1651</c:v>
              </c:pt>
              <c:pt idx="1651">
                <c:v>1652</c:v>
              </c:pt>
              <c:pt idx="1652">
                <c:v>1653</c:v>
              </c:pt>
              <c:pt idx="1653">
                <c:v>1654</c:v>
              </c:pt>
              <c:pt idx="1654">
                <c:v>1655</c:v>
              </c:pt>
              <c:pt idx="1655">
                <c:v>1656</c:v>
              </c:pt>
              <c:pt idx="1656">
                <c:v>1657</c:v>
              </c:pt>
              <c:pt idx="1657">
                <c:v>1658</c:v>
              </c:pt>
              <c:pt idx="1658">
                <c:v>1659</c:v>
              </c:pt>
              <c:pt idx="1659">
                <c:v>1660</c:v>
              </c:pt>
              <c:pt idx="1660">
                <c:v>1661</c:v>
              </c:pt>
              <c:pt idx="1661">
                <c:v>1662</c:v>
              </c:pt>
              <c:pt idx="1662">
                <c:v>1663</c:v>
              </c:pt>
              <c:pt idx="1663">
                <c:v>1664</c:v>
              </c:pt>
              <c:pt idx="1664">
                <c:v>1665</c:v>
              </c:pt>
              <c:pt idx="1665">
                <c:v>1666</c:v>
              </c:pt>
              <c:pt idx="1666">
                <c:v>1667</c:v>
              </c:pt>
              <c:pt idx="1667">
                <c:v>1668</c:v>
              </c:pt>
              <c:pt idx="1668">
                <c:v>1669</c:v>
              </c:pt>
              <c:pt idx="1669">
                <c:v>1670</c:v>
              </c:pt>
              <c:pt idx="1670">
                <c:v>1671</c:v>
              </c:pt>
              <c:pt idx="1671">
                <c:v>1672</c:v>
              </c:pt>
              <c:pt idx="1672">
                <c:v>1673</c:v>
              </c:pt>
              <c:pt idx="1673">
                <c:v>1674</c:v>
              </c:pt>
              <c:pt idx="1674">
                <c:v>1675</c:v>
              </c:pt>
              <c:pt idx="1675">
                <c:v>1676</c:v>
              </c:pt>
              <c:pt idx="1676">
                <c:v>1677</c:v>
              </c:pt>
              <c:pt idx="1677">
                <c:v>1678</c:v>
              </c:pt>
              <c:pt idx="1678">
                <c:v>1679</c:v>
              </c:pt>
              <c:pt idx="1679">
                <c:v>1680</c:v>
              </c:pt>
              <c:pt idx="1680">
                <c:v>1681</c:v>
              </c:pt>
              <c:pt idx="1681">
                <c:v>1682</c:v>
              </c:pt>
              <c:pt idx="1682">
                <c:v>1683</c:v>
              </c:pt>
              <c:pt idx="1683">
                <c:v>1684</c:v>
              </c:pt>
              <c:pt idx="1684">
                <c:v>1685</c:v>
              </c:pt>
              <c:pt idx="1685">
                <c:v>1686</c:v>
              </c:pt>
              <c:pt idx="1686">
                <c:v>1687</c:v>
              </c:pt>
              <c:pt idx="1687">
                <c:v>1688</c:v>
              </c:pt>
              <c:pt idx="1688">
                <c:v>1689</c:v>
              </c:pt>
              <c:pt idx="1689">
                <c:v>1690</c:v>
              </c:pt>
              <c:pt idx="1690">
                <c:v>1691</c:v>
              </c:pt>
              <c:pt idx="1691">
                <c:v>1692</c:v>
              </c:pt>
              <c:pt idx="1692">
                <c:v>1693</c:v>
              </c:pt>
              <c:pt idx="1693">
                <c:v>1694</c:v>
              </c:pt>
              <c:pt idx="1694">
                <c:v>1695</c:v>
              </c:pt>
              <c:pt idx="1695">
                <c:v>1696</c:v>
              </c:pt>
              <c:pt idx="1696">
                <c:v>1697</c:v>
              </c:pt>
              <c:pt idx="1697">
                <c:v>1698</c:v>
              </c:pt>
              <c:pt idx="1698">
                <c:v>1699</c:v>
              </c:pt>
              <c:pt idx="1699">
                <c:v>1700</c:v>
              </c:pt>
              <c:pt idx="1700">
                <c:v>1701</c:v>
              </c:pt>
              <c:pt idx="1701">
                <c:v>1702</c:v>
              </c:pt>
              <c:pt idx="1702">
                <c:v>1703</c:v>
              </c:pt>
              <c:pt idx="1703">
                <c:v>1704</c:v>
              </c:pt>
              <c:pt idx="1704">
                <c:v>1705</c:v>
              </c:pt>
              <c:pt idx="1705">
                <c:v>1706</c:v>
              </c:pt>
              <c:pt idx="1706">
                <c:v>1707</c:v>
              </c:pt>
              <c:pt idx="1707">
                <c:v>1708</c:v>
              </c:pt>
              <c:pt idx="1708">
                <c:v>1709</c:v>
              </c:pt>
              <c:pt idx="1709">
                <c:v>1710</c:v>
              </c:pt>
              <c:pt idx="1710">
                <c:v>1711</c:v>
              </c:pt>
              <c:pt idx="1711">
                <c:v>1712</c:v>
              </c:pt>
              <c:pt idx="1712">
                <c:v>1713</c:v>
              </c:pt>
              <c:pt idx="1713">
                <c:v>1714</c:v>
              </c:pt>
              <c:pt idx="1714">
                <c:v>1715</c:v>
              </c:pt>
              <c:pt idx="1715">
                <c:v>1716</c:v>
              </c:pt>
              <c:pt idx="1716">
                <c:v>1717</c:v>
              </c:pt>
              <c:pt idx="1717">
                <c:v>1718</c:v>
              </c:pt>
              <c:pt idx="1718">
                <c:v>1719</c:v>
              </c:pt>
              <c:pt idx="1719">
                <c:v>1720</c:v>
              </c:pt>
              <c:pt idx="1720">
                <c:v>1721</c:v>
              </c:pt>
              <c:pt idx="1721">
                <c:v>1722</c:v>
              </c:pt>
              <c:pt idx="1722">
                <c:v>1723</c:v>
              </c:pt>
              <c:pt idx="1723">
                <c:v>1724</c:v>
              </c:pt>
              <c:pt idx="1724">
                <c:v>1725</c:v>
              </c:pt>
              <c:pt idx="1725">
                <c:v>1726</c:v>
              </c:pt>
              <c:pt idx="1726">
                <c:v>1727</c:v>
              </c:pt>
              <c:pt idx="1727">
                <c:v>1728</c:v>
              </c:pt>
              <c:pt idx="1728">
                <c:v>1729</c:v>
              </c:pt>
              <c:pt idx="1729">
                <c:v>1730</c:v>
              </c:pt>
              <c:pt idx="1730">
                <c:v>1731</c:v>
              </c:pt>
              <c:pt idx="1731">
                <c:v>1732</c:v>
              </c:pt>
              <c:pt idx="1732">
                <c:v>1733</c:v>
              </c:pt>
              <c:pt idx="1733">
                <c:v>1734</c:v>
              </c:pt>
              <c:pt idx="1734">
                <c:v>1735</c:v>
              </c:pt>
              <c:pt idx="1735">
                <c:v>1736</c:v>
              </c:pt>
              <c:pt idx="1736">
                <c:v>1737</c:v>
              </c:pt>
              <c:pt idx="1737">
                <c:v>1738</c:v>
              </c:pt>
              <c:pt idx="1738">
                <c:v>1739</c:v>
              </c:pt>
              <c:pt idx="1739">
                <c:v>1740</c:v>
              </c:pt>
              <c:pt idx="1740">
                <c:v>1741</c:v>
              </c:pt>
              <c:pt idx="1741">
                <c:v>1742</c:v>
              </c:pt>
              <c:pt idx="1742">
                <c:v>1743</c:v>
              </c:pt>
              <c:pt idx="1743">
                <c:v>1744</c:v>
              </c:pt>
              <c:pt idx="1744">
                <c:v>1745</c:v>
              </c:pt>
              <c:pt idx="1745">
                <c:v>1746</c:v>
              </c:pt>
              <c:pt idx="1746">
                <c:v>1747</c:v>
              </c:pt>
              <c:pt idx="1747">
                <c:v>1748</c:v>
              </c:pt>
              <c:pt idx="1748">
                <c:v>1749</c:v>
              </c:pt>
              <c:pt idx="1749">
                <c:v>1750</c:v>
              </c:pt>
              <c:pt idx="1750">
                <c:v>1751</c:v>
              </c:pt>
              <c:pt idx="1751">
                <c:v>1752</c:v>
              </c:pt>
              <c:pt idx="1752">
                <c:v>1753</c:v>
              </c:pt>
              <c:pt idx="1753">
                <c:v>1754</c:v>
              </c:pt>
              <c:pt idx="1754">
                <c:v>1755</c:v>
              </c:pt>
              <c:pt idx="1755">
                <c:v>1756</c:v>
              </c:pt>
              <c:pt idx="1756">
                <c:v>1757</c:v>
              </c:pt>
              <c:pt idx="1757">
                <c:v>1758</c:v>
              </c:pt>
              <c:pt idx="1758">
                <c:v>1759</c:v>
              </c:pt>
              <c:pt idx="1759">
                <c:v>1760</c:v>
              </c:pt>
              <c:pt idx="1760">
                <c:v>1761</c:v>
              </c:pt>
              <c:pt idx="1761">
                <c:v>1762</c:v>
              </c:pt>
              <c:pt idx="1762">
                <c:v>1763</c:v>
              </c:pt>
              <c:pt idx="1763">
                <c:v>1764</c:v>
              </c:pt>
              <c:pt idx="1764">
                <c:v>1765</c:v>
              </c:pt>
              <c:pt idx="1765">
                <c:v>1766</c:v>
              </c:pt>
              <c:pt idx="1766">
                <c:v>1767</c:v>
              </c:pt>
              <c:pt idx="1767">
                <c:v>1768</c:v>
              </c:pt>
              <c:pt idx="1768">
                <c:v>1769</c:v>
              </c:pt>
              <c:pt idx="1769">
                <c:v>1770</c:v>
              </c:pt>
              <c:pt idx="1770">
                <c:v>1771</c:v>
              </c:pt>
              <c:pt idx="1771">
                <c:v>1772</c:v>
              </c:pt>
              <c:pt idx="1772">
                <c:v>1773</c:v>
              </c:pt>
              <c:pt idx="1773">
                <c:v>1774</c:v>
              </c:pt>
              <c:pt idx="1774">
                <c:v>1775</c:v>
              </c:pt>
              <c:pt idx="1775">
                <c:v>1776</c:v>
              </c:pt>
              <c:pt idx="1776">
                <c:v>1777</c:v>
              </c:pt>
              <c:pt idx="1777">
                <c:v>1778</c:v>
              </c:pt>
              <c:pt idx="1778">
                <c:v>1779</c:v>
              </c:pt>
              <c:pt idx="1779">
                <c:v>1780</c:v>
              </c:pt>
              <c:pt idx="1780">
                <c:v>1781</c:v>
              </c:pt>
              <c:pt idx="1781">
                <c:v>1782</c:v>
              </c:pt>
              <c:pt idx="1782">
                <c:v>1783</c:v>
              </c:pt>
              <c:pt idx="1783">
                <c:v>1784</c:v>
              </c:pt>
              <c:pt idx="1784">
                <c:v>1785</c:v>
              </c:pt>
              <c:pt idx="1785">
                <c:v>1786</c:v>
              </c:pt>
              <c:pt idx="1786">
                <c:v>1787</c:v>
              </c:pt>
              <c:pt idx="1787">
                <c:v>1788</c:v>
              </c:pt>
              <c:pt idx="1788">
                <c:v>1789</c:v>
              </c:pt>
              <c:pt idx="1789">
                <c:v>1790</c:v>
              </c:pt>
              <c:pt idx="1790">
                <c:v>1791</c:v>
              </c:pt>
              <c:pt idx="1791">
                <c:v>1792</c:v>
              </c:pt>
              <c:pt idx="1792">
                <c:v>1793</c:v>
              </c:pt>
              <c:pt idx="1793">
                <c:v>1794</c:v>
              </c:pt>
              <c:pt idx="1794">
                <c:v>1795</c:v>
              </c:pt>
              <c:pt idx="1795">
                <c:v>1796</c:v>
              </c:pt>
              <c:pt idx="1796">
                <c:v>1797</c:v>
              </c:pt>
              <c:pt idx="1797">
                <c:v>1798</c:v>
              </c:pt>
              <c:pt idx="1798">
                <c:v>1799</c:v>
              </c:pt>
              <c:pt idx="1799">
                <c:v>1800</c:v>
              </c:pt>
              <c:pt idx="1800">
                <c:v>1801</c:v>
              </c:pt>
              <c:pt idx="1801">
                <c:v>1802</c:v>
              </c:pt>
              <c:pt idx="1802">
                <c:v>1803</c:v>
              </c:pt>
              <c:pt idx="1803">
                <c:v>1804</c:v>
              </c:pt>
              <c:pt idx="1804">
                <c:v>1805</c:v>
              </c:pt>
              <c:pt idx="1805">
                <c:v>1806</c:v>
              </c:pt>
              <c:pt idx="1806">
                <c:v>1807</c:v>
              </c:pt>
              <c:pt idx="1807">
                <c:v>1808</c:v>
              </c:pt>
              <c:pt idx="1808">
                <c:v>1809</c:v>
              </c:pt>
              <c:pt idx="1809">
                <c:v>1810</c:v>
              </c:pt>
              <c:pt idx="1810">
                <c:v>1811</c:v>
              </c:pt>
              <c:pt idx="1811">
                <c:v>1812</c:v>
              </c:pt>
              <c:pt idx="1812">
                <c:v>1813</c:v>
              </c:pt>
              <c:pt idx="1813">
                <c:v>1814</c:v>
              </c:pt>
              <c:pt idx="1814">
                <c:v>1815</c:v>
              </c:pt>
              <c:pt idx="1815">
                <c:v>1816</c:v>
              </c:pt>
              <c:pt idx="1816">
                <c:v>1817</c:v>
              </c:pt>
              <c:pt idx="1817">
                <c:v>1818</c:v>
              </c:pt>
              <c:pt idx="1818">
                <c:v>1819</c:v>
              </c:pt>
              <c:pt idx="1819">
                <c:v>1820</c:v>
              </c:pt>
              <c:pt idx="1820">
                <c:v>1821</c:v>
              </c:pt>
              <c:pt idx="1821">
                <c:v>1822</c:v>
              </c:pt>
              <c:pt idx="1822">
                <c:v>1823</c:v>
              </c:pt>
              <c:pt idx="1823">
                <c:v>1824</c:v>
              </c:pt>
              <c:pt idx="1824">
                <c:v>1825</c:v>
              </c:pt>
              <c:pt idx="1825">
                <c:v>1826</c:v>
              </c:pt>
              <c:pt idx="1826">
                <c:v>1827</c:v>
              </c:pt>
              <c:pt idx="1827">
                <c:v>1828</c:v>
              </c:pt>
              <c:pt idx="1828">
                <c:v>1829</c:v>
              </c:pt>
              <c:pt idx="1829">
                <c:v>1830</c:v>
              </c:pt>
              <c:pt idx="1830">
                <c:v>1831</c:v>
              </c:pt>
              <c:pt idx="1831">
                <c:v>1832</c:v>
              </c:pt>
              <c:pt idx="1832">
                <c:v>1833</c:v>
              </c:pt>
              <c:pt idx="1833">
                <c:v>1834</c:v>
              </c:pt>
              <c:pt idx="1834">
                <c:v>1835</c:v>
              </c:pt>
              <c:pt idx="1835">
                <c:v>1836</c:v>
              </c:pt>
              <c:pt idx="1836">
                <c:v>1837</c:v>
              </c:pt>
              <c:pt idx="1837">
                <c:v>1838</c:v>
              </c:pt>
              <c:pt idx="1838">
                <c:v>1839</c:v>
              </c:pt>
              <c:pt idx="1839">
                <c:v>1840</c:v>
              </c:pt>
              <c:pt idx="1840">
                <c:v>1841</c:v>
              </c:pt>
              <c:pt idx="1841">
                <c:v>1842</c:v>
              </c:pt>
              <c:pt idx="1842">
                <c:v>1843</c:v>
              </c:pt>
              <c:pt idx="1843">
                <c:v>1844</c:v>
              </c:pt>
              <c:pt idx="1844">
                <c:v>1845</c:v>
              </c:pt>
              <c:pt idx="1845">
                <c:v>1846</c:v>
              </c:pt>
              <c:pt idx="1846">
                <c:v>1847</c:v>
              </c:pt>
              <c:pt idx="1847">
                <c:v>1848</c:v>
              </c:pt>
              <c:pt idx="1848">
                <c:v>1849</c:v>
              </c:pt>
              <c:pt idx="1849">
                <c:v>1850</c:v>
              </c:pt>
              <c:pt idx="1850">
                <c:v>1851</c:v>
              </c:pt>
              <c:pt idx="1851">
                <c:v>1852</c:v>
              </c:pt>
              <c:pt idx="1852">
                <c:v>1853</c:v>
              </c:pt>
              <c:pt idx="1853">
                <c:v>1854</c:v>
              </c:pt>
              <c:pt idx="1854">
                <c:v>1855</c:v>
              </c:pt>
              <c:pt idx="1855">
                <c:v>1856</c:v>
              </c:pt>
              <c:pt idx="1856">
                <c:v>1857</c:v>
              </c:pt>
              <c:pt idx="1857">
                <c:v>1858</c:v>
              </c:pt>
              <c:pt idx="1858">
                <c:v>1859</c:v>
              </c:pt>
              <c:pt idx="1859">
                <c:v>1860</c:v>
              </c:pt>
              <c:pt idx="1860">
                <c:v>1861</c:v>
              </c:pt>
              <c:pt idx="1861">
                <c:v>1862</c:v>
              </c:pt>
              <c:pt idx="1862">
                <c:v>1863</c:v>
              </c:pt>
              <c:pt idx="1863">
                <c:v>1864</c:v>
              </c:pt>
              <c:pt idx="1864">
                <c:v>1865</c:v>
              </c:pt>
              <c:pt idx="1865">
                <c:v>1866</c:v>
              </c:pt>
              <c:pt idx="1866">
                <c:v>1867</c:v>
              </c:pt>
              <c:pt idx="1867">
                <c:v>1868</c:v>
              </c:pt>
              <c:pt idx="1868">
                <c:v>1869</c:v>
              </c:pt>
              <c:pt idx="1869">
                <c:v>1870</c:v>
              </c:pt>
              <c:pt idx="1870">
                <c:v>1871</c:v>
              </c:pt>
              <c:pt idx="1871">
                <c:v>1872</c:v>
              </c:pt>
              <c:pt idx="1872">
                <c:v>1873</c:v>
              </c:pt>
              <c:pt idx="1873">
                <c:v>1874</c:v>
              </c:pt>
              <c:pt idx="1874">
                <c:v>1875</c:v>
              </c:pt>
              <c:pt idx="1875">
                <c:v>1876</c:v>
              </c:pt>
              <c:pt idx="1876">
                <c:v>1877</c:v>
              </c:pt>
              <c:pt idx="1877">
                <c:v>1878</c:v>
              </c:pt>
              <c:pt idx="1878">
                <c:v>1879</c:v>
              </c:pt>
              <c:pt idx="1879">
                <c:v>1880</c:v>
              </c:pt>
              <c:pt idx="1880">
                <c:v>1881</c:v>
              </c:pt>
              <c:pt idx="1881">
                <c:v>1882</c:v>
              </c:pt>
              <c:pt idx="1882">
                <c:v>1883</c:v>
              </c:pt>
              <c:pt idx="1883">
                <c:v>1884</c:v>
              </c:pt>
              <c:pt idx="1884">
                <c:v>1885</c:v>
              </c:pt>
              <c:pt idx="1885">
                <c:v>1886</c:v>
              </c:pt>
              <c:pt idx="1886">
                <c:v>1887</c:v>
              </c:pt>
              <c:pt idx="1887">
                <c:v>1888</c:v>
              </c:pt>
              <c:pt idx="1888">
                <c:v>1889</c:v>
              </c:pt>
              <c:pt idx="1889">
                <c:v>1890</c:v>
              </c:pt>
              <c:pt idx="1890">
                <c:v>1891</c:v>
              </c:pt>
              <c:pt idx="1891">
                <c:v>1892</c:v>
              </c:pt>
              <c:pt idx="1892">
                <c:v>1893</c:v>
              </c:pt>
              <c:pt idx="1893">
                <c:v>1894</c:v>
              </c:pt>
              <c:pt idx="1894">
                <c:v>1895</c:v>
              </c:pt>
              <c:pt idx="1895">
                <c:v>1896</c:v>
              </c:pt>
              <c:pt idx="1896">
                <c:v>1897</c:v>
              </c:pt>
              <c:pt idx="1897">
                <c:v>1898</c:v>
              </c:pt>
              <c:pt idx="1898">
                <c:v>1899</c:v>
              </c:pt>
              <c:pt idx="1899">
                <c:v>1900</c:v>
              </c:pt>
              <c:pt idx="1900">
                <c:v>1901</c:v>
              </c:pt>
              <c:pt idx="1901">
                <c:v>1902</c:v>
              </c:pt>
              <c:pt idx="1902">
                <c:v>1903</c:v>
              </c:pt>
              <c:pt idx="1903">
                <c:v>1904</c:v>
              </c:pt>
              <c:pt idx="1904">
                <c:v>1905</c:v>
              </c:pt>
              <c:pt idx="1905">
                <c:v>1906</c:v>
              </c:pt>
              <c:pt idx="1906">
                <c:v>1907</c:v>
              </c:pt>
              <c:pt idx="1907">
                <c:v>1908</c:v>
              </c:pt>
              <c:pt idx="1908">
                <c:v>1909</c:v>
              </c:pt>
              <c:pt idx="1909">
                <c:v>1910</c:v>
              </c:pt>
              <c:pt idx="1910">
                <c:v>1911</c:v>
              </c:pt>
              <c:pt idx="1911">
                <c:v>1912</c:v>
              </c:pt>
              <c:pt idx="1912">
                <c:v>1913</c:v>
              </c:pt>
              <c:pt idx="1913">
                <c:v>1914</c:v>
              </c:pt>
              <c:pt idx="1914">
                <c:v>1915</c:v>
              </c:pt>
              <c:pt idx="1915">
                <c:v>1916</c:v>
              </c:pt>
              <c:pt idx="1916">
                <c:v>1917</c:v>
              </c:pt>
              <c:pt idx="1917">
                <c:v>1918</c:v>
              </c:pt>
              <c:pt idx="1918">
                <c:v>1919</c:v>
              </c:pt>
              <c:pt idx="1919">
                <c:v>1920</c:v>
              </c:pt>
              <c:pt idx="1920">
                <c:v>1921</c:v>
              </c:pt>
              <c:pt idx="1921">
                <c:v>1922</c:v>
              </c:pt>
              <c:pt idx="1922">
                <c:v>1923</c:v>
              </c:pt>
              <c:pt idx="1923">
                <c:v>1924</c:v>
              </c:pt>
              <c:pt idx="1924">
                <c:v>1925</c:v>
              </c:pt>
              <c:pt idx="1925">
                <c:v>1926</c:v>
              </c:pt>
              <c:pt idx="1926">
                <c:v>1927</c:v>
              </c:pt>
              <c:pt idx="1927">
                <c:v>1928</c:v>
              </c:pt>
              <c:pt idx="1928">
                <c:v>1929</c:v>
              </c:pt>
              <c:pt idx="1929">
                <c:v>1930</c:v>
              </c:pt>
              <c:pt idx="1930">
                <c:v>1931</c:v>
              </c:pt>
              <c:pt idx="1931">
                <c:v>1932</c:v>
              </c:pt>
              <c:pt idx="1932">
                <c:v>1933</c:v>
              </c:pt>
              <c:pt idx="1933">
                <c:v>1934</c:v>
              </c:pt>
              <c:pt idx="1934">
                <c:v>1935</c:v>
              </c:pt>
              <c:pt idx="1935">
                <c:v>1936</c:v>
              </c:pt>
              <c:pt idx="1936">
                <c:v>1937</c:v>
              </c:pt>
              <c:pt idx="1937">
                <c:v>1938</c:v>
              </c:pt>
              <c:pt idx="1938">
                <c:v>1939</c:v>
              </c:pt>
              <c:pt idx="1939">
                <c:v>1940</c:v>
              </c:pt>
              <c:pt idx="1940">
                <c:v>1941</c:v>
              </c:pt>
              <c:pt idx="1941">
                <c:v>1942</c:v>
              </c:pt>
              <c:pt idx="1942">
                <c:v>1943</c:v>
              </c:pt>
              <c:pt idx="1943">
                <c:v>1944</c:v>
              </c:pt>
              <c:pt idx="1944">
                <c:v>1945</c:v>
              </c:pt>
              <c:pt idx="1945">
                <c:v>1946</c:v>
              </c:pt>
              <c:pt idx="1946">
                <c:v>1947</c:v>
              </c:pt>
              <c:pt idx="1947">
                <c:v>1948</c:v>
              </c:pt>
              <c:pt idx="1948">
                <c:v>1949</c:v>
              </c:pt>
              <c:pt idx="1949">
                <c:v>1950</c:v>
              </c:pt>
              <c:pt idx="1950">
                <c:v>1951</c:v>
              </c:pt>
              <c:pt idx="1951">
                <c:v>1952</c:v>
              </c:pt>
              <c:pt idx="1952">
                <c:v>1953</c:v>
              </c:pt>
              <c:pt idx="1953">
                <c:v>1954</c:v>
              </c:pt>
              <c:pt idx="1954">
                <c:v>1955</c:v>
              </c:pt>
              <c:pt idx="1955">
                <c:v>1956</c:v>
              </c:pt>
              <c:pt idx="1956">
                <c:v>1957</c:v>
              </c:pt>
              <c:pt idx="1957">
                <c:v>1958</c:v>
              </c:pt>
              <c:pt idx="1958">
                <c:v>1959</c:v>
              </c:pt>
              <c:pt idx="1959">
                <c:v>1960</c:v>
              </c:pt>
              <c:pt idx="1960">
                <c:v>1961</c:v>
              </c:pt>
              <c:pt idx="1961">
                <c:v>1962</c:v>
              </c:pt>
              <c:pt idx="1962">
                <c:v>1963</c:v>
              </c:pt>
              <c:pt idx="1963">
                <c:v>1964</c:v>
              </c:pt>
              <c:pt idx="1964">
                <c:v>1965</c:v>
              </c:pt>
              <c:pt idx="1965">
                <c:v>1966</c:v>
              </c:pt>
              <c:pt idx="1966">
                <c:v>1967</c:v>
              </c:pt>
              <c:pt idx="1967">
                <c:v>1968</c:v>
              </c:pt>
              <c:pt idx="1968">
                <c:v>1969</c:v>
              </c:pt>
              <c:pt idx="1969">
                <c:v>1970</c:v>
              </c:pt>
              <c:pt idx="1970">
                <c:v>1971</c:v>
              </c:pt>
              <c:pt idx="1971">
                <c:v>1972</c:v>
              </c:pt>
              <c:pt idx="1972">
                <c:v>1973</c:v>
              </c:pt>
              <c:pt idx="1973">
                <c:v>1974</c:v>
              </c:pt>
              <c:pt idx="1974">
                <c:v>1975</c:v>
              </c:pt>
              <c:pt idx="1975">
                <c:v>1976</c:v>
              </c:pt>
              <c:pt idx="1976">
                <c:v>1977</c:v>
              </c:pt>
              <c:pt idx="1977">
                <c:v>1978</c:v>
              </c:pt>
              <c:pt idx="1978">
                <c:v>1979</c:v>
              </c:pt>
              <c:pt idx="1979">
                <c:v>1980</c:v>
              </c:pt>
              <c:pt idx="1980">
                <c:v>1981</c:v>
              </c:pt>
              <c:pt idx="1981">
                <c:v>1982</c:v>
              </c:pt>
              <c:pt idx="1982">
                <c:v>1983</c:v>
              </c:pt>
              <c:pt idx="1983">
                <c:v>1984</c:v>
              </c:pt>
              <c:pt idx="1984">
                <c:v>1985</c:v>
              </c:pt>
              <c:pt idx="1985">
                <c:v>1986</c:v>
              </c:pt>
              <c:pt idx="1986">
                <c:v>1987</c:v>
              </c:pt>
              <c:pt idx="1987">
                <c:v>1988</c:v>
              </c:pt>
              <c:pt idx="1988">
                <c:v>1989</c:v>
              </c:pt>
              <c:pt idx="1989">
                <c:v>1990</c:v>
              </c:pt>
              <c:pt idx="1990">
                <c:v>1991</c:v>
              </c:pt>
              <c:pt idx="1991">
                <c:v>1992</c:v>
              </c:pt>
              <c:pt idx="1992">
                <c:v>1993</c:v>
              </c:pt>
              <c:pt idx="1993">
                <c:v>1994</c:v>
              </c:pt>
              <c:pt idx="1994">
                <c:v>1995</c:v>
              </c:pt>
              <c:pt idx="1995">
                <c:v>1996</c:v>
              </c:pt>
              <c:pt idx="1996">
                <c:v>1997</c:v>
              </c:pt>
              <c:pt idx="1997">
                <c:v>1998</c:v>
              </c:pt>
              <c:pt idx="1998">
                <c:v>1999</c:v>
              </c:pt>
              <c:pt idx="1999">
                <c:v>2000</c:v>
              </c:pt>
            </c:numLit>
          </c:xVal>
          <c:yVal>
            <c:numLit>
              <c:formatCode>"10^"0;"10^-"0;"10^"0</c:formatCode>
              <c:ptCount val="2000"/>
              <c:pt idx="0">
                <c:v>0</c:v>
              </c:pt>
              <c:pt idx="1">
                <c:v>-0.4313208145585498</c:v>
              </c:pt>
              <c:pt idx="2">
                <c:v>-0.6643736297438003</c:v>
              </c:pt>
              <c:pt idx="3">
                <c:v>-0.9341776261517173</c:v>
              </c:pt>
              <c:pt idx="4">
                <c:v>-0.8662631495552251</c:v>
              </c:pt>
              <c:pt idx="5">
                <c:v>-0.7317684786778884</c:v>
              </c:pt>
              <c:pt idx="6">
                <c:v>-0.8320479367014109</c:v>
              </c:pt>
              <c:pt idx="7">
                <c:v>-1.0400580230985135</c:v>
              </c:pt>
              <c:pt idx="8">
                <c:v>-1.0126922206158708</c:v>
              </c:pt>
              <c:pt idx="9">
                <c:v>-0.9933200722591744</c:v>
              </c:pt>
              <c:pt idx="10">
                <c:v>-1.0870566677077982</c:v>
              </c:pt>
              <c:pt idx="11">
                <c:v>-1.18388668655221</c:v>
              </c:pt>
              <c:pt idx="12">
                <c:v>-1.2295581854498792</c:v>
              </c:pt>
              <c:pt idx="13">
                <c:v>-1.2914524845122186</c:v>
              </c:pt>
              <c:pt idx="14">
                <c:v>-1.393341376934295</c:v>
              </c:pt>
              <c:pt idx="15">
                <c:v>-1.4379713621383432</c:v>
              </c:pt>
              <c:pt idx="16">
                <c:v>-1.439933086473786</c:v>
              </c:pt>
              <c:pt idx="17">
                <c:v>-1.4613332848520737</c:v>
              </c:pt>
              <c:pt idx="18">
                <c:v>-1.506534978041787</c:v>
              </c:pt>
              <c:pt idx="19">
                <c:v>-1.5625046998155303</c:v>
              </c:pt>
              <c:pt idx="20">
                <c:v>-1.624986027644204</c:v>
              </c:pt>
              <c:pt idx="21">
                <c:v>-1.6763828745405016</c:v>
              </c:pt>
              <c:pt idx="22">
                <c:v>-1.7030563364150577</c:v>
              </c:pt>
              <c:pt idx="23">
                <c:v>-1.712247522752205</c:v>
              </c:pt>
              <c:pt idx="24">
                <c:v>-1.7184258068791227</c:v>
              </c:pt>
              <c:pt idx="25">
                <c:v>-1.7280353220928935</c:v>
              </c:pt>
              <c:pt idx="26">
                <c:v>-1.745420505951365</c:v>
              </c:pt>
              <c:pt idx="27">
                <c:v>-1.7706561021657645</c:v>
              </c:pt>
              <c:pt idx="28">
                <c:v>-1.795565267927577</c:v>
              </c:pt>
              <c:pt idx="29">
                <c:v>-1.8128686266147764</c:v>
              </c:pt>
              <c:pt idx="30">
                <c:v>-1.8236164143987335</c:v>
              </c:pt>
              <c:pt idx="31">
                <c:v>-1.8312963197509233</c:v>
              </c:pt>
              <c:pt idx="32">
                <c:v>-1.8378091158891892</c:v>
              </c:pt>
              <c:pt idx="33">
                <c:v>-1.8446548515574606</c:v>
              </c:pt>
              <c:pt idx="34">
                <c:v>-1.8535959648345255</c:v>
              </c:pt>
              <c:pt idx="35">
                <c:v>-1.8644507530592518</c:v>
              </c:pt>
              <c:pt idx="36">
                <c:v>-1.8753751545617197</c:v>
              </c:pt>
              <c:pt idx="37">
                <c:v>-1.8848723060317965</c:v>
              </c:pt>
              <c:pt idx="38">
                <c:v>-1.89280699531168</c:v>
              </c:pt>
              <c:pt idx="39">
                <c:v>-1.8999880681885977</c:v>
              </c:pt>
              <c:pt idx="40">
                <c:v>-1.907079443454693</c:v>
              </c:pt>
              <c:pt idx="41">
                <c:v>-1.9144275965178652</c:v>
              </c:pt>
              <c:pt idx="42">
                <c:v>-1.9220473721051439</c:v>
              </c:pt>
              <c:pt idx="43">
                <c:v>-1.9296997878953288</c:v>
              </c:pt>
              <c:pt idx="44">
                <c:v>-1.937072221936949</c:v>
              </c:pt>
              <c:pt idx="45">
                <c:v>-1.9439875113912397</c:v>
              </c:pt>
              <c:pt idx="46">
                <c:v>-1.950634652407523</c:v>
              </c:pt>
              <c:pt idx="47">
                <c:v>-1.9571174794212625</c:v>
              </c:pt>
              <c:pt idx="48">
                <c:v>-1.9634788932979352</c:v>
              </c:pt>
              <c:pt idx="49">
                <c:v>-1.969898403493938</c:v>
              </c:pt>
              <c:pt idx="50">
                <c:v>-1.97632374406604</c:v>
              </c:pt>
              <c:pt idx="51">
                <c:v>-1.9826744454382776</c:v>
              </c:pt>
              <c:pt idx="52">
                <c:v>-1.9888653380789207</c:v>
              </c:pt>
              <c:pt idx="53">
                <c:v>-1.9949439573072243</c:v>
              </c:pt>
              <c:pt idx="54">
                <c:v>-2.0009338678806827</c:v>
              </c:pt>
              <c:pt idx="55">
                <c:v>-2.0068914878401833</c:v>
              </c:pt>
              <c:pt idx="56">
                <c:v>-2.0128170000820766</c:v>
              </c:pt>
              <c:pt idx="57">
                <c:v>-2.018731968784578</c:v>
              </c:pt>
              <c:pt idx="58">
                <c:v>-2.0245305083134584</c:v>
              </c:pt>
              <c:pt idx="59">
                <c:v>-2.03031297122778</c:v>
              </c:pt>
              <c:pt idx="60">
                <c:v>-2.0360450958328227</c:v>
              </c:pt>
              <c:pt idx="61">
                <c:v>-2.041694668218972</c:v>
              </c:pt>
              <c:pt idx="62">
                <c:v>-2.0472632393050967</c:v>
              </c:pt>
              <c:pt idx="63">
                <c:v>-2.0527466997486377</c:v>
              </c:pt>
              <c:pt idx="64">
                <c:v>-2.0581513002422054</c:v>
              </c:pt>
              <c:pt idx="65">
                <c:v>-2.0635500994809046</c:v>
              </c:pt>
              <c:pt idx="66">
                <c:v>-2.0689125054455393</c:v>
              </c:pt>
              <c:pt idx="67">
                <c:v>-2.07424352566536</c:v>
              </c:pt>
              <c:pt idx="68">
                <c:v>-2.0795364704515613</c:v>
              </c:pt>
              <c:pt idx="69">
                <c:v>-2.084743722046467</c:v>
              </c:pt>
              <c:pt idx="70">
                <c:v>-2.089926014535849</c:v>
              </c:pt>
              <c:pt idx="71">
                <c:v>-2.095118448587289</c:v>
              </c:pt>
              <c:pt idx="72">
                <c:v>-2.1002817930806135</c:v>
              </c:pt>
              <c:pt idx="73">
                <c:v>-2.1054297500235966</c:v>
              </c:pt>
              <c:pt idx="74">
                <c:v>-2.110517332469389</c:v>
              </c:pt>
              <c:pt idx="75">
                <c:v>-2.115526937571654</c:v>
              </c:pt>
              <c:pt idx="76">
                <c:v>-2.120523347530534</c:v>
              </c:pt>
              <c:pt idx="77">
                <c:v>-2.125526879873912</c:v>
              </c:pt>
              <c:pt idx="78">
                <c:v>-2.13045675639039</c:v>
              </c:pt>
              <c:pt idx="79">
                <c:v>-2.1353435851360505</c:v>
              </c:pt>
              <c:pt idx="80">
                <c:v>-2.1402212454271656</c:v>
              </c:pt>
              <c:pt idx="81">
                <c:v>-2.1450651422056737</c:v>
              </c:pt>
              <c:pt idx="82">
                <c:v>-2.149901112368917</c:v>
              </c:pt>
              <c:pt idx="83">
                <c:v>-2.154656962931482</c:v>
              </c:pt>
              <c:pt idx="84">
                <c:v>-2.159414688842288</c:v>
              </c:pt>
              <c:pt idx="85">
                <c:v>-2.1641389142258785</c:v>
              </c:pt>
              <c:pt idx="86">
                <c:v>-2.16880874097361</c:v>
              </c:pt>
              <c:pt idx="87">
                <c:v>-2.173454210857805</c:v>
              </c:pt>
              <c:pt idx="88">
                <c:v>-2.1780687541759836</c:v>
              </c:pt>
              <c:pt idx="89">
                <c:v>-2.1826548081040738</c:v>
              </c:pt>
              <c:pt idx="90">
                <c:v>-2.1871882133277105</c:v>
              </c:pt>
              <c:pt idx="91">
                <c:v>-2.1916843497312573</c:v>
              </c:pt>
              <c:pt idx="92">
                <c:v>-2.196114946452758</c:v>
              </c:pt>
              <c:pt idx="93">
                <c:v>-2.200505751287676</c:v>
              </c:pt>
              <c:pt idx="94">
                <c:v>-2.204862043799206</c:v>
              </c:pt>
              <c:pt idx="95">
                <c:v>-2.209187948952728</c:v>
              </c:pt>
              <c:pt idx="96">
                <c:v>-2.213442350477788</c:v>
              </c:pt>
              <c:pt idx="97">
                <c:v>-2.217667146547157</c:v>
              </c:pt>
              <c:pt idx="98">
                <c:v>-2.2218241402929726</c:v>
              </c:pt>
              <c:pt idx="99">
                <c:v>-2.2259197379629883</c:v>
              </c:pt>
              <c:pt idx="100">
                <c:v>-2.2300233476503863</c:v>
              </c:pt>
              <c:pt idx="101">
                <c:v>-2.2340998336261197</c:v>
              </c:pt>
              <c:pt idx="102">
                <c:v>-2.2381555721623894</c:v>
              </c:pt>
              <c:pt idx="103">
                <c:v>-2.2421812713405354</c:v>
              </c:pt>
              <c:pt idx="104">
                <c:v>-2.246165016156655</c:v>
              </c:pt>
              <c:pt idx="105">
                <c:v>-2.2500983439881943</c:v>
              </c:pt>
              <c:pt idx="106">
                <c:v>-2.2539849951506823</c:v>
              </c:pt>
              <c:pt idx="107">
                <c:v>-2.257830461177262</c:v>
              </c:pt>
              <c:pt idx="108">
                <c:v>-2.261628568384184</c:v>
              </c:pt>
              <c:pt idx="109">
                <c:v>-2.2654009680483593</c:v>
              </c:pt>
              <c:pt idx="110">
                <c:v>-2.2692096520204927</c:v>
              </c:pt>
              <c:pt idx="111">
                <c:v>-2.2730324881014643</c:v>
              </c:pt>
              <c:pt idx="112">
                <c:v>-2.276802189884749</c:v>
              </c:pt>
              <c:pt idx="113">
                <c:v>-2.280541924167311</c:v>
              </c:pt>
              <c:pt idx="114">
                <c:v>-2.2843016047218985</c:v>
              </c:pt>
              <c:pt idx="115">
                <c:v>-2.288055336395267</c:v>
              </c:pt>
              <c:pt idx="116">
                <c:v>-2.2917669664822315</c:v>
              </c:pt>
              <c:pt idx="117">
                <c:v>-2.2954394144421193</c:v>
              </c:pt>
              <c:pt idx="118">
                <c:v>-2.2991345339594966</c:v>
              </c:pt>
              <c:pt idx="119">
                <c:v>-2.3028116468063855</c:v>
              </c:pt>
              <c:pt idx="120">
                <c:v>-2.3065096037784962</c:v>
              </c:pt>
              <c:pt idx="121">
                <c:v>-2.3101967352310364</c:v>
              </c:pt>
              <c:pt idx="122">
                <c:v>-2.3138662301788635</c:v>
              </c:pt>
              <c:pt idx="123">
                <c:v>-2.317557971357011</c:v>
              </c:pt>
              <c:pt idx="124">
                <c:v>-2.321208565633756</c:v>
              </c:pt>
              <c:pt idx="125">
                <c:v>-2.3248607427762136</c:v>
              </c:pt>
              <c:pt idx="126">
                <c:v>-2.3285105803451915</c:v>
              </c:pt>
              <c:pt idx="127">
                <c:v>-2.332196950773551</c:v>
              </c:pt>
              <c:pt idx="128">
                <c:v>-2.335869702803178</c:v>
              </c:pt>
              <c:pt idx="129">
                <c:v>-2.3395557453076075</c:v>
              </c:pt>
              <c:pt idx="130">
                <c:v>-2.3432206913502727</c:v>
              </c:pt>
              <c:pt idx="131">
                <c:v>-2.3468685620952616</c:v>
              </c:pt>
              <c:pt idx="132">
                <c:v>-2.3505045015175665</c:v>
              </c:pt>
              <c:pt idx="133">
                <c:v>-2.354126966545191</c:v>
              </c:pt>
              <c:pt idx="134">
                <c:v>-2.3577808908406857</c:v>
              </c:pt>
              <c:pt idx="135">
                <c:v>-2.3614528409744944</c:v>
              </c:pt>
              <c:pt idx="136">
                <c:v>-2.3651591226790996</c:v>
              </c:pt>
              <c:pt idx="137">
                <c:v>-2.3688658268652425</c:v>
              </c:pt>
              <c:pt idx="138">
                <c:v>-2.3725757634033156</c:v>
              </c:pt>
              <c:pt idx="139">
                <c:v>-2.3762360654808834</c:v>
              </c:pt>
              <c:pt idx="140">
                <c:v>-2.379870193912665</c:v>
              </c:pt>
              <c:pt idx="141">
                <c:v>-2.3835192346984213</c:v>
              </c:pt>
              <c:pt idx="142">
                <c:v>-2.387151533541611</c:v>
              </c:pt>
              <c:pt idx="143">
                <c:v>-2.390811263976331</c:v>
              </c:pt>
              <c:pt idx="144">
                <c:v>-2.394488093602024</c:v>
              </c:pt>
              <c:pt idx="145">
                <c:v>-2.3981528651222606</c:v>
              </c:pt>
              <c:pt idx="146">
                <c:v>-2.401812673272388</c:v>
              </c:pt>
              <c:pt idx="147">
                <c:v>-2.4054704419357034</c:v>
              </c:pt>
              <c:pt idx="148">
                <c:v>-2.4091091455190883</c:v>
              </c:pt>
              <c:pt idx="149">
                <c:v>-2.4127718526871846</c:v>
              </c:pt>
              <c:pt idx="150">
                <c:v>-2.4164679790427686</c:v>
              </c:pt>
              <c:pt idx="151">
                <c:v>-2.420195832026523</c:v>
              </c:pt>
              <c:pt idx="152">
                <c:v>-2.4239121582150505</c:v>
              </c:pt>
              <c:pt idx="153">
                <c:v>-2.4276140571983644</c:v>
              </c:pt>
              <c:pt idx="154">
                <c:v>-2.431336057054889</c:v>
              </c:pt>
              <c:pt idx="155">
                <c:v>-2.4350500212802464</c:v>
              </c:pt>
              <c:pt idx="156">
                <c:v>-2.4387495023642765</c:v>
              </c:pt>
              <c:pt idx="157">
                <c:v>-2.4424446794879104</c:v>
              </c:pt>
              <c:pt idx="158">
                <c:v>-2.446107268559935</c:v>
              </c:pt>
              <c:pt idx="159">
                <c:v>-2.449802232140306</c:v>
              </c:pt>
              <c:pt idx="160">
                <c:v>-2.453522732375774</c:v>
              </c:pt>
              <c:pt idx="161">
                <c:v>-2.457284093767244</c:v>
              </c:pt>
              <c:pt idx="162">
                <c:v>-2.4610808278509917</c:v>
              </c:pt>
              <c:pt idx="163">
                <c:v>-2.4648629127629924</c:v>
              </c:pt>
              <c:pt idx="164">
                <c:v>-2.4686386138371548</c:v>
              </c:pt>
              <c:pt idx="165">
                <c:v>-2.4724139173996047</c:v>
              </c:pt>
              <c:pt idx="166">
                <c:v>-2.4762184269696217</c:v>
              </c:pt>
              <c:pt idx="167">
                <c:v>-2.480027702729548</c:v>
              </c:pt>
              <c:pt idx="168">
                <c:v>-2.483862746546617</c:v>
              </c:pt>
              <c:pt idx="169">
                <c:v>-2.4877172717785503</c:v>
              </c:pt>
              <c:pt idx="170">
                <c:v>-2.4916009256839944</c:v>
              </c:pt>
              <c:pt idx="171">
                <c:v>-2.495488360595368</c:v>
              </c:pt>
              <c:pt idx="172">
                <c:v>-2.4993560505833035</c:v>
              </c:pt>
              <c:pt idx="173">
                <c:v>-2.5032391233360682</c:v>
              </c:pt>
              <c:pt idx="174">
                <c:v>-2.507130701898204</c:v>
              </c:pt>
              <c:pt idx="175">
                <c:v>-2.511047605911538</c:v>
              </c:pt>
              <c:pt idx="176">
                <c:v>-2.5149745697954327</c:v>
              </c:pt>
              <c:pt idx="177">
                <c:v>-2.51893880077065</c:v>
              </c:pt>
              <c:pt idx="178">
                <c:v>-2.522891774310231</c:v>
              </c:pt>
              <c:pt idx="179">
                <c:v>-2.526825542412651</c:v>
              </c:pt>
              <c:pt idx="180">
                <c:v>-2.530767257493388</c:v>
              </c:pt>
              <c:pt idx="181">
                <c:v>-2.5347168097470107</c:v>
              </c:pt>
              <c:pt idx="182">
                <c:v>-2.538654568743881</c:v>
              </c:pt>
              <c:pt idx="183">
                <c:v>-2.5425935148358745</c:v>
              </c:pt>
              <c:pt idx="184">
                <c:v>-2.546539467082507</c:v>
              </c:pt>
              <c:pt idx="185">
                <c:v>-2.550530857632038</c:v>
              </c:pt>
              <c:pt idx="186">
                <c:v>-2.554450281530598</c:v>
              </c:pt>
              <c:pt idx="187">
                <c:v>-2.5584053998533216</c:v>
              </c:pt>
              <c:pt idx="188">
                <c:v>-2.5623033310796117</c:v>
              </c:pt>
              <c:pt idx="189">
                <c:v>-2.5662317656894316</c:v>
              </c:pt>
              <c:pt idx="190">
                <c:v>-2.570168617798082</c:v>
              </c:pt>
              <c:pt idx="191">
                <c:v>-2.5740730705833967</c:v>
              </c:pt>
              <c:pt idx="192">
                <c:v>-2.5779028368682897</c:v>
              </c:pt>
              <c:pt idx="193">
                <c:v>-2.581741808744528</c:v>
              </c:pt>
              <c:pt idx="194">
                <c:v>-2.5855698597071344</c:v>
              </c:pt>
              <c:pt idx="195">
                <c:v>-2.5893594011354972</c:v>
              </c:pt>
              <c:pt idx="196">
                <c:v>-2.5931635785079696</c:v>
              </c:pt>
              <c:pt idx="197">
                <c:v>-2.5969670331770995</c:v>
              </c:pt>
              <c:pt idx="198">
                <c:v>-2.6008040921738647</c:v>
              </c:pt>
              <c:pt idx="199">
                <c:v>-2.604631665022114</c:v>
              </c:pt>
              <c:pt idx="200">
                <c:v>-2.608431567430311</c:v>
              </c:pt>
              <c:pt idx="201">
                <c:v>-2.612209881724782</c:v>
              </c:pt>
              <c:pt idx="202">
                <c:v>-2.6159693347594857</c:v>
              </c:pt>
              <c:pt idx="203">
                <c:v>-2.619705526488822</c:v>
              </c:pt>
              <c:pt idx="204">
                <c:v>-2.6234923896154805</c:v>
              </c:pt>
              <c:pt idx="205">
                <c:v>-2.627249967544949</c:v>
              </c:pt>
              <c:pt idx="206">
                <c:v>-2.6310403405295943</c:v>
              </c:pt>
              <c:pt idx="207">
                <c:v>-2.6348153783908024</c:v>
              </c:pt>
              <c:pt idx="208">
                <c:v>-2.638600841540692</c:v>
              </c:pt>
              <c:pt idx="209">
                <c:v>-2.64241005878608</c:v>
              </c:pt>
              <c:pt idx="210">
                <c:v>-2.646251059462658</c:v>
              </c:pt>
              <c:pt idx="211">
                <c:v>-2.6501263341891215</c:v>
              </c:pt>
              <c:pt idx="212">
                <c:v>-2.654105036835419</c:v>
              </c:pt>
              <c:pt idx="213">
                <c:v>-2.658100761940533</c:v>
              </c:pt>
              <c:pt idx="214">
                <c:v>-2.6621016743549637</c:v>
              </c:pt>
              <c:pt idx="215">
                <c:v>-2.6661337478440132</c:v>
              </c:pt>
              <c:pt idx="216">
                <c:v>-2.670221898051176</c:v>
              </c:pt>
              <c:pt idx="217">
                <c:v>-2.674371467578534</c:v>
              </c:pt>
              <c:pt idx="218">
                <c:v>-2.6786418752042556</c:v>
              </c:pt>
              <c:pt idx="219">
                <c:v>-2.6829693412207156</c:v>
              </c:pt>
              <c:pt idx="220">
                <c:v>-2.6873128796440247</c:v>
              </c:pt>
              <c:pt idx="221">
                <c:v>-2.691713111370895</c:v>
              </c:pt>
              <c:pt idx="222">
                <c:v>-2.6961950609295364</c:v>
              </c:pt>
              <c:pt idx="223">
                <c:v>-2.7007215670150426</c:v>
              </c:pt>
              <c:pt idx="224">
                <c:v>-2.7053111723041177</c:v>
              </c:pt>
              <c:pt idx="225">
                <c:v>-2.7099965698734714</c:v>
              </c:pt>
              <c:pt idx="226">
                <c:v>-2.714737571271881</c:v>
              </c:pt>
              <c:pt idx="227">
                <c:v>-2.719510409590322</c:v>
              </c:pt>
              <c:pt idx="228">
                <c:v>-2.724324773912816</c:v>
              </c:pt>
              <c:pt idx="229">
                <c:v>-2.729120945535093</c:v>
              </c:pt>
              <c:pt idx="230">
                <c:v>-2.7339424324264052</c:v>
              </c:pt>
              <c:pt idx="231">
                <c:v>-2.7388228087066526</c:v>
              </c:pt>
              <c:pt idx="232">
                <c:v>-2.7436840299468774</c:v>
              </c:pt>
              <c:pt idx="233">
                <c:v>-2.7485345585001046</c:v>
              </c:pt>
              <c:pt idx="234">
                <c:v>-2.7533931052903857</c:v>
              </c:pt>
              <c:pt idx="235">
                <c:v>-2.7582717713309917</c:v>
              </c:pt>
              <c:pt idx="236">
                <c:v>-2.763142929382452</c:v>
              </c:pt>
              <c:pt idx="237">
                <c:v>-2.7680235188645965</c:v>
              </c:pt>
              <c:pt idx="238">
                <c:v>-2.772890066160801</c:v>
              </c:pt>
              <c:pt idx="239">
                <c:v>-2.777754486520661</c:v>
              </c:pt>
              <c:pt idx="240">
                <c:v>-2.782637148703876</c:v>
              </c:pt>
              <c:pt idx="241">
                <c:v>-2.787498112109077</c:v>
              </c:pt>
              <c:pt idx="242">
                <c:v>-2.7923629401551446</c:v>
              </c:pt>
              <c:pt idx="243">
                <c:v>-2.797214807653409</c:v>
              </c:pt>
              <c:pt idx="244">
                <c:v>-2.8020471507300893</c:v>
              </c:pt>
              <c:pt idx="245">
                <c:v>-2.8068948896556787</c:v>
              </c:pt>
              <c:pt idx="246">
                <c:v>-2.811704444913576</c:v>
              </c:pt>
              <c:pt idx="247">
                <c:v>-2.816488157976294</c:v>
              </c:pt>
              <c:pt idx="248">
                <c:v>-2.821258958803133</c:v>
              </c:pt>
              <c:pt idx="249">
                <c:v>-2.8259925551145546</c:v>
              </c:pt>
              <c:pt idx="250">
                <c:v>-2.830713607119426</c:v>
              </c:pt>
              <c:pt idx="251">
                <c:v>-2.8353914022318802</c:v>
              </c:pt>
              <c:pt idx="252">
                <c:v>-2.8400780573100355</c:v>
              </c:pt>
              <c:pt idx="253">
                <c:v>-2.8447307822107226</c:v>
              </c:pt>
              <c:pt idx="254">
                <c:v>-2.849344856177517</c:v>
              </c:pt>
              <c:pt idx="255">
                <c:v>-2.8539712429784756</c:v>
              </c:pt>
              <c:pt idx="256">
                <c:v>-2.8586474441870258</c:v>
              </c:pt>
              <c:pt idx="257">
                <c:v>-2.86329528329641</c:v>
              </c:pt>
              <c:pt idx="258">
                <c:v>-2.8678844586636414</c:v>
              </c:pt>
              <c:pt idx="259">
                <c:v>-2.8724190352396315</c:v>
              </c:pt>
              <c:pt idx="260">
                <c:v>-2.876890231769158</c:v>
              </c:pt>
              <c:pt idx="261">
                <c:v>-2.8813187098177764</c:v>
              </c:pt>
              <c:pt idx="262">
                <c:v>-2.885712689076967</c:v>
              </c:pt>
              <c:pt idx="263">
                <c:v>-2.8900537913722975</c:v>
              </c:pt>
              <c:pt idx="264">
                <c:v>-2.8944489423786566</c:v>
              </c:pt>
              <c:pt idx="265">
                <c:v>-2.898871824161243</c:v>
              </c:pt>
              <c:pt idx="266">
                <c:v>-2.903284594515177</c:v>
              </c:pt>
              <c:pt idx="267">
                <c:v>-2.9077426627095684</c:v>
              </c:pt>
              <c:pt idx="268">
                <c:v>-2.9121440772734584</c:v>
              </c:pt>
              <c:pt idx="269">
                <c:v>-2.9165188804287485</c:v>
              </c:pt>
              <c:pt idx="270">
                <c:v>-2.9208223730881375</c:v>
              </c:pt>
              <c:pt idx="271">
                <c:v>-2.925099486911375</c:v>
              </c:pt>
              <c:pt idx="272">
                <c:v>-2.929349009930776</c:v>
              </c:pt>
              <c:pt idx="273">
                <c:v>-2.9335883425590152</c:v>
              </c:pt>
              <c:pt idx="274">
                <c:v>-2.9378242992937107</c:v>
              </c:pt>
              <c:pt idx="275">
                <c:v>-2.9420145674884006</c:v>
              </c:pt>
              <c:pt idx="276">
                <c:v>-2.9461765928999673</c:v>
              </c:pt>
              <c:pt idx="277">
                <c:v>-2.9503130374498787</c:v>
              </c:pt>
              <c:pt idx="278">
                <c:v>-2.9544579729417157</c:v>
              </c:pt>
              <c:pt idx="279">
                <c:v>-2.9585954706083255</c:v>
              </c:pt>
              <c:pt idx="280">
                <c:v>-2.96268507827614</c:v>
              </c:pt>
              <c:pt idx="281">
                <c:v>-2.9667612611968783</c:v>
              </c:pt>
              <c:pt idx="282">
                <c:v>-2.970794847429049</c:v>
              </c:pt>
              <c:pt idx="283">
                <c:v>-2.9747555958503034</c:v>
              </c:pt>
              <c:pt idx="284">
                <c:v>-2.978694904507058</c:v>
              </c:pt>
              <c:pt idx="285">
                <c:v>-2.9826160259723458</c:v>
              </c:pt>
              <c:pt idx="286">
                <c:v>-2.9865349780309858</c:v>
              </c:pt>
              <c:pt idx="287">
                <c:v>-2.990413142869084</c:v>
              </c:pt>
              <c:pt idx="288">
                <c:v>-2.9942833875862696</c:v>
              </c:pt>
              <c:pt idx="289">
                <c:v>-2.99811491609512</c:v>
              </c:pt>
              <c:pt idx="290">
                <c:v>-3.0019373595382257</c:v>
              </c:pt>
              <c:pt idx="291">
                <c:v>-3.0056947278890256</c:v>
              </c:pt>
              <c:pt idx="292">
                <c:v>-3.0094183101690386</c:v>
              </c:pt>
              <c:pt idx="293">
                <c:v>-3.0130988921134354</c:v>
              </c:pt>
              <c:pt idx="294">
                <c:v>-3.016692222067274</c:v>
              </c:pt>
              <c:pt idx="295">
                <c:v>-3.0202531880442454</c:v>
              </c:pt>
              <c:pt idx="296">
                <c:v>-3.0237899166167983</c:v>
              </c:pt>
              <c:pt idx="297">
                <c:v>-3.027273361043129</c:v>
              </c:pt>
              <c:pt idx="298">
                <c:v>-3.0307705201373567</c:v>
              </c:pt>
              <c:pt idx="299">
                <c:v>-3.0342133600952392</c:v>
              </c:pt>
              <c:pt idx="300">
                <c:v>-3.0376174036322205</c:v>
              </c:pt>
              <c:pt idx="301">
                <c:v>-3.0409366548863157</c:v>
              </c:pt>
              <c:pt idx="302">
                <c:v>-3.044242037206998</c:v>
              </c:pt>
              <c:pt idx="303">
                <c:v>-3.0475160785397777</c:v>
              </c:pt>
              <c:pt idx="304">
                <c:v>-3.0507354200966166</c:v>
              </c:pt>
              <c:pt idx="305">
                <c:v>-3.0539124203067924</c:v>
              </c:pt>
              <c:pt idx="306">
                <c:v>-3.057014767806381</c:v>
              </c:pt>
              <c:pt idx="307">
                <c:v>-3.06005215553077</c:v>
              </c:pt>
              <c:pt idx="308">
                <c:v>-3.0630456520953904</c:v>
              </c:pt>
              <c:pt idx="309">
                <c:v>-3.0660670045313267</c:v>
              </c:pt>
              <c:pt idx="310">
                <c:v>-3.0690433318337065</c:v>
              </c:pt>
              <c:pt idx="311">
                <c:v>-3.0719458793492604</c:v>
              </c:pt>
              <c:pt idx="312">
                <c:v>-3.0747694108364865</c:v>
              </c:pt>
              <c:pt idx="313">
                <c:v>-3.077550149595085</c:v>
              </c:pt>
              <c:pt idx="314">
                <c:v>-3.080254235510699</c:v>
              </c:pt>
              <c:pt idx="315">
                <c:v>-3.0828832713265295</c:v>
              </c:pt>
              <c:pt idx="316">
                <c:v>-3.0855299056772285</c:v>
              </c:pt>
              <c:pt idx="317">
                <c:v>-3.0881289229007174</c:v>
              </c:pt>
              <c:pt idx="318">
                <c:v>-3.0906713395702745</c:v>
              </c:pt>
              <c:pt idx="319">
                <c:v>-3.0931415339972066</c:v>
              </c:pt>
              <c:pt idx="320">
                <c:v>-3.0955701121413326</c:v>
              </c:pt>
              <c:pt idx="321">
                <c:v>-3.0979911221751157</c:v>
              </c:pt>
              <c:pt idx="322">
                <c:v>-3.1003365064500295</c:v>
              </c:pt>
              <c:pt idx="323">
                <c:v>-3.102636864034886</c:v>
              </c:pt>
              <c:pt idx="324">
                <c:v>-3.104881455964856</c:v>
              </c:pt>
              <c:pt idx="325">
                <c:v>-3.1070982487347263</c:v>
              </c:pt>
              <c:pt idx="326">
                <c:v>-3.109309656823524</c:v>
              </c:pt>
              <c:pt idx="327">
                <c:v>-3.111448172536309</c:v>
              </c:pt>
              <c:pt idx="328">
                <c:v>-3.113573013629837</c:v>
              </c:pt>
              <c:pt idx="329">
                <c:v>-3.1156142097075574</c:v>
              </c:pt>
              <c:pt idx="330">
                <c:v>-3.1176513783961277</c:v>
              </c:pt>
              <c:pt idx="331">
                <c:v>-3.119673547796906</c:v>
              </c:pt>
              <c:pt idx="332">
                <c:v>-3.121655175339781</c:v>
              </c:pt>
              <c:pt idx="333">
                <c:v>-3.123583538209511</c:v>
              </c:pt>
              <c:pt idx="334">
                <c:v>-3.1254445498256715</c:v>
              </c:pt>
              <c:pt idx="335">
                <c:v>-3.1272867885069036</c:v>
              </c:pt>
              <c:pt idx="336">
                <c:v>-3.1290883490449524</c:v>
              </c:pt>
              <c:pt idx="337">
                <c:v>-3.1308598438925244</c:v>
              </c:pt>
              <c:pt idx="338">
                <c:v>-3.132665118894608</c:v>
              </c:pt>
              <c:pt idx="339">
                <c:v>-3.134421108895443</c:v>
              </c:pt>
              <c:pt idx="340">
                <c:v>-3.136149762672703</c:v>
              </c:pt>
              <c:pt idx="341">
                <c:v>-3.137800021894254</c:v>
              </c:pt>
              <c:pt idx="342">
                <c:v>-3.139520047260032</c:v>
              </c:pt>
              <c:pt idx="343">
                <c:v>-3.141265550016071</c:v>
              </c:pt>
              <c:pt idx="344">
                <c:v>-3.1429372117901724</c:v>
              </c:pt>
              <c:pt idx="345">
                <c:v>-3.144634116150815</c:v>
              </c:pt>
              <c:pt idx="346">
                <c:v>-3.146323077690822</c:v>
              </c:pt>
              <c:pt idx="347">
                <c:v>-3.147985047946956</c:v>
              </c:pt>
              <c:pt idx="348">
                <c:v>-3.149655241625074</c:v>
              </c:pt>
              <c:pt idx="349">
                <c:v>-3.1513121927966035</c:v>
              </c:pt>
              <c:pt idx="350">
                <c:v>-3.1527871399756067</c:v>
              </c:pt>
              <c:pt idx="351">
                <c:v>-3.1542875578898726</c:v>
              </c:pt>
              <c:pt idx="352">
                <c:v>-3.155985323789226</c:v>
              </c:pt>
              <c:pt idx="353">
                <c:v>-3.1576198237682935</c:v>
              </c:pt>
              <c:pt idx="354">
                <c:v>-3.15927303230905</c:v>
              </c:pt>
              <c:pt idx="355">
                <c:v>-3.1608734271059054</c:v>
              </c:pt>
              <c:pt idx="356">
                <c:v>-3.1624304994367622</c:v>
              </c:pt>
              <c:pt idx="357">
                <c:v>-3.163905120587517</c:v>
              </c:pt>
              <c:pt idx="358">
                <c:v>-3.1653676055149265</c:v>
              </c:pt>
              <c:pt idx="359">
                <c:v>-3.166812075251897</c:v>
              </c:pt>
              <c:pt idx="360">
                <c:v>-3.168218500726397</c:v>
              </c:pt>
              <c:pt idx="361">
                <c:v>-3.1697488906754074</c:v>
              </c:pt>
              <c:pt idx="362">
                <c:v>-3.1712518359603754</c:v>
              </c:pt>
              <c:pt idx="363">
                <c:v>-3.172713457583991</c:v>
              </c:pt>
              <c:pt idx="364">
                <c:v>-3.1742072561858548</c:v>
              </c:pt>
              <c:pt idx="365">
                <c:v>-3.1756769226832957</c:v>
              </c:pt>
              <c:pt idx="366">
                <c:v>-3.1771522325061623</c:v>
              </c:pt>
              <c:pt idx="367">
                <c:v>-3.1785998090756005</c:v>
              </c:pt>
              <c:pt idx="368">
                <c:v>-3.1800173854511464</c:v>
              </c:pt>
              <c:pt idx="369">
                <c:v>-3.181448177845345</c:v>
              </c:pt>
              <c:pt idx="370">
                <c:v>-3.1829035513687627</c:v>
              </c:pt>
              <c:pt idx="371">
                <c:v>-3.1843538590006477</c:v>
              </c:pt>
              <c:pt idx="372">
                <c:v>-3.1858170203703855</c:v>
              </c:pt>
              <c:pt idx="373">
                <c:v>-3.187269085355046</c:v>
              </c:pt>
              <c:pt idx="374">
                <c:v>-3.188695842412939</c:v>
              </c:pt>
              <c:pt idx="375">
                <c:v>-3.1900398417940687</c:v>
              </c:pt>
              <c:pt idx="376">
                <c:v>-3.1913826149962303</c:v>
              </c:pt>
              <c:pt idx="377">
                <c:v>-3.1927024782384743</c:v>
              </c:pt>
              <c:pt idx="378">
                <c:v>-3.194077285960197</c:v>
              </c:pt>
              <c:pt idx="379">
                <c:v>-3.195426490185331</c:v>
              </c:pt>
              <c:pt idx="380">
                <c:v>-3.1969097312840553</c:v>
              </c:pt>
              <c:pt idx="381">
                <c:v>-3.198323312278182</c:v>
              </c:pt>
              <c:pt idx="382">
                <c:v>-3.1998178730557676</c:v>
              </c:pt>
              <c:pt idx="383">
                <c:v>-3.2011878187673704</c:v>
              </c:pt>
              <c:pt idx="384">
                <c:v>-3.2025413285426274</c:v>
              </c:pt>
              <c:pt idx="385">
                <c:v>-3.2039657486462914</c:v>
              </c:pt>
              <c:pt idx="386">
                <c:v>-3.2054387638091173</c:v>
              </c:pt>
              <c:pt idx="387">
                <c:v>-3.2068825247555512</c:v>
              </c:pt>
              <c:pt idx="388">
                <c:v>-3.2083865345634557</c:v>
              </c:pt>
              <c:pt idx="389">
                <c:v>-3.2098542267412182</c:v>
              </c:pt>
              <c:pt idx="390">
                <c:v>-3.211386245712436</c:v>
              </c:pt>
              <c:pt idx="391">
                <c:v>-3.2129740372556026</c:v>
              </c:pt>
              <c:pt idx="392">
                <c:v>-3.2145826029623636</c:v>
              </c:pt>
              <c:pt idx="393">
                <c:v>-3.2161335659227386</c:v>
              </c:pt>
              <c:pt idx="394">
                <c:v>-3.217694389154807</c:v>
              </c:pt>
              <c:pt idx="395">
                <c:v>-3.2193284826153206</c:v>
              </c:pt>
              <c:pt idx="396">
                <c:v>-3.2208466863012104</c:v>
              </c:pt>
              <c:pt idx="397">
                <c:v>-3.2223071721551957</c:v>
              </c:pt>
              <c:pt idx="398">
                <c:v>-3.223768950870884</c:v>
              </c:pt>
              <c:pt idx="399">
                <c:v>-3.2253064327634062</c:v>
              </c:pt>
              <c:pt idx="400">
                <c:v>-3.226892579309343</c:v>
              </c:pt>
              <c:pt idx="401">
                <c:v>-3.2285793613948917</c:v>
              </c:pt>
              <c:pt idx="402">
                <c:v>-3.230321431233025</c:v>
              </c:pt>
              <c:pt idx="403">
                <c:v>-3.232143147322377</c:v>
              </c:pt>
              <c:pt idx="404">
                <c:v>-3.2339033212929893</c:v>
              </c:pt>
              <c:pt idx="405">
                <c:v>-3.2357222202124483</c:v>
              </c:pt>
              <c:pt idx="406">
                <c:v>-3.2375690321900703</c:v>
              </c:pt>
              <c:pt idx="407">
                <c:v>-3.2394282535017553</c:v>
              </c:pt>
              <c:pt idx="408">
                <c:v>-3.241230373693212</c:v>
              </c:pt>
              <c:pt idx="409">
                <c:v>-3.243028602884036</c:v>
              </c:pt>
              <c:pt idx="410">
                <c:v>-3.244883917325722</c:v>
              </c:pt>
              <c:pt idx="411">
                <c:v>-3.246859120130645</c:v>
              </c:pt>
              <c:pt idx="412">
                <c:v>-3.2489296231254956</c:v>
              </c:pt>
              <c:pt idx="413">
                <c:v>-3.25095895729174</c:v>
              </c:pt>
              <c:pt idx="414">
                <c:v>-3.253099702111638</c:v>
              </c:pt>
              <c:pt idx="415">
                <c:v>-3.255154914078713</c:v>
              </c:pt>
              <c:pt idx="416">
                <c:v>-3.2571767119580994</c:v>
              </c:pt>
              <c:pt idx="417">
                <c:v>-3.259356294469215</c:v>
              </c:pt>
              <c:pt idx="418">
                <c:v>-3.261540525991523</c:v>
              </c:pt>
              <c:pt idx="419">
                <c:v>-3.26378522223696</c:v>
              </c:pt>
              <c:pt idx="420">
                <c:v>-3.2660351699257193</c:v>
              </c:pt>
              <c:pt idx="421">
                <c:v>-3.268240451272826</c:v>
              </c:pt>
              <c:pt idx="422">
                <c:v>-3.270400323387208</c:v>
              </c:pt>
              <c:pt idx="423">
                <c:v>-3.2726271257176878</c:v>
              </c:pt>
              <c:pt idx="424">
                <c:v>-3.2749275622502427</c:v>
              </c:pt>
              <c:pt idx="425">
                <c:v>-3.277259984387702</c:v>
              </c:pt>
              <c:pt idx="426">
                <c:v>-3.27963228525745</c:v>
              </c:pt>
              <c:pt idx="427">
                <c:v>-3.2820408952384255</c:v>
              </c:pt>
              <c:pt idx="428">
                <c:v>-3.2844779876548045</c:v>
              </c:pt>
              <c:pt idx="429">
                <c:v>-3.2870011515283566</c:v>
              </c:pt>
              <c:pt idx="430">
                <c:v>-3.2895678220243445</c:v>
              </c:pt>
              <c:pt idx="431">
                <c:v>-3.292127626044854</c:v>
              </c:pt>
              <c:pt idx="432">
                <c:v>-3.2947436986674647</c:v>
              </c:pt>
              <c:pt idx="433">
                <c:v>-3.2974195544304514</c:v>
              </c:pt>
              <c:pt idx="434">
                <c:v>-3.3001813453670596</c:v>
              </c:pt>
              <c:pt idx="435">
                <c:v>-3.302999201610156</c:v>
              </c:pt>
              <c:pt idx="436">
                <c:v>-3.305814383002956</c:v>
              </c:pt>
              <c:pt idx="437">
                <c:v>-3.3086576557378815</c:v>
              </c:pt>
              <c:pt idx="438">
                <c:v>-3.311648709377687</c:v>
              </c:pt>
              <c:pt idx="439">
                <c:v>-3.3147124932950214</c:v>
              </c:pt>
              <c:pt idx="440">
                <c:v>-3.31772312035547</c:v>
              </c:pt>
              <c:pt idx="441">
                <c:v>-3.3208538501762996</c:v>
              </c:pt>
              <c:pt idx="442">
                <c:v>-3.3241694361799925</c:v>
              </c:pt>
              <c:pt idx="443">
                <c:v>-3.327488373429313</c:v>
              </c:pt>
              <c:pt idx="444">
                <c:v>-3.330883108329103</c:v>
              </c:pt>
              <c:pt idx="445">
                <c:v>-3.3342342620778243</c:v>
              </c:pt>
              <c:pt idx="446">
                <c:v>-3.3379215205429604</c:v>
              </c:pt>
              <c:pt idx="447">
                <c:v>-3.341571689919627</c:v>
              </c:pt>
              <c:pt idx="448">
                <c:v>-3.3451816389968236</c:v>
              </c:pt>
              <c:pt idx="449">
                <c:v>-3.3488082718249266</c:v>
              </c:pt>
              <c:pt idx="450">
                <c:v>-3.3525182489069523</c:v>
              </c:pt>
              <c:pt idx="451">
                <c:v>-3.356309513703195</c:v>
              </c:pt>
              <c:pt idx="452">
                <c:v>-3.360244650140407</c:v>
              </c:pt>
              <c:pt idx="453">
                <c:v>-3.3642268199974987</c:v>
              </c:pt>
              <c:pt idx="454">
                <c:v>-3.368148510326325</c:v>
              </c:pt>
              <c:pt idx="455">
                <c:v>-3.3719126260834265</c:v>
              </c:pt>
              <c:pt idx="456">
                <c:v>-3.3754590551556993</c:v>
              </c:pt>
              <c:pt idx="457">
                <c:v>-3.379054433504022</c:v>
              </c:pt>
              <c:pt idx="458">
                <c:v>-3.38239060524321</c:v>
              </c:pt>
              <c:pt idx="459">
                <c:v>-3.3855953338580984</c:v>
              </c:pt>
              <c:pt idx="460">
                <c:v>-3.3888781123300564</c:v>
              </c:pt>
              <c:pt idx="461">
                <c:v>-3.391962019577261</c:v>
              </c:pt>
              <c:pt idx="462">
                <c:v>-3.3948652565460673</c:v>
              </c:pt>
              <c:pt idx="463">
                <c:v>-3.3974408569750953</c:v>
              </c:pt>
              <c:pt idx="464">
                <c:v>-3.400195500869549</c:v>
              </c:pt>
              <c:pt idx="465">
                <c:v>-3.4028172767174394</c:v>
              </c:pt>
              <c:pt idx="466">
                <c:v>-3.4052837832836866</c:v>
              </c:pt>
              <c:pt idx="467">
                <c:v>-3.407715515391369</c:v>
              </c:pt>
              <c:pt idx="468">
                <c:v>-3.4100448165188832</c:v>
              </c:pt>
              <c:pt idx="469">
                <c:v>-3.4124383142930683</c:v>
              </c:pt>
              <c:pt idx="470">
                <c:v>-3.4148337881503963</c:v>
              </c:pt>
              <c:pt idx="471">
                <c:v>-3.4170382817005387</c:v>
              </c:pt>
              <c:pt idx="472">
                <c:v>-3.4190909829450047</c:v>
              </c:pt>
              <c:pt idx="473">
                <c:v>-3.420953042623284</c:v>
              </c:pt>
              <c:pt idx="474">
                <c:v>-3.42276218732896</c:v>
              </c:pt>
              <c:pt idx="475">
                <c:v>-3.424329617142329</c:v>
              </c:pt>
              <c:pt idx="476">
                <c:v>-3.42591893602662</c:v>
              </c:pt>
              <c:pt idx="477">
                <c:v>-3.427383940308748</c:v>
              </c:pt>
              <c:pt idx="478">
                <c:v>-3.4288818842309583</c:v>
              </c:pt>
              <c:pt idx="479">
                <c:v>-3.4303803328671805</c:v>
              </c:pt>
              <c:pt idx="480">
                <c:v>-3.4318299688488723</c:v>
              </c:pt>
              <c:pt idx="481">
                <c:v>-3.433302127041561</c:v>
              </c:pt>
              <c:pt idx="482">
                <c:v>-3.434726112343221</c:v>
              </c:pt>
              <c:pt idx="483">
                <c:v>-3.4360943205220797</c:v>
              </c:pt>
              <c:pt idx="484">
                <c:v>-3.4374870694482995</c:v>
              </c:pt>
              <c:pt idx="485">
                <c:v>-3.438860438294403</c:v>
              </c:pt>
              <c:pt idx="486">
                <c:v>-3.4404368785880592</c:v>
              </c:pt>
              <c:pt idx="487">
                <c:v>-3.4420418953212857</c:v>
              </c:pt>
              <c:pt idx="488">
                <c:v>-3.443719214499694</c:v>
              </c:pt>
              <c:pt idx="489">
                <c:v>-3.4455084171606414</c:v>
              </c:pt>
              <c:pt idx="490">
                <c:v>-3.4472782606953203</c:v>
              </c:pt>
              <c:pt idx="491">
                <c:v>-3.4490736668625663</c:v>
              </c:pt>
              <c:pt idx="492">
                <c:v>-3.4510175944247026</c:v>
              </c:pt>
              <c:pt idx="493">
                <c:v>-3.452960403103633</c:v>
              </c:pt>
              <c:pt idx="494">
                <c:v>-3.454986224152374</c:v>
              </c:pt>
              <c:pt idx="495">
                <c:v>-3.4571646179805473</c:v>
              </c:pt>
              <c:pt idx="496">
                <c:v>-3.4593952672528094</c:v>
              </c:pt>
              <c:pt idx="497">
                <c:v>-3.4616512628690757</c:v>
              </c:pt>
              <c:pt idx="498">
                <c:v>-3.4639493727554975</c:v>
              </c:pt>
              <c:pt idx="499">
                <c:v>-3.46633087321835</c:v>
              </c:pt>
              <c:pt idx="500">
                <c:v>-3.468852039237435</c:v>
              </c:pt>
              <c:pt idx="501">
                <c:v>-3.471403356461849</c:v>
              </c:pt>
              <c:pt idx="502">
                <c:v>-3.4739645765096907</c:v>
              </c:pt>
              <c:pt idx="503">
                <c:v>-3.476589135807132</c:v>
              </c:pt>
              <c:pt idx="504">
                <c:v>-3.4792479820348032</c:v>
              </c:pt>
              <c:pt idx="505">
                <c:v>-3.481921889259374</c:v>
              </c:pt>
              <c:pt idx="506">
                <c:v>-3.484579223973857</c:v>
              </c:pt>
              <c:pt idx="507">
                <c:v>-3.4872382486332123</c:v>
              </c:pt>
              <c:pt idx="508">
                <c:v>-3.4898868180620473</c:v>
              </c:pt>
              <c:pt idx="509">
                <c:v>-3.4925165403452</c:v>
              </c:pt>
              <c:pt idx="510">
                <c:v>-3.4951283307379546</c:v>
              </c:pt>
              <c:pt idx="511">
                <c:v>-3.4977436268162347</c:v>
              </c:pt>
              <c:pt idx="512">
                <c:v>-3.500312917381596</c:v>
              </c:pt>
              <c:pt idx="513">
                <c:v>-3.5028532589545547</c:v>
              </c:pt>
              <c:pt idx="514">
                <c:v>-3.5053765654207214</c:v>
              </c:pt>
              <c:pt idx="515">
                <c:v>-3.507861474130783</c:v>
              </c:pt>
              <c:pt idx="516">
                <c:v>-3.510255206668124</c:v>
              </c:pt>
              <c:pt idx="517">
                <c:v>-3.5125674790356527</c:v>
              </c:pt>
              <c:pt idx="518">
                <c:v>-3.514796913720377</c:v>
              </c:pt>
              <c:pt idx="519">
                <c:v>-3.5170092869655045</c:v>
              </c:pt>
              <c:pt idx="520">
                <c:v>-3.519151169714688</c:v>
              </c:pt>
              <c:pt idx="521">
                <c:v>-3.5212272274517464</c:v>
              </c:pt>
              <c:pt idx="522">
                <c:v>-3.5232610926819543</c:v>
              </c:pt>
              <c:pt idx="523">
                <c:v>-3.5252375679851893</c:v>
              </c:pt>
              <c:pt idx="524">
                <c:v>-3.527148513468219</c:v>
              </c:pt>
              <c:pt idx="525">
                <c:v>-3.529015044368202</c:v>
              </c:pt>
              <c:pt idx="526">
                <c:v>-3.5308571920028697</c:v>
              </c:pt>
              <c:pt idx="527">
                <c:v>-3.5326657268228794</c:v>
              </c:pt>
              <c:pt idx="528">
                <c:v>-3.5343955959024904</c:v>
              </c:pt>
              <c:pt idx="529">
                <c:v>-3.5361383529839023</c:v>
              </c:pt>
              <c:pt idx="530">
                <c:v>-3.5378266952932096</c:v>
              </c:pt>
              <c:pt idx="531">
                <c:v>-3.5394268724050395</c:v>
              </c:pt>
              <c:pt idx="532">
                <c:v>-3.5410329672506573</c:v>
              </c:pt>
              <c:pt idx="533">
                <c:v>-3.542625328451353</c:v>
              </c:pt>
              <c:pt idx="534">
                <c:v>-3.5442113851818418</c:v>
              </c:pt>
              <c:pt idx="535">
                <c:v>-3.5457803643399983</c:v>
              </c:pt>
              <c:pt idx="536">
                <c:v>-3.5473550323200063</c:v>
              </c:pt>
              <c:pt idx="537">
                <c:v>-3.548926207648981</c:v>
              </c:pt>
              <c:pt idx="538">
                <c:v>-3.550498459627302</c:v>
              </c:pt>
              <c:pt idx="539">
                <c:v>-3.55205629653459</c:v>
              </c:pt>
              <c:pt idx="540">
                <c:v>-3.5537145357016153</c:v>
              </c:pt>
              <c:pt idx="541">
                <c:v>-3.5553822509845046</c:v>
              </c:pt>
              <c:pt idx="542">
                <c:v>-3.5570548289093127</c:v>
              </c:pt>
              <c:pt idx="543">
                <c:v>-3.558735445507226</c:v>
              </c:pt>
              <c:pt idx="544">
                <c:v>-3.560436796465599</c:v>
              </c:pt>
              <c:pt idx="545">
                <c:v>-3.5621289926396713</c:v>
              </c:pt>
              <c:pt idx="546">
                <c:v>-3.5638421254523007</c:v>
              </c:pt>
              <c:pt idx="547">
                <c:v>-3.5655716257380474</c:v>
              </c:pt>
              <c:pt idx="548">
                <c:v>-3.5673336991365354</c:v>
              </c:pt>
              <c:pt idx="549">
                <c:v>-3.569114222712109</c:v>
              </c:pt>
              <c:pt idx="550">
                <c:v>-3.5709230965169714</c:v>
              </c:pt>
              <c:pt idx="551">
                <c:v>-3.5727590216062937</c:v>
              </c:pt>
              <c:pt idx="552">
                <c:v>-3.5746092638413236</c:v>
              </c:pt>
              <c:pt idx="553">
                <c:v>-3.5764592337256986</c:v>
              </c:pt>
              <c:pt idx="554">
                <c:v>-3.578336855192859</c:v>
              </c:pt>
              <c:pt idx="555">
                <c:v>-3.5802622791248346</c:v>
              </c:pt>
              <c:pt idx="556">
                <c:v>-3.5822029154617767</c:v>
              </c:pt>
              <c:pt idx="557">
                <c:v>-3.5841539294387497</c:v>
              </c:pt>
              <c:pt idx="558">
                <c:v>-3.5861037004880174</c:v>
              </c:pt>
              <c:pt idx="559">
                <c:v>-3.5880319881727556</c:v>
              </c:pt>
              <c:pt idx="560">
                <c:v>-3.590014494112185</c:v>
              </c:pt>
              <c:pt idx="561">
                <c:v>-3.5919840255329856</c:v>
              </c:pt>
              <c:pt idx="562">
                <c:v>-3.5939949273954532</c:v>
              </c:pt>
              <c:pt idx="563">
                <c:v>-3.5959740695694182</c:v>
              </c:pt>
              <c:pt idx="564">
                <c:v>-3.5979519472216714</c:v>
              </c:pt>
              <c:pt idx="565">
                <c:v>-3.5999094866673533</c:v>
              </c:pt>
              <c:pt idx="566">
                <c:v>-3.6018619981832214</c:v>
              </c:pt>
              <c:pt idx="567">
                <c:v>-3.603781467628028</c:v>
              </c:pt>
              <c:pt idx="568">
                <c:v>-3.605709458307629</c:v>
              </c:pt>
              <c:pt idx="569">
                <c:v>-3.6076126138413716</c:v>
              </c:pt>
              <c:pt idx="570">
                <c:v>-3.6094658293221418</c:v>
              </c:pt>
              <c:pt idx="571">
                <c:v>-3.6113518324501612</c:v>
              </c:pt>
              <c:pt idx="572">
                <c:v>-3.6131961543991986</c:v>
              </c:pt>
              <c:pt idx="573">
                <c:v>-3.615139637372511</c:v>
              </c:pt>
              <c:pt idx="574">
                <c:v>-3.6170990501015825</c:v>
              </c:pt>
              <c:pt idx="575">
                <c:v>-3.6190980557764107</c:v>
              </c:pt>
              <c:pt idx="576">
                <c:v>-3.6210700055480256</c:v>
              </c:pt>
              <c:pt idx="577">
                <c:v>-3.623034541450189</c:v>
              </c:pt>
              <c:pt idx="578">
                <c:v>-3.625009835791199</c:v>
              </c:pt>
              <c:pt idx="579">
                <c:v>-3.6269279264481855</c:v>
              </c:pt>
              <c:pt idx="580">
                <c:v>-3.6288360491544416</c:v>
              </c:pt>
              <c:pt idx="581">
                <c:v>-3.6307767188160107</c:v>
              </c:pt>
              <c:pt idx="582">
                <c:v>-3.63273169227712</c:v>
              </c:pt>
              <c:pt idx="583">
                <c:v>-3.63467677874904</c:v>
              </c:pt>
              <c:pt idx="584">
                <c:v>-3.6365591395204</c:v>
              </c:pt>
              <c:pt idx="585">
                <c:v>-3.6383986942835307</c:v>
              </c:pt>
              <c:pt idx="586">
                <c:v>-3.6402252093391967</c:v>
              </c:pt>
              <c:pt idx="587">
                <c:v>-3.6420575338649437</c:v>
              </c:pt>
              <c:pt idx="588">
                <c:v>-3.643851715805283</c:v>
              </c:pt>
              <c:pt idx="589">
                <c:v>-3.6456341351235944</c:v>
              </c:pt>
              <c:pt idx="590">
                <c:v>-3.6474296853414834</c:v>
              </c:pt>
              <c:pt idx="591">
                <c:v>-3.6492578651257803</c:v>
              </c:pt>
              <c:pt idx="592">
                <c:v>-3.6510626573391574</c:v>
              </c:pt>
              <c:pt idx="593">
                <c:v>-3.6528300687790822</c:v>
              </c:pt>
              <c:pt idx="594">
                <c:v>-3.654579215251631</c:v>
              </c:pt>
              <c:pt idx="595">
                <c:v>-3.6563137828329384</c:v>
              </c:pt>
              <c:pt idx="596">
                <c:v>-3.6580829742858887</c:v>
              </c:pt>
              <c:pt idx="597">
                <c:v>-3.65985146461637</c:v>
              </c:pt>
              <c:pt idx="598">
                <c:v>-3.6615913212639946</c:v>
              </c:pt>
              <c:pt idx="599">
                <c:v>-3.6633141716665625</c:v>
              </c:pt>
              <c:pt idx="600">
                <c:v>-3.6650298260033973</c:v>
              </c:pt>
              <c:pt idx="601">
                <c:v>-3.666748252410494</c:v>
              </c:pt>
              <c:pt idx="602">
                <c:v>-3.6684876751216686</c:v>
              </c:pt>
              <c:pt idx="603">
                <c:v>-3.6702645802559446</c:v>
              </c:pt>
              <c:pt idx="604">
                <c:v>-3.67201817220923</c:v>
              </c:pt>
              <c:pt idx="605">
                <c:v>-3.673748138108012</c:v>
              </c:pt>
              <c:pt idx="606">
                <c:v>-3.6754438813402657</c:v>
              </c:pt>
              <c:pt idx="607">
                <c:v>-3.6771689878674056</c:v>
              </c:pt>
              <c:pt idx="608">
                <c:v>-3.67891548832345</c:v>
              </c:pt>
              <c:pt idx="609">
                <c:v>-3.680712762084928</c:v>
              </c:pt>
              <c:pt idx="610">
                <c:v>-3.6825133230825577</c:v>
              </c:pt>
              <c:pt idx="611">
                <c:v>-3.684323479651987</c:v>
              </c:pt>
              <c:pt idx="612">
                <c:v>-3.686145429168906</c:v>
              </c:pt>
              <c:pt idx="613">
                <c:v>-3.6879305956629005</c:v>
              </c:pt>
              <c:pt idx="614">
                <c:v>-3.689733759141144</c:v>
              </c:pt>
              <c:pt idx="615">
                <c:v>-3.691499614914967</c:v>
              </c:pt>
              <c:pt idx="616">
                <c:v>-3.6933176889809447</c:v>
              </c:pt>
              <c:pt idx="617">
                <c:v>-3.695167083306472</c:v>
              </c:pt>
              <c:pt idx="618">
                <c:v>-3.696998446344158</c:v>
              </c:pt>
              <c:pt idx="619">
                <c:v>-3.698805003781016</c:v>
              </c:pt>
              <c:pt idx="620">
                <c:v>-3.7005951310428293</c:v>
              </c:pt>
              <c:pt idx="621">
                <c:v>-3.7022788725539266</c:v>
              </c:pt>
              <c:pt idx="622">
                <c:v>-3.704107575924392</c:v>
              </c:pt>
              <c:pt idx="623">
                <c:v>-3.70602345779839</c:v>
              </c:pt>
              <c:pt idx="624">
                <c:v>-3.707958913298425</c:v>
              </c:pt>
              <c:pt idx="625">
                <c:v>-3.7098607251443734</c:v>
              </c:pt>
              <c:pt idx="626">
                <c:v>-3.7117686654033983</c:v>
              </c:pt>
              <c:pt idx="627">
                <c:v>-3.713687270929321</c:v>
              </c:pt>
              <c:pt idx="628">
                <c:v>-3.71560987740837</c:v>
              </c:pt>
              <c:pt idx="629">
                <c:v>-3.717550098520426</c:v>
              </c:pt>
              <c:pt idx="630">
                <c:v>-3.719480814254288</c:v>
              </c:pt>
              <c:pt idx="631">
                <c:v>-3.7214110049886724</c:v>
              </c:pt>
              <c:pt idx="632">
                <c:v>-3.723356703257374</c:v>
              </c:pt>
              <c:pt idx="633">
                <c:v>-3.7253573053006748</c:v>
              </c:pt>
              <c:pt idx="634">
                <c:v>-3.7274019403349716</c:v>
              </c:pt>
              <c:pt idx="635">
                <c:v>-3.7294958482373106</c:v>
              </c:pt>
              <c:pt idx="636">
                <c:v>-3.731602241553599</c:v>
              </c:pt>
              <c:pt idx="637">
                <c:v>-3.7336859692577438</c:v>
              </c:pt>
              <c:pt idx="638">
                <c:v>-3.735782106376208</c:v>
              </c:pt>
              <c:pt idx="639">
                <c:v>-3.737921661629277</c:v>
              </c:pt>
              <c:pt idx="640">
                <c:v>-3.740031232175047</c:v>
              </c:pt>
              <c:pt idx="641">
                <c:v>-3.7420959384769854</c:v>
              </c:pt>
              <c:pt idx="642">
                <c:v>-3.7440693139269716</c:v>
              </c:pt>
              <c:pt idx="643">
                <c:v>-3.746015396865409</c:v>
              </c:pt>
              <c:pt idx="644">
                <c:v>-3.747919195084782</c:v>
              </c:pt>
              <c:pt idx="645">
                <c:v>-3.749819169487287</c:v>
              </c:pt>
              <c:pt idx="646">
                <c:v>-3.7518721817496954</c:v>
              </c:pt>
              <c:pt idx="647">
                <c:v>-3.7539817721918465</c:v>
              </c:pt>
              <c:pt idx="648">
                <c:v>-3.756178446743524</c:v>
              </c:pt>
              <c:pt idx="649">
                <c:v>-3.7584385783365453</c:v>
              </c:pt>
              <c:pt idx="650">
                <c:v>-3.7606980177420968</c:v>
              </c:pt>
              <c:pt idx="651">
                <c:v>-3.7629088877260304</c:v>
              </c:pt>
              <c:pt idx="652">
                <c:v>-3.765171533003774</c:v>
              </c:pt>
              <c:pt idx="653">
                <c:v>-3.767316389270467</c:v>
              </c:pt>
              <c:pt idx="654">
                <c:v>-3.7696353910282117</c:v>
              </c:pt>
              <c:pt idx="655">
                <c:v>-3.771941153587994</c:v>
              </c:pt>
              <c:pt idx="656">
                <c:v>-3.774367702653517</c:v>
              </c:pt>
              <c:pt idx="657">
                <c:v>-3.776774116841426</c:v>
              </c:pt>
              <c:pt idx="658">
                <c:v>-3.779243570651555</c:v>
              </c:pt>
              <c:pt idx="659">
                <c:v>-3.7817245191256594</c:v>
              </c:pt>
              <c:pt idx="660">
                <c:v>-3.784190655926953</c:v>
              </c:pt>
              <c:pt idx="661">
                <c:v>-3.786676191485808</c:v>
              </c:pt>
              <c:pt idx="662">
                <c:v>-3.7892802843189983</c:v>
              </c:pt>
              <c:pt idx="663">
                <c:v>-3.791848986905078</c:v>
              </c:pt>
              <c:pt idx="664">
                <c:v>-3.7944519105187537</c:v>
              </c:pt>
              <c:pt idx="665">
                <c:v>-3.796977997695171</c:v>
              </c:pt>
              <c:pt idx="666">
                <c:v>-3.799707770359111</c:v>
              </c:pt>
              <c:pt idx="667">
                <c:v>-3.802463077004391</c:v>
              </c:pt>
              <c:pt idx="668">
                <c:v>-3.805211015559484</c:v>
              </c:pt>
              <c:pt idx="669">
                <c:v>-3.807887149083937</c:v>
              </c:pt>
              <c:pt idx="670">
                <c:v>-3.8106219941579695</c:v>
              </c:pt>
              <c:pt idx="671">
                <c:v>-3.8133091792404503</c:v>
              </c:pt>
              <c:pt idx="672">
                <c:v>-3.8161495866817896</c:v>
              </c:pt>
              <c:pt idx="673">
                <c:v>-3.818974341149957</c:v>
              </c:pt>
              <c:pt idx="674">
                <c:v>-3.821803182135842</c:v>
              </c:pt>
              <c:pt idx="675">
                <c:v>-3.82472308227851</c:v>
              </c:pt>
              <c:pt idx="676">
                <c:v>-3.8276656672386435</c:v>
              </c:pt>
              <c:pt idx="677">
                <c:v>-3.8306518500990383</c:v>
              </c:pt>
              <c:pt idx="678">
                <c:v>-3.833581728021826</c:v>
              </c:pt>
              <c:pt idx="679">
                <c:v>-3.8365195835193204</c:v>
              </c:pt>
              <c:pt idx="680">
                <c:v>-3.839519463670753</c:v>
              </c:pt>
              <c:pt idx="681">
                <c:v>-3.8425522986510625</c:v>
              </c:pt>
              <c:pt idx="682">
                <c:v>-3.8456764710009423</c:v>
              </c:pt>
              <c:pt idx="683">
                <c:v>-3.848807949586678</c:v>
              </c:pt>
              <c:pt idx="684">
                <c:v>-3.851946729592337</c:v>
              </c:pt>
              <c:pt idx="685">
                <c:v>-3.8550896944900264</c:v>
              </c:pt>
              <c:pt idx="686">
                <c:v>-3.858321380786967</c:v>
              </c:pt>
              <c:pt idx="687">
                <c:v>-3.861668876216095</c:v>
              </c:pt>
              <c:pt idx="688">
                <c:v>-3.86510285416281</c:v>
              </c:pt>
              <c:pt idx="689">
                <c:v>-3.868647639156952</c:v>
              </c:pt>
              <c:pt idx="690">
                <c:v>-3.872234539665993</c:v>
              </c:pt>
              <c:pt idx="691">
                <c:v>-3.8758349963963354</c:v>
              </c:pt>
              <c:pt idx="692">
                <c:v>-3.8793207980429614</c:v>
              </c:pt>
              <c:pt idx="693">
                <c:v>-3.8825828589336684</c:v>
              </c:pt>
              <c:pt idx="694">
                <c:v>-3.885913020193926</c:v>
              </c:pt>
              <c:pt idx="695">
                <c:v>-3.889292473846624</c:v>
              </c:pt>
              <c:pt idx="696">
                <c:v>-3.8926441590500658</c:v>
              </c:pt>
              <c:pt idx="697">
                <c:v>-3.896073189391764</c:v>
              </c:pt>
              <c:pt idx="698">
                <c:v>-3.899560524720892</c:v>
              </c:pt>
              <c:pt idx="699">
                <c:v>-3.903117782728258</c:v>
              </c:pt>
              <c:pt idx="700">
                <c:v>-3.90666237996986</c:v>
              </c:pt>
              <c:pt idx="701">
                <c:v>-3.9102749992249635</c:v>
              </c:pt>
              <c:pt idx="702">
                <c:v>-3.913960668731961</c:v>
              </c:pt>
              <c:pt idx="703">
                <c:v>-3.9176886640932507</c:v>
              </c:pt>
              <c:pt idx="704">
                <c:v>-3.921554057570741</c:v>
              </c:pt>
              <c:pt idx="705">
                <c:v>-3.925329811075993</c:v>
              </c:pt>
              <c:pt idx="706">
                <c:v>-3.929098100622442</c:v>
              </c:pt>
              <c:pt idx="707">
                <c:v>-3.9330556920592312</c:v>
              </c:pt>
              <c:pt idx="708">
                <c:v>-3.937117309869636</c:v>
              </c:pt>
              <c:pt idx="709">
                <c:v>-3.941137622576868</c:v>
              </c:pt>
              <c:pt idx="710">
                <c:v>-3.944897012957222</c:v>
              </c:pt>
              <c:pt idx="711">
                <c:v>-3.9485966243137005</c:v>
              </c:pt>
              <c:pt idx="712">
                <c:v>-3.952269654467224</c:v>
              </c:pt>
              <c:pt idx="713">
                <c:v>-3.95602503274219</c:v>
              </c:pt>
              <c:pt idx="714">
                <c:v>-3.9597458678787003</c:v>
              </c:pt>
              <c:pt idx="715">
                <c:v>-3.9634309839239927</c:v>
              </c:pt>
              <c:pt idx="716">
                <c:v>-3.9671275048217582</c:v>
              </c:pt>
              <c:pt idx="717">
                <c:v>-3.970786726511635</c:v>
              </c:pt>
              <c:pt idx="718">
                <c:v>-3.9744647567261007</c:v>
              </c:pt>
              <c:pt idx="719">
                <c:v>-3.978198983531387</c:v>
              </c:pt>
              <c:pt idx="720">
                <c:v>-3.9819905957786603</c:v>
              </c:pt>
              <c:pt idx="721">
                <c:v>-3.9858156024987204</c:v>
              </c:pt>
              <c:pt idx="722">
                <c:v>-3.989666115429082</c:v>
              </c:pt>
              <c:pt idx="723">
                <c:v>-3.993401336337845</c:v>
              </c:pt>
              <c:pt idx="724">
                <c:v>-3.997082675568446</c:v>
              </c:pt>
              <c:pt idx="725">
                <c:v>-4.000842479332342</c:v>
              </c:pt>
              <c:pt idx="726">
                <c:v>-4.004569717901319</c:v>
              </c:pt>
              <c:pt idx="727">
                <c:v>-4.008324352082412</c:v>
              </c:pt>
              <c:pt idx="728">
                <c:v>-4.012184527830132</c:v>
              </c:pt>
              <c:pt idx="729">
                <c:v>-4.016195161199428</c:v>
              </c:pt>
              <c:pt idx="730">
                <c:v>-4.0201999531073795</c:v>
              </c:pt>
              <c:pt idx="731">
                <c:v>-4.024135032235926</c:v>
              </c:pt>
              <c:pt idx="732">
                <c:v>-4.027960168389183</c:v>
              </c:pt>
              <c:pt idx="733">
                <c:v>-4.031686599480367</c:v>
              </c:pt>
              <c:pt idx="734">
                <c:v>-4.035374132507552</c:v>
              </c:pt>
              <c:pt idx="735">
                <c:v>-4.039070435117272</c:v>
              </c:pt>
              <c:pt idx="736">
                <c:v>-4.042834893654155</c:v>
              </c:pt>
              <c:pt idx="737">
                <c:v>-4.046631300943221</c:v>
              </c:pt>
              <c:pt idx="738">
                <c:v>-4.050407044709647</c:v>
              </c:pt>
              <c:pt idx="739">
                <c:v>-4.054138167461819</c:v>
              </c:pt>
              <c:pt idx="740">
                <c:v>-4.057754762885674</c:v>
              </c:pt>
              <c:pt idx="741">
                <c:v>-4.061203675311013</c:v>
              </c:pt>
              <c:pt idx="742">
                <c:v>-4.064676164080166</c:v>
              </c:pt>
              <c:pt idx="743">
                <c:v>-4.068125833368694</c:v>
              </c:pt>
              <c:pt idx="744">
                <c:v>-4.0716369259222445</c:v>
              </c:pt>
              <c:pt idx="745">
                <c:v>-4.075239637434685</c:v>
              </c:pt>
              <c:pt idx="746">
                <c:v>-4.078560648560027</c:v>
              </c:pt>
              <c:pt idx="747">
                <c:v>-4.082353249552941</c:v>
              </c:pt>
              <c:pt idx="748">
                <c:v>-4.086020405865184</c:v>
              </c:pt>
              <c:pt idx="749">
                <c:v>-4.089840549677853</c:v>
              </c:pt>
              <c:pt idx="750">
                <c:v>-4.093800224810045</c:v>
              </c:pt>
              <c:pt idx="751">
                <c:v>-4.097751186929024</c:v>
              </c:pt>
              <c:pt idx="752">
                <c:v>-4.101807045468957</c:v>
              </c:pt>
              <c:pt idx="753">
                <c:v>-4.105823554410123</c:v>
              </c:pt>
              <c:pt idx="754">
                <c:v>-4.109864132946091</c:v>
              </c:pt>
              <c:pt idx="755">
                <c:v>-4.114112065049744</c:v>
              </c:pt>
              <c:pt idx="756">
                <c:v>-4.118556566219325</c:v>
              </c:pt>
              <c:pt idx="757">
                <c:v>-4.123040103958955</c:v>
              </c:pt>
              <c:pt idx="758">
                <c:v>-4.127521477912688</c:v>
              </c:pt>
              <c:pt idx="759">
                <c:v>-4.13208666112729</c:v>
              </c:pt>
              <c:pt idx="760">
                <c:v>-4.136353621780698</c:v>
              </c:pt>
              <c:pt idx="761">
                <c:v>-4.140597482166862</c:v>
              </c:pt>
              <c:pt idx="762">
                <c:v>-4.144905048841379</c:v>
              </c:pt>
              <c:pt idx="763">
                <c:v>-4.1493090513258695</c:v>
              </c:pt>
              <c:pt idx="764">
                <c:v>-4.153757552112087</c:v>
              </c:pt>
              <c:pt idx="765">
                <c:v>-4.1582839787503145</c:v>
              </c:pt>
              <c:pt idx="766">
                <c:v>-4.1627879450342995</c:v>
              </c:pt>
              <c:pt idx="767">
                <c:v>-4.167202505097489</c:v>
              </c:pt>
              <c:pt idx="768">
                <c:v>-4.171667558629177</c:v>
              </c:pt>
              <c:pt idx="769">
                <c:v>-4.175923002541539</c:v>
              </c:pt>
              <c:pt idx="770">
                <c:v>-4.180086413485947</c:v>
              </c:pt>
              <c:pt idx="771">
                <c:v>-4.1844694024128835</c:v>
              </c:pt>
              <c:pt idx="772">
                <c:v>-4.1888541389092895</c:v>
              </c:pt>
              <c:pt idx="773">
                <c:v>-4.1930694811964795</c:v>
              </c:pt>
              <c:pt idx="774">
                <c:v>-4.197440397047766</c:v>
              </c:pt>
              <c:pt idx="775">
                <c:v>-4.201860590025071</c:v>
              </c:pt>
              <c:pt idx="776">
                <c:v>-4.206558867022336</c:v>
              </c:pt>
              <c:pt idx="777">
                <c:v>-4.211284507950594</c:v>
              </c:pt>
              <c:pt idx="778">
                <c:v>-4.2159321627628525</c:v>
              </c:pt>
              <c:pt idx="779">
                <c:v>-4.220446796063696</c:v>
              </c:pt>
              <c:pt idx="780">
                <c:v>-4.224803293463808</c:v>
              </c:pt>
              <c:pt idx="781">
                <c:v>-4.229064081936796</c:v>
              </c:pt>
              <c:pt idx="782">
                <c:v>-4.233300196905393</c:v>
              </c:pt>
              <c:pt idx="783">
                <c:v>-4.237679370377707</c:v>
              </c:pt>
              <c:pt idx="784">
                <c:v>-4.24222071603973</c:v>
              </c:pt>
              <c:pt idx="785">
                <c:v>-4.246846852596363</c:v>
              </c:pt>
              <c:pt idx="786">
                <c:v>-4.2514553775367565</c:v>
              </c:pt>
              <c:pt idx="787">
                <c:v>-4.2559496635496235</c:v>
              </c:pt>
              <c:pt idx="788">
                <c:v>-4.260701450198705</c:v>
              </c:pt>
              <c:pt idx="789">
                <c:v>-4.265302557605852</c:v>
              </c:pt>
              <c:pt idx="790">
                <c:v>-4.269999026632734</c:v>
              </c:pt>
              <c:pt idx="791">
                <c:v>-4.274615228396221</c:v>
              </c:pt>
              <c:pt idx="792">
                <c:v>-4.279284328958643</c:v>
              </c:pt>
              <c:pt idx="793">
                <c:v>-4.283966590864863</c:v>
              </c:pt>
              <c:pt idx="794">
                <c:v>-4.288530218125672</c:v>
              </c:pt>
              <c:pt idx="795">
                <c:v>-4.293092841718683</c:v>
              </c:pt>
              <c:pt idx="796">
                <c:v>-4.2977409748012825</c:v>
              </c:pt>
              <c:pt idx="797">
                <c:v>-4.302433294402453</c:v>
              </c:pt>
              <c:pt idx="798">
                <c:v>-4.307151318882604</c:v>
              </c:pt>
              <c:pt idx="799">
                <c:v>-4.311914927313174</c:v>
              </c:pt>
              <c:pt idx="800">
                <c:v>-4.3166764348657765</c:v>
              </c:pt>
              <c:pt idx="801">
                <c:v>-4.3214861733368055</c:v>
              </c:pt>
              <c:pt idx="802">
                <c:v>-4.326263235592359</c:v>
              </c:pt>
              <c:pt idx="803">
                <c:v>-4.3310813277162215</c:v>
              </c:pt>
              <c:pt idx="804">
                <c:v>-4.335957237600259</c:v>
              </c:pt>
              <c:pt idx="805">
                <c:v>-4.340863759129603</c:v>
              </c:pt>
              <c:pt idx="806">
                <c:v>-4.34569636613989</c:v>
              </c:pt>
              <c:pt idx="807">
                <c:v>-4.350593089436253</c:v>
              </c:pt>
              <c:pt idx="808">
                <c:v>-4.355682557181003</c:v>
              </c:pt>
              <c:pt idx="809">
                <c:v>-4.360672914103327</c:v>
              </c:pt>
              <c:pt idx="810">
                <c:v>-4.365406866257924</c:v>
              </c:pt>
              <c:pt idx="811">
                <c:v>-4.370169563497896</c:v>
              </c:pt>
              <c:pt idx="812">
                <c:v>-4.375035535655567</c:v>
              </c:pt>
              <c:pt idx="813">
                <c:v>-4.379951437619269</c:v>
              </c:pt>
              <c:pt idx="814">
                <c:v>-4.3850258405473825</c:v>
              </c:pt>
              <c:pt idx="815">
                <c:v>-4.3902103622044795</c:v>
              </c:pt>
              <c:pt idx="816">
                <c:v>-4.395577370525967</c:v>
              </c:pt>
              <c:pt idx="817">
                <c:v>-4.401228090627996</c:v>
              </c:pt>
              <c:pt idx="818">
                <c:v>-4.406900099081659</c:v>
              </c:pt>
              <c:pt idx="819">
                <c:v>-4.412514657378703</c:v>
              </c:pt>
              <c:pt idx="820">
                <c:v>-4.418140189265264</c:v>
              </c:pt>
              <c:pt idx="821">
                <c:v>-4.423892563651539</c:v>
              </c:pt>
              <c:pt idx="822">
                <c:v>-4.429814449364115</c:v>
              </c:pt>
              <c:pt idx="823">
                <c:v>-4.435827678973857</c:v>
              </c:pt>
              <c:pt idx="824">
                <c:v>-4.441767975104747</c:v>
              </c:pt>
              <c:pt idx="825">
                <c:v>-4.4476360182133154</c:v>
              </c:pt>
              <c:pt idx="826">
                <c:v>-4.453422791743821</c:v>
              </c:pt>
              <c:pt idx="827">
                <c:v>-4.459202690434383</c:v>
              </c:pt>
              <c:pt idx="828">
                <c:v>-4.465045344725028</c:v>
              </c:pt>
              <c:pt idx="829">
                <c:v>-4.470927855259383</c:v>
              </c:pt>
              <c:pt idx="830">
                <c:v>-4.476842961140329</c:v>
              </c:pt>
              <c:pt idx="831">
                <c:v>-4.482879351077769</c:v>
              </c:pt>
              <c:pt idx="832">
                <c:v>-4.489071800182993</c:v>
              </c:pt>
              <c:pt idx="833">
                <c:v>-4.49539187049133</c:v>
              </c:pt>
              <c:pt idx="834">
                <c:v>-4.50221091253109</c:v>
              </c:pt>
              <c:pt idx="835">
                <c:v>-4.508736383735331</c:v>
              </c:pt>
              <c:pt idx="836">
                <c:v>-4.515169364363356</c:v>
              </c:pt>
              <c:pt idx="837">
                <c:v>-4.521570595728287</c:v>
              </c:pt>
              <c:pt idx="838">
                <c:v>-4.528067590527517</c:v>
              </c:pt>
              <c:pt idx="839">
                <c:v>-4.534597813953668</c:v>
              </c:pt>
              <c:pt idx="840">
                <c:v>-4.541039005072425</c:v>
              </c:pt>
              <c:pt idx="841">
                <c:v>-4.547617011293979</c:v>
              </c:pt>
              <c:pt idx="842">
                <c:v>-4.554380230894896</c:v>
              </c:pt>
              <c:pt idx="843">
                <c:v>-4.561269418629857</c:v>
              </c:pt>
              <c:pt idx="844">
                <c:v>-4.568215013681473</c:v>
              </c:pt>
              <c:pt idx="845">
                <c:v>-4.575139588805892</c:v>
              </c:pt>
              <c:pt idx="846">
                <c:v>-4.582036993351339</c:v>
              </c:pt>
              <c:pt idx="847">
                <c:v>-4.588909175891894</c:v>
              </c:pt>
              <c:pt idx="848">
                <c:v>-4.595828488631149</c:v>
              </c:pt>
              <c:pt idx="849">
                <c:v>-4.602708442559962</c:v>
              </c:pt>
              <c:pt idx="850">
                <c:v>-4.609149641551764</c:v>
              </c:pt>
              <c:pt idx="851">
                <c:v>-4.6162653987672915</c:v>
              </c:pt>
              <c:pt idx="852">
                <c:v>-4.6226044945569855</c:v>
              </c:pt>
              <c:pt idx="853">
                <c:v>-4.630040539865741</c:v>
              </c:pt>
              <c:pt idx="854">
                <c:v>-4.637238640925516</c:v>
              </c:pt>
              <c:pt idx="855">
                <c:v>-4.644452704267867</c:v>
              </c:pt>
              <c:pt idx="856">
                <c:v>-4.651527683474678</c:v>
              </c:pt>
              <c:pt idx="857">
                <c:v>-4.658591197496848</c:v>
              </c:pt>
              <c:pt idx="858">
                <c:v>-4.665646791616482</c:v>
              </c:pt>
              <c:pt idx="859">
                <c:v>-4.672686030193532</c:v>
              </c:pt>
              <c:pt idx="860">
                <c:v>-4.679685431410315</c:v>
              </c:pt>
              <c:pt idx="861">
                <c:v>-4.686487106040678</c:v>
              </c:pt>
              <c:pt idx="862">
                <c:v>-4.693219104049547</c:v>
              </c:pt>
              <c:pt idx="863">
                <c:v>-4.699933033562476</c:v>
              </c:pt>
              <c:pt idx="864">
                <c:v>-4.706677229811406</c:v>
              </c:pt>
              <c:pt idx="865">
                <c:v>-4.713482903921192</c:v>
              </c:pt>
              <c:pt idx="866">
                <c:v>-4.72031708953615</c:v>
              </c:pt>
              <c:pt idx="867">
                <c:v>-4.727105287921049</c:v>
              </c:pt>
              <c:pt idx="868">
                <c:v>-4.733824769968721</c:v>
              </c:pt>
              <c:pt idx="869">
                <c:v>-4.74060922157282</c:v>
              </c:pt>
              <c:pt idx="870">
                <c:v>-4.747440641654224</c:v>
              </c:pt>
              <c:pt idx="871">
                <c:v>-4.754164199148691</c:v>
              </c:pt>
              <c:pt idx="872">
                <c:v>-4.760950906859809</c:v>
              </c:pt>
              <c:pt idx="873">
                <c:v>-4.767789377264767</c:v>
              </c:pt>
              <c:pt idx="874">
                <c:v>-4.774512383945934</c:v>
              </c:pt>
              <c:pt idx="875">
                <c:v>-4.781133779715064</c:v>
              </c:pt>
              <c:pt idx="876">
                <c:v>-4.787724479845479</c:v>
              </c:pt>
              <c:pt idx="877">
                <c:v>-4.794305841892348</c:v>
              </c:pt>
              <c:pt idx="878">
                <c:v>-4.800864902535668</c:v>
              </c:pt>
              <c:pt idx="879">
                <c:v>-4.80741303451274</c:v>
              </c:pt>
              <c:pt idx="880">
                <c:v>-4.8138831324297</c:v>
              </c:pt>
              <c:pt idx="881">
                <c:v>-4.82034481769472</c:v>
              </c:pt>
              <c:pt idx="882">
                <c:v>-4.826781670762434</c:v>
              </c:pt>
              <c:pt idx="883">
                <c:v>-4.833188159023981</c:v>
              </c:pt>
              <c:pt idx="884">
                <c:v>-4.839504457624654</c:v>
              </c:pt>
              <c:pt idx="885">
                <c:v>-4.845703868882926</c:v>
              </c:pt>
              <c:pt idx="886">
                <c:v>-4.851742944185977</c:v>
              </c:pt>
              <c:pt idx="887">
                <c:v>-4.857591760750239</c:v>
              </c:pt>
              <c:pt idx="888">
                <c:v>-4.86339039816361</c:v>
              </c:pt>
              <c:pt idx="889">
                <c:v>-4.869145390568808</c:v>
              </c:pt>
              <c:pt idx="890">
                <c:v>-4.875173108621482</c:v>
              </c:pt>
              <c:pt idx="891">
                <c:v>-4.881219586754853</c:v>
              </c:pt>
              <c:pt idx="892">
                <c:v>-4.887170536957133</c:v>
              </c:pt>
              <c:pt idx="893">
                <c:v>-4.892946132982938</c:v>
              </c:pt>
              <c:pt idx="894">
                <c:v>-4.898572579950363</c:v>
              </c:pt>
              <c:pt idx="895">
                <c:v>-4.904088273594466</c:v>
              </c:pt>
              <c:pt idx="896">
                <c:v>-4.909569110387974</c:v>
              </c:pt>
              <c:pt idx="897">
                <c:v>-4.91495572265272</c:v>
              </c:pt>
              <c:pt idx="898">
                <c:v>-4.91999437734677</c:v>
              </c:pt>
              <c:pt idx="899">
                <c:v>-4.925041011330753</c:v>
              </c:pt>
              <c:pt idx="900">
                <c:v>-4.930350399840123</c:v>
              </c:pt>
              <c:pt idx="901">
                <c:v>-4.936295191008903</c:v>
              </c:pt>
              <c:pt idx="902">
                <c:v>-4.942166599444691</c:v>
              </c:pt>
              <c:pt idx="903">
                <c:v>-4.9479990198987</c:v>
              </c:pt>
              <c:pt idx="904">
                <c:v>-4.953903023876038</c:v>
              </c:pt>
              <c:pt idx="905">
                <c:v>-4.959500510465524</c:v>
              </c:pt>
              <c:pt idx="906">
                <c:v>-4.964950686226313</c:v>
              </c:pt>
              <c:pt idx="907">
                <c:v>-4.9703524786650455</c:v>
              </c:pt>
              <c:pt idx="908">
                <c:v>-4.97576890839259</c:v>
              </c:pt>
              <c:pt idx="909">
                <c:v>-4.981282862017194</c:v>
              </c:pt>
              <c:pt idx="910">
                <c:v>-4.987057376803374</c:v>
              </c:pt>
              <c:pt idx="911">
                <c:v>-4.992875527564566</c:v>
              </c:pt>
              <c:pt idx="912">
                <c:v>-4.998841979004313</c:v>
              </c:pt>
              <c:pt idx="913">
                <c:v>-5.004739161845909</c:v>
              </c:pt>
              <c:pt idx="914">
                <c:v>-5.0105795516007285</c:v>
              </c:pt>
              <c:pt idx="915">
                <c:v>-5.016328617139804</c:v>
              </c:pt>
              <c:pt idx="916">
                <c:v>-5.022059301738922</c:v>
              </c:pt>
              <c:pt idx="917">
                <c:v>-5.027711977881039</c:v>
              </c:pt>
              <c:pt idx="918">
                <c:v>-5.033139107955795</c:v>
              </c:pt>
              <c:pt idx="919">
                <c:v>-5.03847876869682</c:v>
              </c:pt>
              <c:pt idx="920">
                <c:v>-5.04379121660242</c:v>
              </c:pt>
              <c:pt idx="921">
                <c:v>-5.048906415279138</c:v>
              </c:pt>
              <c:pt idx="922">
                <c:v>-5.053909961833432</c:v>
              </c:pt>
              <c:pt idx="923">
                <c:v>-5.058887765044534</c:v>
              </c:pt>
              <c:pt idx="924">
                <c:v>-5.063857878997779</c:v>
              </c:pt>
              <c:pt idx="925">
                <c:v>-5.068687087841536</c:v>
              </c:pt>
              <c:pt idx="926">
                <c:v>-5.073639029360224</c:v>
              </c:pt>
              <c:pt idx="927">
                <c:v>-5.079198097000433</c:v>
              </c:pt>
              <c:pt idx="928">
                <c:v>-5.08476906060704</c:v>
              </c:pt>
              <c:pt idx="929">
                <c:v>-5.090222066610056</c:v>
              </c:pt>
              <c:pt idx="930">
                <c:v>-5.095454852730336</c:v>
              </c:pt>
              <c:pt idx="931">
                <c:v>-5.10074817195264</c:v>
              </c:pt>
              <c:pt idx="932">
                <c:v>-5.10618721272466</c:v>
              </c:pt>
              <c:pt idx="933">
                <c:v>-5.111513855264989</c:v>
              </c:pt>
              <c:pt idx="934">
                <c:v>-5.116347648224654</c:v>
              </c:pt>
              <c:pt idx="935">
                <c:v>-5.121138829146347</c:v>
              </c:pt>
              <c:pt idx="936">
                <c:v>-5.126008417281114</c:v>
              </c:pt>
              <c:pt idx="937">
                <c:v>-5.130820516125012</c:v>
              </c:pt>
              <c:pt idx="938">
                <c:v>-5.135703152521263</c:v>
              </c:pt>
              <c:pt idx="939">
                <c:v>-5.1409824569616625</c:v>
              </c:pt>
              <c:pt idx="940">
                <c:v>-5.146464831319473</c:v>
              </c:pt>
              <c:pt idx="941">
                <c:v>-5.151177460022824</c:v>
              </c:pt>
              <c:pt idx="942">
                <c:v>-5.154590620424282</c:v>
              </c:pt>
              <c:pt idx="943">
                <c:v>-5.157746578315646</c:v>
              </c:pt>
              <c:pt idx="944">
                <c:v>-5.162576978661651</c:v>
              </c:pt>
              <c:pt idx="945">
                <c:v>-5.168806819150789</c:v>
              </c:pt>
              <c:pt idx="946">
                <c:v>-5.175107177796116</c:v>
              </c:pt>
              <c:pt idx="947">
                <c:v>-5.1807213282949665</c:v>
              </c:pt>
              <c:pt idx="948">
                <c:v>-5.186446364172968</c:v>
              </c:pt>
              <c:pt idx="949">
                <c:v>-5.192167426573618</c:v>
              </c:pt>
              <c:pt idx="950">
                <c:v>-5.197770338367193</c:v>
              </c:pt>
              <c:pt idx="951">
                <c:v>-5.20345480573552</c:v>
              </c:pt>
              <c:pt idx="952">
                <c:v>-5.209196385363635</c:v>
              </c:pt>
              <c:pt idx="953">
                <c:v>-5.21470505234065</c:v>
              </c:pt>
              <c:pt idx="954">
                <c:v>-5.219839004383784</c:v>
              </c:pt>
              <c:pt idx="955">
                <c:v>-5.224999375551458</c:v>
              </c:pt>
              <c:pt idx="956">
                <c:v>-5.230107439625981</c:v>
              </c:pt>
              <c:pt idx="957">
                <c:v>-5.2350635837697155</c:v>
              </c:pt>
              <c:pt idx="958">
                <c:v>-5.239816595132676</c:v>
              </c:pt>
              <c:pt idx="959">
                <c:v>-5.244391135896721</c:v>
              </c:pt>
              <c:pt idx="960">
                <c:v>-5.24882871299355</c:v>
              </c:pt>
              <c:pt idx="961">
                <c:v>-5.253021926197394</c:v>
              </c:pt>
              <c:pt idx="962">
                <c:v>-5.25681411706025</c:v>
              </c:pt>
              <c:pt idx="963">
                <c:v>-5.2613795576799935</c:v>
              </c:pt>
              <c:pt idx="964">
                <c:v>-5.266682337217133</c:v>
              </c:pt>
              <c:pt idx="965">
                <c:v>-5.271205652912451</c:v>
              </c:pt>
              <c:pt idx="966">
                <c:v>-5.2756217145322335</c:v>
              </c:pt>
              <c:pt idx="967">
                <c:v>-5.28005086324494</c:v>
              </c:pt>
              <c:pt idx="968">
                <c:v>-5.284665316207687</c:v>
              </c:pt>
              <c:pt idx="969">
                <c:v>-5.288903402436876</c:v>
              </c:pt>
              <c:pt idx="970">
                <c:v>-5.2926427655498225</c:v>
              </c:pt>
              <c:pt idx="971">
                <c:v>-5.295820302297917</c:v>
              </c:pt>
              <c:pt idx="972">
                <c:v>-5.29813769239536</c:v>
              </c:pt>
              <c:pt idx="973">
                <c:v>-5.299992403729084</c:v>
              </c:pt>
              <c:pt idx="974">
                <c:v>-5.302894509871578</c:v>
              </c:pt>
              <c:pt idx="975">
                <c:v>-5.306604612871958</c:v>
              </c:pt>
              <c:pt idx="976">
                <c:v>-5.3115250047441265</c:v>
              </c:pt>
              <c:pt idx="977">
                <c:v>-5.316632314940722</c:v>
              </c:pt>
              <c:pt idx="978">
                <c:v>-5.321646447414733</c:v>
              </c:pt>
              <c:pt idx="979">
                <c:v>-5.326638061287838</c:v>
              </c:pt>
              <c:pt idx="980">
                <c:v>-5.331900290055719</c:v>
              </c:pt>
              <c:pt idx="981">
                <c:v>-5.336682666642032</c:v>
              </c:pt>
              <c:pt idx="982">
                <c:v>-5.341220915091362</c:v>
              </c:pt>
              <c:pt idx="983">
                <c:v>-5.346028616826624</c:v>
              </c:pt>
              <c:pt idx="984">
                <c:v>-5.350971982307928</c:v>
              </c:pt>
              <c:pt idx="985">
                <c:v>-5.355877644750852</c:v>
              </c:pt>
              <c:pt idx="986">
                <c:v>-5.360675903475413</c:v>
              </c:pt>
              <c:pt idx="987">
                <c:v>-5.365703135546204</c:v>
              </c:pt>
              <c:pt idx="988">
                <c:v>-5.370726011659436</c:v>
              </c:pt>
              <c:pt idx="989">
                <c:v>-5.3755209173823175</c:v>
              </c:pt>
              <c:pt idx="990">
                <c:v>-5.379774387533188</c:v>
              </c:pt>
              <c:pt idx="991">
                <c:v>-5.383955318210016</c:v>
              </c:pt>
              <c:pt idx="992">
                <c:v>-5.388175828459777</c:v>
              </c:pt>
              <c:pt idx="993">
                <c:v>-5.392079833854103</c:v>
              </c:pt>
              <c:pt idx="994">
                <c:v>-5.39585822118516</c:v>
              </c:pt>
              <c:pt idx="995">
                <c:v>-5.399807139865544</c:v>
              </c:pt>
              <c:pt idx="996">
                <c:v>-5.402819472719188</c:v>
              </c:pt>
              <c:pt idx="997">
                <c:v>-5.405662706890619</c:v>
              </c:pt>
              <c:pt idx="998">
                <c:v>-5.408815143458446</c:v>
              </c:pt>
              <c:pt idx="999">
                <c:v>-5.411701395751735</c:v>
              </c:pt>
              <c:pt idx="1000">
                <c:v>-5.4157004440930345</c:v>
              </c:pt>
              <c:pt idx="1001">
                <c:v>-5.42052394702828</c:v>
              </c:pt>
              <c:pt idx="1002">
                <c:v>-5.42493691715085</c:v>
              </c:pt>
              <c:pt idx="1003">
                <c:v>-5.429263305269878</c:v>
              </c:pt>
              <c:pt idx="1004">
                <c:v>-5.433635583851874</c:v>
              </c:pt>
              <c:pt idx="1005">
                <c:v>-5.43801898763057</c:v>
              </c:pt>
              <c:pt idx="1006">
                <c:v>-5.442311178273216</c:v>
              </c:pt>
              <c:pt idx="1007">
                <c:v>-5.446641354655949</c:v>
              </c:pt>
              <c:pt idx="1008">
                <c:v>-5.450306586654522</c:v>
              </c:pt>
              <c:pt idx="1009">
                <c:v>-5.45356592371631</c:v>
              </c:pt>
              <c:pt idx="1010">
                <c:v>-5.456903379229915</c:v>
              </c:pt>
              <c:pt idx="1011">
                <c:v>-5.460301774581625</c:v>
              </c:pt>
              <c:pt idx="1012">
                <c:v>-5.463972124649988</c:v>
              </c:pt>
              <c:pt idx="1013">
                <c:v>-5.4679479371358655</c:v>
              </c:pt>
              <c:pt idx="1014">
                <c:v>-5.471763541591786</c:v>
              </c:pt>
              <c:pt idx="1015">
                <c:v>-5.475525984526404</c:v>
              </c:pt>
              <c:pt idx="1016">
                <c:v>-5.4794025044756145</c:v>
              </c:pt>
              <c:pt idx="1017">
                <c:v>-5.483177835269521</c:v>
              </c:pt>
              <c:pt idx="1018">
                <c:v>-5.486643874094155</c:v>
              </c:pt>
              <c:pt idx="1019">
                <c:v>-5.490417132382903</c:v>
              </c:pt>
              <c:pt idx="1020">
                <c:v>-5.494571890856895</c:v>
              </c:pt>
              <c:pt idx="1021">
                <c:v>-5.498842107964715</c:v>
              </c:pt>
              <c:pt idx="1022">
                <c:v>-5.50312429631128</c:v>
              </c:pt>
              <c:pt idx="1023">
                <c:v>-5.507401628843007</c:v>
              </c:pt>
              <c:pt idx="1024">
                <c:v>-5.5116947010098984</c:v>
              </c:pt>
              <c:pt idx="1025">
                <c:v>-5.516157478492841</c:v>
              </c:pt>
              <c:pt idx="1026">
                <c:v>-5.520850988363788</c:v>
              </c:pt>
              <c:pt idx="1027">
                <c:v>-5.525244845708202</c:v>
              </c:pt>
              <c:pt idx="1028">
                <c:v>-5.529082589018765</c:v>
              </c:pt>
              <c:pt idx="1029">
                <c:v>-5.53328952484821</c:v>
              </c:pt>
              <c:pt idx="1030">
                <c:v>-5.537187373981629</c:v>
              </c:pt>
              <c:pt idx="1031">
                <c:v>-5.5408805400631005</c:v>
              </c:pt>
              <c:pt idx="1032">
                <c:v>-5.54431783549921</c:v>
              </c:pt>
              <c:pt idx="1033">
                <c:v>-5.547719701132091</c:v>
              </c:pt>
              <c:pt idx="1034">
                <c:v>-5.550861146606322</c:v>
              </c:pt>
              <c:pt idx="1035">
                <c:v>-5.553677237195363</c:v>
              </c:pt>
              <c:pt idx="1036">
                <c:v>-5.556305280260866</c:v>
              </c:pt>
              <c:pt idx="1037">
                <c:v>-5.560480994325186</c:v>
              </c:pt>
              <c:pt idx="1038">
                <c:v>-5.564866241961729</c:v>
              </c:pt>
              <c:pt idx="1039">
                <c:v>-5.569185080344816</c:v>
              </c:pt>
              <c:pt idx="1040">
                <c:v>-5.573215560626388</c:v>
              </c:pt>
              <c:pt idx="1041">
                <c:v>-5.577500442383409</c:v>
              </c:pt>
              <c:pt idx="1042">
                <c:v>-5.582012110501299</c:v>
              </c:pt>
              <c:pt idx="1043">
                <c:v>-5.58626615843943</c:v>
              </c:pt>
              <c:pt idx="1044">
                <c:v>-5.59018856376457</c:v>
              </c:pt>
              <c:pt idx="1045">
                <c:v>-5.592595497480488</c:v>
              </c:pt>
              <c:pt idx="1046">
                <c:v>-5.594885963257012</c:v>
              </c:pt>
              <c:pt idx="1047">
                <c:v>-5.597137042031437</c:v>
              </c:pt>
              <c:pt idx="1048">
                <c:v>-5.599556995930902</c:v>
              </c:pt>
              <c:pt idx="1049">
                <c:v>-5.602659731629041</c:v>
              </c:pt>
              <c:pt idx="1050">
                <c:v>-5.6064914814065885</c:v>
              </c:pt>
              <c:pt idx="1051">
                <c:v>-5.6102546519333405</c:v>
              </c:pt>
              <c:pt idx="1052">
                <c:v>-5.613756157052896</c:v>
              </c:pt>
              <c:pt idx="1053">
                <c:v>-5.617327505436926</c:v>
              </c:pt>
              <c:pt idx="1054">
                <c:v>-5.620897623622182</c:v>
              </c:pt>
              <c:pt idx="1055">
                <c:v>-5.624241308813256</c:v>
              </c:pt>
              <c:pt idx="1056">
                <c:v>-5.627924266474262</c:v>
              </c:pt>
              <c:pt idx="1057">
                <c:v>-5.632796947710041</c:v>
              </c:pt>
              <c:pt idx="1058">
                <c:v>-5.637687204673489</c:v>
              </c:pt>
              <c:pt idx="1059">
                <c:v>-5.641758588367805</c:v>
              </c:pt>
              <c:pt idx="1060">
                <c:v>-5.646381860046382</c:v>
              </c:pt>
              <c:pt idx="1061">
                <c:v>-5.651247440742784</c:v>
              </c:pt>
              <c:pt idx="1062">
                <c:v>-5.655764965448361</c:v>
              </c:pt>
              <c:pt idx="1063">
                <c:v>-5.660171075417379</c:v>
              </c:pt>
              <c:pt idx="1064">
                <c:v>-5.664223265691903</c:v>
              </c:pt>
              <c:pt idx="1065">
                <c:v>-5.668513991643953</c:v>
              </c:pt>
              <c:pt idx="1066">
                <c:v>-5.672804595496767</c:v>
              </c:pt>
              <c:pt idx="1067">
                <c:v>-5.676902664152064</c:v>
              </c:pt>
              <c:pt idx="1068">
                <c:v>-5.680490036820263</c:v>
              </c:pt>
              <c:pt idx="1069">
                <c:v>-5.683614440978715</c:v>
              </c:pt>
              <c:pt idx="1070">
                <c:v>-5.686729817682397</c:v>
              </c:pt>
              <c:pt idx="1071">
                <c:v>-5.68969337122208</c:v>
              </c:pt>
              <c:pt idx="1072">
                <c:v>-5.692181035540804</c:v>
              </c:pt>
              <c:pt idx="1073">
                <c:v>-5.6950702297705105</c:v>
              </c:pt>
              <c:pt idx="1074">
                <c:v>-5.700183379386911</c:v>
              </c:pt>
              <c:pt idx="1075">
                <c:v>-5.704787076881559</c:v>
              </c:pt>
              <c:pt idx="1076">
                <c:v>-5.708797705439971</c:v>
              </c:pt>
              <c:pt idx="1077">
                <c:v>-5.712182599933031</c:v>
              </c:pt>
              <c:pt idx="1078">
                <c:v>-5.715731733957572</c:v>
              </c:pt>
              <c:pt idx="1079">
                <c:v>-5.718957537675113</c:v>
              </c:pt>
              <c:pt idx="1080">
                <c:v>-5.722251008912622</c:v>
              </c:pt>
              <c:pt idx="1081">
                <c:v>-5.724962902027578</c:v>
              </c:pt>
              <c:pt idx="1082">
                <c:v>-5.726029307297061</c:v>
              </c:pt>
              <c:pt idx="1083">
                <c:v>-5.727232730927646</c:v>
              </c:pt>
              <c:pt idx="1084">
                <c:v>-5.728423231261499</c:v>
              </c:pt>
              <c:pt idx="1085">
                <c:v>-5.7299830064203086</c:v>
              </c:pt>
              <c:pt idx="1086">
                <c:v>-5.732631123181457</c:v>
              </c:pt>
              <c:pt idx="1087">
                <c:v>-5.7355883377848125</c:v>
              </c:pt>
              <c:pt idx="1088">
                <c:v>-5.739253832444623</c:v>
              </c:pt>
              <c:pt idx="1089">
                <c:v>-5.742948124930651</c:v>
              </c:pt>
              <c:pt idx="1090">
                <c:v>-5.74578798461772</c:v>
              </c:pt>
              <c:pt idx="1091">
                <c:v>-5.748970461476097</c:v>
              </c:pt>
              <c:pt idx="1092">
                <c:v>-5.751855012712222</c:v>
              </c:pt>
              <c:pt idx="1093">
                <c:v>-5.7550132455137994</c:v>
              </c:pt>
              <c:pt idx="1094">
                <c:v>-5.758620396244161</c:v>
              </c:pt>
              <c:pt idx="1095">
                <c:v>-5.762685030420417</c:v>
              </c:pt>
              <c:pt idx="1096">
                <c:v>-5.766541903862483</c:v>
              </c:pt>
              <c:pt idx="1097">
                <c:v>-5.7707252595814404</c:v>
              </c:pt>
              <c:pt idx="1098">
                <c:v>-5.775024322490758</c:v>
              </c:pt>
              <c:pt idx="1099">
                <c:v>-5.779079025096107</c:v>
              </c:pt>
              <c:pt idx="1100">
                <c:v>-5.782518687881839</c:v>
              </c:pt>
              <c:pt idx="1101">
                <c:v>-5.785898264026768</c:v>
              </c:pt>
              <c:pt idx="1102">
                <c:v>-5.789357819956273</c:v>
              </c:pt>
              <c:pt idx="1103">
                <c:v>-5.792901763782309</c:v>
              </c:pt>
              <c:pt idx="1104">
                <c:v>-5.795440516640852</c:v>
              </c:pt>
              <c:pt idx="1105">
                <c:v>-5.797427229866138</c:v>
              </c:pt>
              <c:pt idx="1106">
                <c:v>-5.798813245333587</c:v>
              </c:pt>
              <c:pt idx="1107">
                <c:v>-5.7995407619228</c:v>
              </c:pt>
              <c:pt idx="1108">
                <c:v>-5.799141297430717</c:v>
              </c:pt>
              <c:pt idx="1109">
                <c:v>-5.798376227648587</c:v>
              </c:pt>
              <c:pt idx="1110">
                <c:v>-5.798873369670434</c:v>
              </c:pt>
              <c:pt idx="1111">
                <c:v>-5.801601367665013</c:v>
              </c:pt>
              <c:pt idx="1112">
                <c:v>-5.804263584471161</c:v>
              </c:pt>
              <c:pt idx="1113">
                <c:v>-5.806900457819198</c:v>
              </c:pt>
              <c:pt idx="1114">
                <c:v>-5.809687915571786</c:v>
              </c:pt>
              <c:pt idx="1115">
                <c:v>-5.8125413256643785</c:v>
              </c:pt>
              <c:pt idx="1116">
                <c:v>-5.814755409036611</c:v>
              </c:pt>
              <c:pt idx="1117">
                <c:v>-5.8166845933846485</c:v>
              </c:pt>
              <c:pt idx="1118">
                <c:v>-5.817579640710933</c:v>
              </c:pt>
              <c:pt idx="1119">
                <c:v>-5.817334316881337</c:v>
              </c:pt>
              <c:pt idx="1120">
                <c:v>-5.817599615029824</c:v>
              </c:pt>
              <c:pt idx="1121">
                <c:v>-5.81800786303546</c:v>
              </c:pt>
              <c:pt idx="1122">
                <c:v>-5.820781525599005</c:v>
              </c:pt>
              <c:pt idx="1123">
                <c:v>-5.8260856601985935</c:v>
              </c:pt>
              <c:pt idx="1124">
                <c:v>-5.830546001348296</c:v>
              </c:pt>
              <c:pt idx="1125">
                <c:v>-5.833957875210544</c:v>
              </c:pt>
              <c:pt idx="1126">
                <c:v>-5.837026581571184</c:v>
              </c:pt>
              <c:pt idx="1127">
                <c:v>-5.840977520118789</c:v>
              </c:pt>
              <c:pt idx="1128">
                <c:v>-5.844151008469514</c:v>
              </c:pt>
              <c:pt idx="1129">
                <c:v>-5.847760592963539</c:v>
              </c:pt>
              <c:pt idx="1130">
                <c:v>-5.852502994481686</c:v>
              </c:pt>
              <c:pt idx="1131">
                <c:v>-5.857347783866092</c:v>
              </c:pt>
              <c:pt idx="1132">
                <c:v>-5.8619532161506775</c:v>
              </c:pt>
              <c:pt idx="1133">
                <c:v>-5.866716634139011</c:v>
              </c:pt>
              <c:pt idx="1134">
                <c:v>-5.872266901642021</c:v>
              </c:pt>
              <c:pt idx="1135">
                <c:v>-5.87820386936385</c:v>
              </c:pt>
              <c:pt idx="1136">
                <c:v>-5.88324286846849</c:v>
              </c:pt>
              <c:pt idx="1137">
                <c:v>-5.8878140803100685</c:v>
              </c:pt>
              <c:pt idx="1138">
                <c:v>-5.892274611624209</c:v>
              </c:pt>
              <c:pt idx="1139">
                <c:v>-5.896192859415916</c:v>
              </c:pt>
              <c:pt idx="1140">
                <c:v>-5.898895910246455</c:v>
              </c:pt>
              <c:pt idx="1141">
                <c:v>-5.901595115298681</c:v>
              </c:pt>
              <c:pt idx="1142">
                <c:v>-5.903935077158807</c:v>
              </c:pt>
              <c:pt idx="1143">
                <c:v>-5.906098754352498</c:v>
              </c:pt>
              <c:pt idx="1144">
                <c:v>-5.907370573752174</c:v>
              </c:pt>
              <c:pt idx="1145">
                <c:v>-5.908378760019169</c:v>
              </c:pt>
              <c:pt idx="1146">
                <c:v>-5.9091426040184665</c:v>
              </c:pt>
              <c:pt idx="1147">
                <c:v>-5.912108603233455</c:v>
              </c:pt>
              <c:pt idx="1148">
                <c:v>-5.9166514888847095</c:v>
              </c:pt>
              <c:pt idx="1149">
                <c:v>-5.920829611450142</c:v>
              </c:pt>
              <c:pt idx="1150">
                <c:v>-5.925172592460925</c:v>
              </c:pt>
              <c:pt idx="1151">
                <c:v>-5.929925173732472</c:v>
              </c:pt>
              <c:pt idx="1152">
                <c:v>-5.9336069785278776</c:v>
              </c:pt>
              <c:pt idx="1153">
                <c:v>-5.936100213124696</c:v>
              </c:pt>
              <c:pt idx="1154">
                <c:v>-5.940171618359017</c:v>
              </c:pt>
              <c:pt idx="1155">
                <c:v>-5.941627126721426</c:v>
              </c:pt>
              <c:pt idx="1156">
                <c:v>-5.9409632040743965</c:v>
              </c:pt>
              <c:pt idx="1157">
                <c:v>-5.940493381080687</c:v>
              </c:pt>
              <c:pt idx="1158">
                <c:v>-5.941243824667277</c:v>
              </c:pt>
              <c:pt idx="1159">
                <c:v>-5.943220883686605</c:v>
              </c:pt>
              <c:pt idx="1160">
                <c:v>-5.9465988380742445</c:v>
              </c:pt>
              <c:pt idx="1161">
                <c:v>-5.949995531083175</c:v>
              </c:pt>
              <c:pt idx="1162">
                <c:v>-5.952923823966429</c:v>
              </c:pt>
              <c:pt idx="1163">
                <c:v>-5.956040731929999</c:v>
              </c:pt>
              <c:pt idx="1164">
                <c:v>-5.958812666229191</c:v>
              </c:pt>
              <c:pt idx="1165">
                <c:v>-5.961407652860235</c:v>
              </c:pt>
              <c:pt idx="1166">
                <c:v>-5.964834521329313</c:v>
              </c:pt>
              <c:pt idx="1167">
                <c:v>-5.9692100881783725</c:v>
              </c:pt>
              <c:pt idx="1168">
                <c:v>-5.972238721271502</c:v>
              </c:pt>
              <c:pt idx="1169">
                <c:v>-5.975883927173229</c:v>
              </c:pt>
              <c:pt idx="1170">
                <c:v>-5.979530985901161</c:v>
              </c:pt>
              <c:pt idx="1171">
                <c:v>-5.982995893044371</c:v>
              </c:pt>
              <c:pt idx="1172">
                <c:v>-5.9859375179829675</c:v>
              </c:pt>
              <c:pt idx="1173">
                <c:v>-5.988882270462836</c:v>
              </c:pt>
              <c:pt idx="1174">
                <c:v>-5.991357252434715</c:v>
              </c:pt>
              <c:pt idx="1175">
                <c:v>-5.993829292819399</c:v>
              </c:pt>
              <c:pt idx="1176">
                <c:v>-5.995347656569896</c:v>
              </c:pt>
              <c:pt idx="1177">
                <c:v>-5.996772187989964</c:v>
              </c:pt>
              <c:pt idx="1178">
                <c:v>-5.9973588509999605</c:v>
              </c:pt>
              <c:pt idx="1179">
                <c:v>-5.996746324042013</c:v>
              </c:pt>
              <c:pt idx="1180">
                <c:v>-5.9947379576479305</c:v>
              </c:pt>
              <c:pt idx="1181">
                <c:v>-5.992371690743193</c:v>
              </c:pt>
              <c:pt idx="1182">
                <c:v>-5.990927470626357</c:v>
              </c:pt>
              <c:pt idx="1183">
                <c:v>-5.988746829872503</c:v>
              </c:pt>
              <c:pt idx="1184">
                <c:v>-5.989136335473194</c:v>
              </c:pt>
              <c:pt idx="1185">
                <c:v>-5.992013383059091</c:v>
              </c:pt>
              <c:pt idx="1186">
                <c:v>-5.995588336750888</c:v>
              </c:pt>
              <c:pt idx="1187">
                <c:v>-5.997423605029339</c:v>
              </c:pt>
              <c:pt idx="1188">
                <c:v>-5.998538888188905</c:v>
              </c:pt>
              <c:pt idx="1189">
                <c:v>-5.999704780115694</c:v>
              </c:pt>
              <c:pt idx="1190">
                <c:v>-6.002236284165274</c:v>
              </c:pt>
              <c:pt idx="1191">
                <c:v>-6.003875074621592</c:v>
              </c:pt>
              <c:pt idx="1192">
                <c:v>-6.002549830554233</c:v>
              </c:pt>
              <c:pt idx="1193">
                <c:v>-6.001281319855908</c:v>
              </c:pt>
              <c:pt idx="1194">
                <c:v>-6.000655410382436</c:v>
              </c:pt>
              <c:pt idx="1195">
                <c:v>-6.0006354031254885</c:v>
              </c:pt>
              <c:pt idx="1196">
                <c:v>-6.0019434668875355</c:v>
              </c:pt>
              <c:pt idx="1197">
                <c:v>-6.00533053851638</c:v>
              </c:pt>
              <c:pt idx="1198">
                <c:v>-6.009191579561696</c:v>
              </c:pt>
              <c:pt idx="1199">
                <c:v>-6.012299332449627</c:v>
              </c:pt>
              <c:pt idx="1200">
                <c:v>-6.01499095456266</c:v>
              </c:pt>
              <c:pt idx="1201">
                <c:v>-6.017786676752091</c:v>
              </c:pt>
              <c:pt idx="1202">
                <c:v>-6.019714769555537</c:v>
              </c:pt>
              <c:pt idx="1203">
                <c:v>-6.021924530183242</c:v>
              </c:pt>
              <c:pt idx="1204">
                <c:v>-6.025013744146967</c:v>
              </c:pt>
              <c:pt idx="1205">
                <c:v>-6.028550653725193</c:v>
              </c:pt>
              <c:pt idx="1206">
                <c:v>-6.032193770243317</c:v>
              </c:pt>
              <c:pt idx="1207">
                <c:v>-6.036401037402759</c:v>
              </c:pt>
              <c:pt idx="1208">
                <c:v>-6.039979923800154</c:v>
              </c:pt>
              <c:pt idx="1209">
                <c:v>-6.043677864167554</c:v>
              </c:pt>
              <c:pt idx="1210">
                <c:v>-6.046952961698973</c:v>
              </c:pt>
              <c:pt idx="1211">
                <c:v>-6.049723279343155</c:v>
              </c:pt>
              <c:pt idx="1212">
                <c:v>-6.051092376826626</c:v>
              </c:pt>
              <c:pt idx="1213">
                <c:v>-6.0549122049264295</c:v>
              </c:pt>
              <c:pt idx="1214">
                <c:v>-6.058094204344766</c:v>
              </c:pt>
              <c:pt idx="1215">
                <c:v>-6.058079807433926</c:v>
              </c:pt>
              <c:pt idx="1216">
                <c:v>-6.058820626445434</c:v>
              </c:pt>
              <c:pt idx="1217">
                <c:v>-6.059827799990773</c:v>
              </c:pt>
              <c:pt idx="1218">
                <c:v>-6.060105020595019</c:v>
              </c:pt>
              <c:pt idx="1219">
                <c:v>-6.059200220375201</c:v>
              </c:pt>
              <c:pt idx="1220">
                <c:v>-6.0580118008935235</c:v>
              </c:pt>
              <c:pt idx="1221">
                <c:v>-6.062782105453495</c:v>
              </c:pt>
              <c:pt idx="1222">
                <c:v>-6.068464329423152</c:v>
              </c:pt>
              <c:pt idx="1223">
                <c:v>-6.0733617781357605</c:v>
              </c:pt>
              <c:pt idx="1224">
                <c:v>-6.076360735634263</c:v>
              </c:pt>
              <c:pt idx="1225">
                <c:v>-6.079220508043457</c:v>
              </c:pt>
              <c:pt idx="1226">
                <c:v>-6.082364274140928</c:v>
              </c:pt>
              <c:pt idx="1227">
                <c:v>-6.085651553089609</c:v>
              </c:pt>
              <c:pt idx="1228">
                <c:v>-6.088422687315213</c:v>
              </c:pt>
              <c:pt idx="1229">
                <c:v>-6.0862216341029916</c:v>
              </c:pt>
              <c:pt idx="1230">
                <c:v>-6.08464185483737</c:v>
              </c:pt>
              <c:pt idx="1231">
                <c:v>-6.082298655717928</c:v>
              </c:pt>
              <c:pt idx="1232">
                <c:v>-6.080514489868507</c:v>
              </c:pt>
              <c:pt idx="1233">
                <c:v>-6.080958013123816</c:v>
              </c:pt>
              <c:pt idx="1234">
                <c:v>-6.0830793699115855</c:v>
              </c:pt>
              <c:pt idx="1235">
                <c:v>-6.084479866575688</c:v>
              </c:pt>
              <c:pt idx="1236">
                <c:v>-6.085773234585405</c:v>
              </c:pt>
              <c:pt idx="1237">
                <c:v>-6.087252005584625</c:v>
              </c:pt>
              <c:pt idx="1238">
                <c:v>-6.088814682557397</c:v>
              </c:pt>
              <c:pt idx="1239">
                <c:v>-6.089946314911414</c:v>
              </c:pt>
              <c:pt idx="1240">
                <c:v>-6.091428666968848</c:v>
              </c:pt>
              <c:pt idx="1241">
                <c:v>-6.093912350191245</c:v>
              </c:pt>
              <c:pt idx="1242">
                <c:v>-6.097339634105986</c:v>
              </c:pt>
              <c:pt idx="1243">
                <c:v>-6.100048244517383</c:v>
              </c:pt>
              <c:pt idx="1244">
                <c:v>-6.104396811768949</c:v>
              </c:pt>
              <c:pt idx="1245">
                <c:v>-6.110213279367793</c:v>
              </c:pt>
              <c:pt idx="1246">
                <c:v>-6.1125205481557146</c:v>
              </c:pt>
              <c:pt idx="1247">
                <c:v>-6.115604008163128</c:v>
              </c:pt>
              <c:pt idx="1248">
                <c:v>-6.118710087970682</c:v>
              </c:pt>
              <c:pt idx="1249">
                <c:v>-6.1209161684664055</c:v>
              </c:pt>
              <c:pt idx="1250">
                <c:v>-6.122584881295631</c:v>
              </c:pt>
              <c:pt idx="1251">
                <c:v>-6.1237711866810765</c:v>
              </c:pt>
              <c:pt idx="1252">
                <c:v>-6.123266740680434</c:v>
              </c:pt>
              <c:pt idx="1253">
                <c:v>-6.122443225786282</c:v>
              </c:pt>
              <c:pt idx="1254">
                <c:v>-6.120929364241765</c:v>
              </c:pt>
              <c:pt idx="1255">
                <c:v>-6.118354046196981</c:v>
              </c:pt>
              <c:pt idx="1256">
                <c:v>-6.114248203714418</c:v>
              </c:pt>
              <c:pt idx="1257">
                <c:v>-6.112900561305518</c:v>
              </c:pt>
              <c:pt idx="1258">
                <c:v>-6.117903706470752</c:v>
              </c:pt>
              <c:pt idx="1259">
                <c:v>-6.123692075747594</c:v>
              </c:pt>
              <c:pt idx="1260">
                <c:v>-6.128375115667542</c:v>
              </c:pt>
              <c:pt idx="1261">
                <c:v>-6.131563061711801</c:v>
              </c:pt>
              <c:pt idx="1262">
                <c:v>-6.13531511727091</c:v>
              </c:pt>
              <c:pt idx="1263">
                <c:v>-6.137785706990993</c:v>
              </c:pt>
              <c:pt idx="1264">
                <c:v>-6.139345822356717</c:v>
              </c:pt>
              <c:pt idx="1265">
                <c:v>-6.138667550171145</c:v>
              </c:pt>
              <c:pt idx="1266">
                <c:v>-6.13409867499601</c:v>
              </c:pt>
              <c:pt idx="1267">
                <c:v>-6.129905244467147</c:v>
              </c:pt>
              <c:pt idx="1268">
                <c:v>-6.125992744406604</c:v>
              </c:pt>
              <c:pt idx="1269">
                <c:v>-6.12303030300303</c:v>
              </c:pt>
              <c:pt idx="1270">
                <c:v>-6.123934651261184</c:v>
              </c:pt>
              <c:pt idx="1271">
                <c:v>-6.126666026538937</c:v>
              </c:pt>
              <c:pt idx="1272">
                <c:v>-6.12703651526875</c:v>
              </c:pt>
              <c:pt idx="1273">
                <c:v>-6.127444010563395</c:v>
              </c:pt>
              <c:pt idx="1274">
                <c:v>-6.128845800051378</c:v>
              </c:pt>
              <c:pt idx="1275">
                <c:v>-6.129802755678741</c:v>
              </c:pt>
              <c:pt idx="1276">
                <c:v>-6.131542483618675</c:v>
              </c:pt>
              <c:pt idx="1277">
                <c:v>-6.133169984288743</c:v>
              </c:pt>
              <c:pt idx="1278">
                <c:v>-6.135132492859318</c:v>
              </c:pt>
              <c:pt idx="1279">
                <c:v>-6.141008294322022</c:v>
              </c:pt>
              <c:pt idx="1280">
                <c:v>-6.145082125266941</c:v>
              </c:pt>
              <c:pt idx="1281">
                <c:v>-6.149506315338296</c:v>
              </c:pt>
              <c:pt idx="1282">
                <c:v>-6.154132699604474</c:v>
              </c:pt>
              <c:pt idx="1283">
                <c:v>-6.158414680055711</c:v>
              </c:pt>
              <c:pt idx="1284">
                <c:v>-6.160886636522524</c:v>
              </c:pt>
              <c:pt idx="1285">
                <c:v>-6.163584730003868</c:v>
              </c:pt>
              <c:pt idx="1286">
                <c:v>-6.165711575981746</c:v>
              </c:pt>
              <c:pt idx="1287">
                <c:v>-6.167240163132678</c:v>
              </c:pt>
              <c:pt idx="1288">
                <c:v>-6.167385081285153</c:v>
              </c:pt>
              <c:pt idx="1289">
                <c:v>-6.167122731910598</c:v>
              </c:pt>
              <c:pt idx="1290">
                <c:v>-6.167242078035268</c:v>
              </c:pt>
              <c:pt idx="1291">
                <c:v>-6.1669160279979485</c:v>
              </c:pt>
              <c:pt idx="1292">
                <c:v>-6.164684922661695</c:v>
              </c:pt>
              <c:pt idx="1293">
                <c:v>-6.160740726214083</c:v>
              </c:pt>
              <c:pt idx="1294">
                <c:v>-6.161061541912649</c:v>
              </c:pt>
              <c:pt idx="1295">
                <c:v>-6.164832799137234</c:v>
              </c:pt>
              <c:pt idx="1296">
                <c:v>-6.167018729682038</c:v>
              </c:pt>
              <c:pt idx="1297">
                <c:v>-6.168411104861137</c:v>
              </c:pt>
              <c:pt idx="1298">
                <c:v>-6.1697155080988075</c:v>
              </c:pt>
              <c:pt idx="1299">
                <c:v>-6.171176468423051</c:v>
              </c:pt>
              <c:pt idx="1300">
                <c:v>-6.17148446271257</c:v>
              </c:pt>
              <c:pt idx="1301">
                <c:v>-6.171712054858379</c:v>
              </c:pt>
              <c:pt idx="1302">
                <c:v>-6.170428655531515</c:v>
              </c:pt>
              <c:pt idx="1303">
                <c:v>-6.165281178878539</c:v>
              </c:pt>
              <c:pt idx="1304">
                <c:v>-6.157937091915043</c:v>
              </c:pt>
              <c:pt idx="1305">
                <c:v>-6.151441427876237</c:v>
              </c:pt>
              <c:pt idx="1306">
                <c:v>-6.148679264160521</c:v>
              </c:pt>
              <c:pt idx="1307">
                <c:v>-6.150626045147472</c:v>
              </c:pt>
              <c:pt idx="1308">
                <c:v>-6.152613066131607</c:v>
              </c:pt>
              <c:pt idx="1309">
                <c:v>-6.152884701217043</c:v>
              </c:pt>
              <c:pt idx="1310">
                <c:v>-6.157657908685201</c:v>
              </c:pt>
              <c:pt idx="1311">
                <c:v>-6.162483529312746</c:v>
              </c:pt>
              <c:pt idx="1312">
                <c:v>-6.163581565268044</c:v>
              </c:pt>
              <c:pt idx="1313">
                <c:v>-6.163543590236848</c:v>
              </c:pt>
              <c:pt idx="1314">
                <c:v>-6.166124573142778</c:v>
              </c:pt>
              <c:pt idx="1315">
                <c:v>-6.169604465299895</c:v>
              </c:pt>
              <c:pt idx="1316">
                <c:v>-6.174305209129172</c:v>
              </c:pt>
              <c:pt idx="1317">
                <c:v>-6.179845191897671</c:v>
              </c:pt>
              <c:pt idx="1318">
                <c:v>-6.1853376246991285</c:v>
              </c:pt>
              <c:pt idx="1319">
                <c:v>-6.190743387260415</c:v>
              </c:pt>
              <c:pt idx="1320">
                <c:v>-6.194105804359581</c:v>
              </c:pt>
              <c:pt idx="1321">
                <c:v>-6.197060111918086</c:v>
              </c:pt>
              <c:pt idx="1322">
                <c:v>-6.200104184470435</c:v>
              </c:pt>
              <c:pt idx="1323">
                <c:v>-6.203521416382968</c:v>
              </c:pt>
              <c:pt idx="1324">
                <c:v>-6.203724780828188</c:v>
              </c:pt>
              <c:pt idx="1325">
                <c:v>-6.202695057427353</c:v>
              </c:pt>
              <c:pt idx="1326">
                <c:v>-6.200392062624125</c:v>
              </c:pt>
              <c:pt idx="1327">
                <c:v>-6.197181821642475</c:v>
              </c:pt>
              <c:pt idx="1328">
                <c:v>-6.19187278712095</c:v>
              </c:pt>
              <c:pt idx="1329">
                <c:v>-6.186051584323308</c:v>
              </c:pt>
              <c:pt idx="1330">
                <c:v>-6.180789809787831</c:v>
              </c:pt>
              <c:pt idx="1331">
                <c:v>-6.183088216285747</c:v>
              </c:pt>
              <c:pt idx="1332">
                <c:v>-6.18711270180782</c:v>
              </c:pt>
              <c:pt idx="1333">
                <c:v>-6.191216649026525</c:v>
              </c:pt>
              <c:pt idx="1334">
                <c:v>-6.194559634644231</c:v>
              </c:pt>
              <c:pt idx="1335">
                <c:v>-6.197029348006471</c:v>
              </c:pt>
              <c:pt idx="1336">
                <c:v>-6.1989051399294555</c:v>
              </c:pt>
              <c:pt idx="1337">
                <c:v>-6.199911454099011</c:v>
              </c:pt>
              <c:pt idx="1338">
                <c:v>-6.20117401507653</c:v>
              </c:pt>
              <c:pt idx="1339">
                <c:v>-6.199428627217315</c:v>
              </c:pt>
              <c:pt idx="1340">
                <c:v>-6.192877138386001</c:v>
              </c:pt>
              <c:pt idx="1341">
                <c:v>-6.188829317424123</c:v>
              </c:pt>
              <c:pt idx="1342">
                <c:v>-6.187470996964922</c:v>
              </c:pt>
              <c:pt idx="1343">
                <c:v>-6.186122911549687</c:v>
              </c:pt>
              <c:pt idx="1344">
                <c:v>-6.186271603147927</c:v>
              </c:pt>
              <c:pt idx="1345">
                <c:v>-6.188616715796135</c:v>
              </c:pt>
              <c:pt idx="1346">
                <c:v>-6.192384479323383</c:v>
              </c:pt>
              <c:pt idx="1347">
                <c:v>-6.196674694973246</c:v>
              </c:pt>
              <c:pt idx="1348">
                <c:v>-6.20004084934206</c:v>
              </c:pt>
              <c:pt idx="1349">
                <c:v>-6.2009111385200475</c:v>
              </c:pt>
              <c:pt idx="1350">
                <c:v>-6.20214410141166</c:v>
              </c:pt>
              <c:pt idx="1351">
                <c:v>-6.205345377936839</c:v>
              </c:pt>
              <c:pt idx="1352">
                <c:v>-6.207041995644834</c:v>
              </c:pt>
              <c:pt idx="1353">
                <c:v>-6.210588526448577</c:v>
              </c:pt>
              <c:pt idx="1354">
                <c:v>-6.215691601281943</c:v>
              </c:pt>
              <c:pt idx="1355">
                <c:v>-6.224014757086057</c:v>
              </c:pt>
              <c:pt idx="1356">
                <c:v>-6.230121456538418</c:v>
              </c:pt>
              <c:pt idx="1357">
                <c:v>-6.234516227309791</c:v>
              </c:pt>
              <c:pt idx="1358">
                <c:v>-6.235979374366819</c:v>
              </c:pt>
              <c:pt idx="1359">
                <c:v>-6.236603456486543</c:v>
              </c:pt>
              <c:pt idx="1360">
                <c:v>-6.2352479311705595</c:v>
              </c:pt>
              <c:pt idx="1361">
                <c:v>-6.233451085352225</c:v>
              </c:pt>
              <c:pt idx="1362">
                <c:v>-6.232729079681263</c:v>
              </c:pt>
              <c:pt idx="1363">
                <c:v>-6.231919366685013</c:v>
              </c:pt>
              <c:pt idx="1364">
                <c:v>-6.228585977608073</c:v>
              </c:pt>
              <c:pt idx="1365">
                <c:v>-6.223969657951481</c:v>
              </c:pt>
              <c:pt idx="1366">
                <c:v>-6.218159210535412</c:v>
              </c:pt>
              <c:pt idx="1367">
                <c:v>-6.210427748200096</c:v>
              </c:pt>
              <c:pt idx="1368">
                <c:v>-6.209680347174783</c:v>
              </c:pt>
              <c:pt idx="1369">
                <c:v>-6.212745031518253</c:v>
              </c:pt>
              <c:pt idx="1370">
                <c:v>-6.216566684730343</c:v>
              </c:pt>
              <c:pt idx="1371">
                <c:v>-6.216647495611875</c:v>
              </c:pt>
              <c:pt idx="1372">
                <c:v>-6.217820587734175</c:v>
              </c:pt>
              <c:pt idx="1373">
                <c:v>-6.218585734277911</c:v>
              </c:pt>
              <c:pt idx="1374">
                <c:v>-6.219197528634997</c:v>
              </c:pt>
              <c:pt idx="1375">
                <c:v>-6.217469330450466</c:v>
              </c:pt>
              <c:pt idx="1376">
                <c:v>-6.207836725398508</c:v>
              </c:pt>
              <c:pt idx="1377">
                <c:v>-6.197694333811314</c:v>
              </c:pt>
              <c:pt idx="1378">
                <c:v>-6.190518398063295</c:v>
              </c:pt>
              <c:pt idx="1379">
                <c:v>-6.1860429191966455</c:v>
              </c:pt>
              <c:pt idx="1380">
                <c:v>-6.184819540525359</c:v>
              </c:pt>
              <c:pt idx="1381">
                <c:v>-6.1860322546627025</c:v>
              </c:pt>
              <c:pt idx="1382">
                <c:v>-6.186864207926166</c:v>
              </c:pt>
              <c:pt idx="1383">
                <c:v>-6.188415611325291</c:v>
              </c:pt>
              <c:pt idx="1384">
                <c:v>-6.19131109342771</c:v>
              </c:pt>
              <c:pt idx="1385">
                <c:v>-6.193247677477528</c:v>
              </c:pt>
              <c:pt idx="1386">
                <c:v>-6.194485549112787</c:v>
              </c:pt>
              <c:pt idx="1387">
                <c:v>-6.19583806947519</c:v>
              </c:pt>
              <c:pt idx="1388">
                <c:v>-6.1977477410287145</c:v>
              </c:pt>
              <c:pt idx="1389">
                <c:v>-6.200997366572284</c:v>
              </c:pt>
              <c:pt idx="1390">
                <c:v>-6.205072304653314</c:v>
              </c:pt>
              <c:pt idx="1391">
                <c:v>-6.209697943155002</c:v>
              </c:pt>
              <c:pt idx="1392">
                <c:v>-6.213022973643195</c:v>
              </c:pt>
              <c:pt idx="1393">
                <c:v>-6.2155966982469915</c:v>
              </c:pt>
              <c:pt idx="1394">
                <c:v>-6.21788943878249</c:v>
              </c:pt>
              <c:pt idx="1395">
                <c:v>-6.21911192622348</c:v>
              </c:pt>
              <c:pt idx="1396">
                <c:v>-6.218730876572329</c:v>
              </c:pt>
              <c:pt idx="1397">
                <c:v>-6.218255393112799</c:v>
              </c:pt>
              <c:pt idx="1398">
                <c:v>-6.217016699356631</c:v>
              </c:pt>
              <c:pt idx="1399">
                <c:v>-6.211988682293628</c:v>
              </c:pt>
              <c:pt idx="1400">
                <c:v>-6.206962252880573</c:v>
              </c:pt>
              <c:pt idx="1401">
                <c:v>-6.203018619806743</c:v>
              </c:pt>
              <c:pt idx="1402">
                <c:v>-6.199186727897761</c:v>
              </c:pt>
              <c:pt idx="1403">
                <c:v>-6.1959014764498885</c:v>
              </c:pt>
              <c:pt idx="1404">
                <c:v>-6.195335913347815</c:v>
              </c:pt>
              <c:pt idx="1405">
                <c:v>-6.200789758438151</c:v>
              </c:pt>
              <c:pt idx="1406">
                <c:v>-6.206776942486493</c:v>
              </c:pt>
              <c:pt idx="1407">
                <c:v>-6.211360102484501</c:v>
              </c:pt>
              <c:pt idx="1408">
                <c:v>-6.213374200798007</c:v>
              </c:pt>
              <c:pt idx="1409">
                <c:v>-6.2167218835189075</c:v>
              </c:pt>
              <c:pt idx="1410">
                <c:v>-6.220657522643229</c:v>
              </c:pt>
              <c:pt idx="1411">
                <c:v>-6.223800214353104</c:v>
              </c:pt>
              <c:pt idx="1412">
                <c:v>-6.2243990170226215</c:v>
              </c:pt>
              <c:pt idx="1413">
                <c:v>-6.217568943961512</c:v>
              </c:pt>
              <c:pt idx="1414">
                <c:v>-6.212003541640401</c:v>
              </c:pt>
              <c:pt idx="1415">
                <c:v>-6.208331802971249</c:v>
              </c:pt>
              <c:pt idx="1416">
                <c:v>-6.206350679189515</c:v>
              </c:pt>
              <c:pt idx="1417">
                <c:v>-6.207793976050363</c:v>
              </c:pt>
              <c:pt idx="1418">
                <c:v>-6.211031679801267</c:v>
              </c:pt>
              <c:pt idx="1419">
                <c:v>-6.21422044035955</c:v>
              </c:pt>
              <c:pt idx="1420">
                <c:v>-6.21505479266961</c:v>
              </c:pt>
              <c:pt idx="1421">
                <c:v>-6.216330774390952</c:v>
              </c:pt>
              <c:pt idx="1422">
                <c:v>-6.216389382571855</c:v>
              </c:pt>
              <c:pt idx="1423">
                <c:v>-6.2162343025386235</c:v>
              </c:pt>
              <c:pt idx="1424">
                <c:v>-6.216867835278795</c:v>
              </c:pt>
              <c:pt idx="1425">
                <c:v>-6.219215514479795</c:v>
              </c:pt>
              <c:pt idx="1426">
                <c:v>-6.2237951247956556</c:v>
              </c:pt>
              <c:pt idx="1427">
                <c:v>-6.227872008337066</c:v>
              </c:pt>
              <c:pt idx="1428">
                <c:v>-6.230228442615185</c:v>
              </c:pt>
              <c:pt idx="1429">
                <c:v>-6.233056507582321</c:v>
              </c:pt>
              <c:pt idx="1430">
                <c:v>-6.233676400649377</c:v>
              </c:pt>
              <c:pt idx="1431">
                <c:v>-6.235497335165275</c:v>
              </c:pt>
              <c:pt idx="1432">
                <c:v>-6.238789565094047</c:v>
              </c:pt>
              <c:pt idx="1433">
                <c:v>-6.240786324850122</c:v>
              </c:pt>
              <c:pt idx="1434">
                <c:v>-6.241555944845021</c:v>
              </c:pt>
              <c:pt idx="1435">
                <c:v>-6.245395597802157</c:v>
              </c:pt>
              <c:pt idx="1436">
                <c:v>-6.245488834386967</c:v>
              </c:pt>
              <c:pt idx="1437">
                <c:v>-6.244648136321971</c:v>
              </c:pt>
              <c:pt idx="1438">
                <c:v>-6.242536402671718</c:v>
              </c:pt>
              <c:pt idx="1439">
                <c:v>-6.239603906800226</c:v>
              </c:pt>
              <c:pt idx="1440">
                <c:v>-6.23345703276878</c:v>
              </c:pt>
              <c:pt idx="1441">
                <c:v>-6.232151300449622</c:v>
              </c:pt>
              <c:pt idx="1442">
                <c:v>-6.237492487469439</c:v>
              </c:pt>
              <c:pt idx="1443">
                <c:v>-6.2417680759473315</c:v>
              </c:pt>
              <c:pt idx="1444">
                <c:v>-6.244758761953125</c:v>
              </c:pt>
              <c:pt idx="1445">
                <c:v>-6.246777087584367</c:v>
              </c:pt>
              <c:pt idx="1446">
                <c:v>-6.2489234600024295</c:v>
              </c:pt>
              <c:pt idx="1447">
                <c:v>-6.251367823866844</c:v>
              </c:pt>
              <c:pt idx="1448">
                <c:v>-6.252822883303373</c:v>
              </c:pt>
              <c:pt idx="1449">
                <c:v>-6.249987894561263</c:v>
              </c:pt>
              <c:pt idx="1450">
                <c:v>-6.243907289816572</c:v>
              </c:pt>
              <c:pt idx="1451">
                <c:v>-6.237334187765795</c:v>
              </c:pt>
              <c:pt idx="1452">
                <c:v>-6.230393769481143</c:v>
              </c:pt>
              <c:pt idx="1453">
                <c:v>-6.225917546045468</c:v>
              </c:pt>
              <c:pt idx="1454">
                <c:v>-6.225470626034942</c:v>
              </c:pt>
              <c:pt idx="1455">
                <c:v>-6.225681614284926</c:v>
              </c:pt>
              <c:pt idx="1456">
                <c:v>-6.2252531745032496</c:v>
              </c:pt>
              <c:pt idx="1457">
                <c:v>-6.226517813937521</c:v>
              </c:pt>
              <c:pt idx="1458">
                <c:v>-6.228916181145294</c:v>
              </c:pt>
              <c:pt idx="1459">
                <c:v>-6.228324346449291</c:v>
              </c:pt>
              <c:pt idx="1460">
                <c:v>-6.22635103024768</c:v>
              </c:pt>
              <c:pt idx="1461">
                <c:v>-6.223915836082119</c:v>
              </c:pt>
              <c:pt idx="1462">
                <c:v>-6.222608705657537</c:v>
              </c:pt>
              <c:pt idx="1463">
                <c:v>-6.226155799155567</c:v>
              </c:pt>
              <c:pt idx="1464">
                <c:v>-6.228336836489144</c:v>
              </c:pt>
              <c:pt idx="1465">
                <c:v>-6.2279696323760545</c:v>
              </c:pt>
              <c:pt idx="1466">
                <c:v>-6.233361140607443</c:v>
              </c:pt>
              <c:pt idx="1467">
                <c:v>-6.238857305883839</c:v>
              </c:pt>
              <c:pt idx="1468">
                <c:v>-6.240841522564495</c:v>
              </c:pt>
              <c:pt idx="1469">
                <c:v>-6.241674877023326</c:v>
              </c:pt>
              <c:pt idx="1470">
                <c:v>-6.241648360659185</c:v>
              </c:pt>
              <c:pt idx="1471">
                <c:v>-6.238524724768544</c:v>
              </c:pt>
              <c:pt idx="1472">
                <c:v>-6.233862392413276</c:v>
              </c:pt>
              <c:pt idx="1473">
                <c:v>-6.2288727770406505</c:v>
              </c:pt>
              <c:pt idx="1474">
                <c:v>-6.225574282193186</c:v>
              </c:pt>
              <c:pt idx="1475">
                <c:v>-6.221889285659712</c:v>
              </c:pt>
              <c:pt idx="1476">
                <c:v>-6.216878568961978</c:v>
              </c:pt>
              <c:pt idx="1477">
                <c:v>-6.211654834847882</c:v>
              </c:pt>
              <c:pt idx="1478">
                <c:v>-6.214581179335422</c:v>
              </c:pt>
              <c:pt idx="1479">
                <c:v>-6.21995934159817</c:v>
              </c:pt>
              <c:pt idx="1480">
                <c:v>-6.223173919840466</c:v>
              </c:pt>
              <c:pt idx="1481">
                <c:v>-6.225674311941153</c:v>
              </c:pt>
              <c:pt idx="1482">
                <c:v>-6.228892639397657</c:v>
              </c:pt>
              <c:pt idx="1483">
                <c:v>-6.231003217567533</c:v>
              </c:pt>
              <c:pt idx="1484">
                <c:v>-6.231321208671389</c:v>
              </c:pt>
              <c:pt idx="1485">
                <c:v>-6.230274934435331</c:v>
              </c:pt>
              <c:pt idx="1486">
                <c:v>-6.225016874166531</c:v>
              </c:pt>
              <c:pt idx="1487">
                <c:v>-6.218121891689396</c:v>
              </c:pt>
              <c:pt idx="1488">
                <c:v>-6.211094519980846</c:v>
              </c:pt>
              <c:pt idx="1489">
                <c:v>-6.205711370259974</c:v>
              </c:pt>
              <c:pt idx="1490">
                <c:v>-6.20361926929757</c:v>
              </c:pt>
              <c:pt idx="1491">
                <c:v>-6.2045287592231615</c:v>
              </c:pt>
              <c:pt idx="1492">
                <c:v>-6.204498852655482</c:v>
              </c:pt>
              <c:pt idx="1493">
                <c:v>-6.202909814975433</c:v>
              </c:pt>
              <c:pt idx="1494">
                <c:v>-6.206245924404211</c:v>
              </c:pt>
              <c:pt idx="1495">
                <c:v>-6.209404535394002</c:v>
              </c:pt>
              <c:pt idx="1496">
                <c:v>-6.2070804732678315</c:v>
              </c:pt>
              <c:pt idx="1497">
                <c:v>-6.2088140993234475</c:v>
              </c:pt>
              <c:pt idx="1498">
                <c:v>-6.213985800728847</c:v>
              </c:pt>
              <c:pt idx="1499">
                <c:v>-6.218700694476954</c:v>
              </c:pt>
              <c:pt idx="1500">
                <c:v>-6.223203688341866</c:v>
              </c:pt>
              <c:pt idx="1501">
                <c:v>-6.228270716831382</c:v>
              </c:pt>
              <c:pt idx="1502">
                <c:v>-6.233935322922197</c:v>
              </c:pt>
              <c:pt idx="1503">
                <c:v>-6.23812776685473</c:v>
              </c:pt>
              <c:pt idx="1504">
                <c:v>-6.240582229857882</c:v>
              </c:pt>
              <c:pt idx="1505">
                <c:v>-6.243227007887529</c:v>
              </c:pt>
              <c:pt idx="1506">
                <c:v>-6.246011941679884</c:v>
              </c:pt>
              <c:pt idx="1507">
                <c:v>-6.248597709380772</c:v>
              </c:pt>
              <c:pt idx="1508">
                <c:v>-6.248918837717526</c:v>
              </c:pt>
              <c:pt idx="1509">
                <c:v>-6.249884421983901</c:v>
              </c:pt>
              <c:pt idx="1510">
                <c:v>-6.250136196757815</c:v>
              </c:pt>
              <c:pt idx="1511">
                <c:v>-6.249701474853194</c:v>
              </c:pt>
              <c:pt idx="1512">
                <c:v>-6.245731190277706</c:v>
              </c:pt>
              <c:pt idx="1513">
                <c:v>-6.240246815388791</c:v>
              </c:pt>
              <c:pt idx="1514">
                <c:v>-6.235142686834692</c:v>
              </c:pt>
              <c:pt idx="1515">
                <c:v>-6.23847959763765</c:v>
              </c:pt>
              <c:pt idx="1516">
                <c:v>-6.241011696654235</c:v>
              </c:pt>
              <c:pt idx="1517">
                <c:v>-6.245297797324115</c:v>
              </c:pt>
              <c:pt idx="1518">
                <c:v>-6.247697967505113</c:v>
              </c:pt>
              <c:pt idx="1519">
                <c:v>-6.250361836801245</c:v>
              </c:pt>
              <c:pt idx="1520">
                <c:v>-6.252054780450484</c:v>
              </c:pt>
              <c:pt idx="1521">
                <c:v>-6.2520897000348</c:v>
              </c:pt>
              <c:pt idx="1522">
                <c:v>-6.249673692156643</c:v>
              </c:pt>
              <c:pt idx="1523">
                <c:v>-6.241346945543656</c:v>
              </c:pt>
              <c:pt idx="1524">
                <c:v>-6.232154265261115</c:v>
              </c:pt>
              <c:pt idx="1525">
                <c:v>-6.227109388157211</c:v>
              </c:pt>
              <c:pt idx="1526">
                <c:v>-6.227170934713577</c:v>
              </c:pt>
              <c:pt idx="1527">
                <c:v>-6.225761948171188</c:v>
              </c:pt>
              <c:pt idx="1528">
                <c:v>-6.226336403154647</c:v>
              </c:pt>
              <c:pt idx="1529">
                <c:v>-6.227083746332746</c:v>
              </c:pt>
              <c:pt idx="1530">
                <c:v>-6.228955174972137</c:v>
              </c:pt>
              <c:pt idx="1531">
                <c:v>-6.23333958636951</c:v>
              </c:pt>
              <c:pt idx="1532">
                <c:v>-6.235944978653592</c:v>
              </c:pt>
              <c:pt idx="1533">
                <c:v>-6.236769730307328</c:v>
              </c:pt>
              <c:pt idx="1534">
                <c:v>-6.238013558319761</c:v>
              </c:pt>
              <c:pt idx="1535">
                <c:v>-6.24056560412077</c:v>
              </c:pt>
              <c:pt idx="1536">
                <c:v>-6.242699648012185</c:v>
              </c:pt>
              <c:pt idx="1537">
                <c:v>-6.24563790165375</c:v>
              </c:pt>
              <c:pt idx="1538">
                <c:v>-6.250041957204681</c:v>
              </c:pt>
              <c:pt idx="1539">
                <c:v>-6.255108806938794</c:v>
              </c:pt>
              <c:pt idx="1540">
                <c:v>-6.258667942390939</c:v>
              </c:pt>
              <c:pt idx="1541">
                <c:v>-6.261237669586266</c:v>
              </c:pt>
              <c:pt idx="1542">
                <c:v>-6.263011826083083</c:v>
              </c:pt>
              <c:pt idx="1543">
                <c:v>-6.26273577619213</c:v>
              </c:pt>
              <c:pt idx="1544">
                <c:v>-6.259551249763262</c:v>
              </c:pt>
              <c:pt idx="1545">
                <c:v>-6.255247143046128</c:v>
              </c:pt>
              <c:pt idx="1546">
                <c:v>-6.250867634408688</c:v>
              </c:pt>
              <c:pt idx="1547">
                <c:v>-6.246300532086707</c:v>
              </c:pt>
              <c:pt idx="1548">
                <c:v>-6.2407643989379045</c:v>
              </c:pt>
              <c:pt idx="1549">
                <c:v>-6.234783107905724</c:v>
              </c:pt>
              <c:pt idx="1550">
                <c:v>-6.228457347089426</c:v>
              </c:pt>
              <c:pt idx="1551">
                <c:v>-6.226620988544731</c:v>
              </c:pt>
              <c:pt idx="1552">
                <c:v>-6.2297770666100725</c:v>
              </c:pt>
              <c:pt idx="1553">
                <c:v>-6.231145175522598</c:v>
              </c:pt>
              <c:pt idx="1554">
                <c:v>-6.233979980299442</c:v>
              </c:pt>
              <c:pt idx="1555">
                <c:v>-6.233898856136847</c:v>
              </c:pt>
              <c:pt idx="1556">
                <c:v>-6.233883972614587</c:v>
              </c:pt>
              <c:pt idx="1557">
                <c:v>-6.234981510914332</c:v>
              </c:pt>
              <c:pt idx="1558">
                <c:v>-6.232901301227386</c:v>
              </c:pt>
              <c:pt idx="1559">
                <c:v>-6.229136947113077</c:v>
              </c:pt>
              <c:pt idx="1560">
                <c:v>-6.221901591992965</c:v>
              </c:pt>
              <c:pt idx="1561">
                <c:v>-6.213658938677142</c:v>
              </c:pt>
              <c:pt idx="1562">
                <c:v>-6.207718999651673</c:v>
              </c:pt>
              <c:pt idx="1563">
                <c:v>-6.20430833358071</c:v>
              </c:pt>
              <c:pt idx="1564">
                <c:v>-6.202909814975433</c:v>
              </c:pt>
              <c:pt idx="1565">
                <c:v>-6.2022873104276695</c:v>
              </c:pt>
              <c:pt idx="1566">
                <c:v>-6.201992641815139</c:v>
              </c:pt>
              <c:pt idx="1567">
                <c:v>-6.201718212666644</c:v>
              </c:pt>
              <c:pt idx="1568">
                <c:v>-6.202668047061264</c:v>
              </c:pt>
              <c:pt idx="1569">
                <c:v>-6.202713757895685</c:v>
              </c:pt>
              <c:pt idx="1570">
                <c:v>-6.2028814054631445</c:v>
              </c:pt>
              <c:pt idx="1571">
                <c:v>-6.206143289223374</c:v>
              </c:pt>
              <c:pt idx="1572">
                <c:v>-6.208859759185703</c:v>
              </c:pt>
              <c:pt idx="1573">
                <c:v>-6.213626976247691</c:v>
              </c:pt>
              <c:pt idx="1574">
                <c:v>-6.218174282516918</c:v>
              </c:pt>
              <c:pt idx="1575">
                <c:v>-6.224745724831548</c:v>
              </c:pt>
              <c:pt idx="1576">
                <c:v>-6.230294122986649</c:v>
              </c:pt>
              <c:pt idx="1577">
                <c:v>-6.234400729303784</c:v>
              </c:pt>
              <c:pt idx="1578">
                <c:v>-6.23721793800416</c:v>
              </c:pt>
              <c:pt idx="1579">
                <c:v>-6.240014292571349</c:v>
              </c:pt>
              <c:pt idx="1580">
                <c:v>-6.2413802575345585</c:v>
              </c:pt>
              <c:pt idx="1581">
                <c:v>-6.241118373080411</c:v>
              </c:pt>
              <c:pt idx="1582">
                <c:v>-6.2415680638314255</c:v>
              </c:pt>
              <c:pt idx="1583">
                <c:v>-6.242091017141552</c:v>
              </c:pt>
              <c:pt idx="1584">
                <c:v>-6.23890548354133</c:v>
              </c:pt>
              <c:pt idx="1585">
                <c:v>-6.233782778187941</c:v>
              </c:pt>
              <c:pt idx="1586">
                <c:v>-6.227318242246168</c:v>
              </c:pt>
              <c:pt idx="1587">
                <c:v>-6.220857518775649</c:v>
              </c:pt>
              <c:pt idx="1588">
                <c:v>-6.222304273810557</c:v>
              </c:pt>
              <c:pt idx="1589">
                <c:v>-6.226722723679955</c:v>
              </c:pt>
              <c:pt idx="1590">
                <c:v>-6.229849314235378</c:v>
              </c:pt>
              <c:pt idx="1591">
                <c:v>-6.235004638967658</c:v>
              </c:pt>
              <c:pt idx="1592">
                <c:v>-6.23797374266782</c:v>
              </c:pt>
              <c:pt idx="1593">
                <c:v>-6.240412979369125</c:v>
              </c:pt>
              <c:pt idx="1594">
                <c:v>-6.2442203947899815</c:v>
              </c:pt>
              <c:pt idx="1595">
                <c:v>-6.247168222988088</c:v>
              </c:pt>
              <c:pt idx="1596">
                <c:v>-6.2441952466382595</c:v>
              </c:pt>
              <c:pt idx="1597">
                <c:v>-6.2379782499168925</c:v>
              </c:pt>
              <c:pt idx="1598">
                <c:v>-6.232732048439738</c:v>
              </c:pt>
              <c:pt idx="1599">
                <c:v>-6.228443383782714</c:v>
              </c:pt>
              <c:pt idx="1600">
                <c:v>-6.227468532755991</c:v>
              </c:pt>
              <c:pt idx="1601">
                <c:v>-6.229073649394023</c:v>
              </c:pt>
              <c:pt idx="1602">
                <c:v>-6.232183914489294</c:v>
              </c:pt>
              <c:pt idx="1603">
                <c:v>-6.234631756039969</c:v>
              </c:pt>
              <c:pt idx="1604">
                <c:v>-6.236834909035699</c:v>
              </c:pt>
              <c:pt idx="1605">
                <c:v>-6.240535377138369</c:v>
              </c:pt>
              <c:pt idx="1606">
                <c:v>-6.2429434913574156</c:v>
              </c:pt>
              <c:pt idx="1607">
                <c:v>-6.24489994592375</c:v>
              </c:pt>
              <c:pt idx="1608">
                <c:v>-6.247010959551706</c:v>
              </c:pt>
              <c:pt idx="1609">
                <c:v>-6.248352210255868</c:v>
              </c:pt>
              <c:pt idx="1610">
                <c:v>-6.250422130357069</c:v>
              </c:pt>
              <c:pt idx="1611">
                <c:v>-6.253463878632026</c:v>
              </c:pt>
              <c:pt idx="1612">
                <c:v>-6.255185394367151</c:v>
              </c:pt>
              <c:pt idx="1613">
                <c:v>-6.2573659779980595</c:v>
              </c:pt>
              <c:pt idx="1614">
                <c:v>-6.2608360368459905</c:v>
              </c:pt>
              <c:pt idx="1615">
                <c:v>-6.2620460211410585</c:v>
              </c:pt>
              <c:pt idx="1616">
                <c:v>-6.260082097819051</c:v>
              </c:pt>
              <c:pt idx="1617">
                <c:v>-6.256243369054866</c:v>
              </c:pt>
              <c:pt idx="1618">
                <c:v>-6.251636739506553</c:v>
              </c:pt>
              <c:pt idx="1619">
                <c:v>-6.250736874903365</c:v>
              </c:pt>
              <c:pt idx="1620">
                <c:v>-6.249018227686117</c:v>
              </c:pt>
              <c:pt idx="1621">
                <c:v>-6.242825730592188</c:v>
              </c:pt>
              <c:pt idx="1622">
                <c:v>-6.2416460879033036</c:v>
              </c:pt>
              <c:pt idx="1623">
                <c:v>-6.240583741320089</c:v>
              </c:pt>
              <c:pt idx="1624">
                <c:v>-6.2372494348661895</c:v>
              </c:pt>
              <c:pt idx="1625">
                <c:v>-6.240647983326876</c:v>
              </c:pt>
              <c:pt idx="1626">
                <c:v>-6.248021506128957</c:v>
              </c:pt>
              <c:pt idx="1627">
                <c:v>-6.253863423274958</c:v>
              </c:pt>
              <c:pt idx="1628">
                <c:v>-6.256856482661163</c:v>
              </c:pt>
              <c:pt idx="1629">
                <c:v>-6.2600773552322515</c:v>
              </c:pt>
              <c:pt idx="1630">
                <c:v>-6.264135335931932</c:v>
              </c:pt>
              <c:pt idx="1631">
                <c:v>-6.267765510688442</c:v>
              </c:pt>
              <c:pt idx="1632">
                <c:v>-6.269199158237746</c:v>
              </c:pt>
              <c:pt idx="1633">
                <c:v>-6.261834863702055</c:v>
              </c:pt>
              <c:pt idx="1634">
                <c:v>-6.256085918204703</c:v>
              </c:pt>
              <c:pt idx="1635">
                <c:v>-6.251194318306252</c:v>
              </c:pt>
              <c:pt idx="1636">
                <c:v>-6.247469100016484</c:v>
              </c:pt>
              <c:pt idx="1637">
                <c:v>-6.246525719837327</c:v>
              </c:pt>
              <c:pt idx="1638">
                <c:v>-6.248494567452348</c:v>
              </c:pt>
              <c:pt idx="1639">
                <c:v>-6.250612341804775</c:v>
              </c:pt>
              <c:pt idx="1640">
                <c:v>-6.250242820250606</c:v>
              </c:pt>
              <c:pt idx="1641">
                <c:v>-6.251104494447893</c:v>
              </c:pt>
              <c:pt idx="1642">
                <c:v>-6.252006673621858</c:v>
              </c:pt>
              <c:pt idx="1643">
                <c:v>-6.251805768831231</c:v>
              </c:pt>
              <c:pt idx="1644">
                <c:v>-6.251405787450061</c:v>
              </c:pt>
              <c:pt idx="1645">
                <c:v>-6.253892254551662</c:v>
              </c:pt>
              <c:pt idx="1646">
                <c:v>-6.256841575774777</c:v>
              </c:pt>
              <c:pt idx="1647">
                <c:v>-6.259415482169053</c:v>
              </c:pt>
              <c:pt idx="1648">
                <c:v>-6.259681531831583</c:v>
              </c:pt>
              <c:pt idx="1649">
                <c:v>-6.260219655369762</c:v>
              </c:pt>
              <c:pt idx="1650">
                <c:v>-6.263225945214289</c:v>
              </c:pt>
              <c:pt idx="1651">
                <c:v>-6.267611065698083</c:v>
              </c:pt>
              <c:pt idx="1652">
                <c:v>-6.265284158127722</c:v>
              </c:pt>
              <c:pt idx="1653">
                <c:v>-6.2651777764296055</c:v>
              </c:pt>
              <c:pt idx="1654">
                <c:v>-6.268416875037963</c:v>
              </c:pt>
              <c:pt idx="1655">
                <c:v>-6.270054829990271</c:v>
              </c:pt>
              <c:pt idx="1656">
                <c:v>-6.268736876294687</c:v>
              </c:pt>
              <c:pt idx="1657">
                <c:v>-6.265796434772693</c:v>
              </c:pt>
              <c:pt idx="1658">
                <c:v>-6.262351825699762</c:v>
              </c:pt>
              <c:pt idx="1659">
                <c:v>-6.258340313825863</c:v>
              </c:pt>
              <c:pt idx="1660">
                <c:v>-6.252210776336377</c:v>
              </c:pt>
              <c:pt idx="1661">
                <c:v>-6.247910814962824</c:v>
              </c:pt>
              <c:pt idx="1662">
                <c:v>-6.251354653603122</c:v>
              </c:pt>
              <c:pt idx="1663">
                <c:v>-6.255337827905782</c:v>
              </c:pt>
              <c:pt idx="1664">
                <c:v>-6.258515123314098</c:v>
              </c:pt>
              <c:pt idx="1665">
                <c:v>-6.260659499359266</c:v>
              </c:pt>
              <c:pt idx="1666">
                <c:v>-6.263896845157017</c:v>
              </c:pt>
              <c:pt idx="1667">
                <c:v>-6.2656827212188855</c:v>
              </c:pt>
              <c:pt idx="1668">
                <c:v>-6.265981483135407</c:v>
              </c:pt>
              <c:pt idx="1669">
                <c:v>-6.26241380714949</c:v>
              </c:pt>
              <c:pt idx="1670">
                <c:v>-6.2552111870514135</c:v>
              </c:pt>
              <c:pt idx="1671">
                <c:v>-6.246095360580069</c:v>
              </c:pt>
              <c:pt idx="1672">
                <c:v>-6.237422708450793</c:v>
              </c:pt>
              <c:pt idx="1673">
                <c:v>-6.231620924992188</c:v>
              </c:pt>
              <c:pt idx="1674">
                <c:v>-6.2310505317303155</c:v>
              </c:pt>
              <c:pt idx="1675">
                <c:v>-6.233723263067258</c:v>
              </c:pt>
              <c:pt idx="1676">
                <c:v>-6.234868126668219</c:v>
              </c:pt>
              <c:pt idx="1677">
                <c:v>-6.235651977825132</c:v>
              </c:pt>
              <c:pt idx="1678">
                <c:v>-6.236884361493597</c:v>
              </c:pt>
              <c:pt idx="1679">
                <c:v>-6.236390090130486</c:v>
              </c:pt>
              <c:pt idx="1680">
                <c:v>-6.233779802238197</c:v>
              </c:pt>
              <c:pt idx="1681">
                <c:v>-6.233599051529553</c:v>
              </c:pt>
              <c:pt idx="1682">
                <c:v>-6.236639402189232</c:v>
              </c:pt>
              <c:pt idx="1683">
                <c:v>-6.237418957208221</c:v>
              </c:pt>
              <c:pt idx="1684">
                <c:v>-6.239029716221275</c:v>
              </c:pt>
              <c:pt idx="1685">
                <c:v>-6.243887490278906</c:v>
              </c:pt>
              <c:pt idx="1686">
                <c:v>-6.248681626482582</c:v>
              </c:pt>
              <c:pt idx="1687">
                <c:v>-6.252390900978825</c:v>
              </c:pt>
              <c:pt idx="1688">
                <c:v>-6.253838489660143</c:v>
              </c:pt>
              <c:pt idx="1689">
                <c:v>-6.253558085087259</c:v>
              </c:pt>
              <c:pt idx="1690">
                <c:v>-6.252881964642069</c:v>
              </c:pt>
              <c:pt idx="1691">
                <c:v>-6.252839984969607</c:v>
              </c:pt>
              <c:pt idx="1692">
                <c:v>-6.251102171663501</c:v>
              </c:pt>
              <c:pt idx="1693">
                <c:v>-6.249489290974632</c:v>
              </c:pt>
              <c:pt idx="1694">
                <c:v>-6.248741687207605</c:v>
              </c:pt>
              <c:pt idx="1695">
                <c:v>-6.2469457694586294</c:v>
              </c:pt>
              <c:pt idx="1696">
                <c:v>-6.243605825407861</c:v>
              </c:pt>
              <c:pt idx="1697">
                <c:v>-6.240086753862302</c:v>
              </c:pt>
              <c:pt idx="1698">
                <c:v>-6.241862810796244</c:v>
              </c:pt>
              <c:pt idx="1699">
                <c:v>-6.248003055641956</c:v>
              </c:pt>
              <c:pt idx="1700">
                <c:v>-6.253738769513247</c:v>
              </c:pt>
              <c:pt idx="1701">
                <c:v>-6.256525513331955</c:v>
              </c:pt>
              <c:pt idx="1702">
                <c:v>-6.25870260987015</c:v>
              </c:pt>
              <c:pt idx="1703">
                <c:v>-6.261224989108313</c:v>
              </c:pt>
              <c:pt idx="1704">
                <c:v>-6.262571184414986</c:v>
              </c:pt>
              <c:pt idx="1705">
                <c:v>-6.263013417657424</c:v>
              </c:pt>
              <c:pt idx="1706">
                <c:v>-6.260695117736852</c:v>
              </c:pt>
              <c:pt idx="1707">
                <c:v>-6.254978326818719</c:v>
              </c:pt>
              <c:pt idx="1708">
                <c:v>-6.247483688639658</c:v>
              </c:pt>
              <c:pt idx="1709">
                <c:v>-6.2402536117591065</c:v>
              </c:pt>
              <c:pt idx="1710">
                <c:v>-6.237525505106092</c:v>
              </c:pt>
              <c:pt idx="1711">
                <c:v>-6.238551803298028</c:v>
              </c:pt>
              <c:pt idx="1712">
                <c:v>-6.240113175049009</c:v>
              </c:pt>
              <c:pt idx="1713">
                <c:v>-6.241621845913932</c:v>
              </c:pt>
              <c:pt idx="1714">
                <c:v>-6.241970454662333</c:v>
              </c:pt>
              <c:pt idx="1715">
                <c:v>-6.2437207530631715</c:v>
              </c:pt>
              <c:pt idx="1716">
                <c:v>-6.245922418118209</c:v>
              </c:pt>
              <c:pt idx="1717">
                <c:v>-6.248016893433721</c:v>
              </c:pt>
              <c:pt idx="1718">
                <c:v>-6.252373040458043</c:v>
              </c:pt>
              <c:pt idx="1719">
                <c:v>-6.256628228002289</c:v>
              </c:pt>
              <c:pt idx="1720">
                <c:v>-6.2614850129375</c:v>
              </c:pt>
              <c:pt idx="1721">
                <c:v>-6.267506524744372</c:v>
              </c:pt>
              <c:pt idx="1722">
                <c:v>-6.275491476438932</c:v>
              </c:pt>
              <c:pt idx="1723">
                <c:v>-6.281402826667595</c:v>
              </c:pt>
              <c:pt idx="1724">
                <c:v>-6.283420762993642</c:v>
              </c:pt>
              <c:pt idx="1725">
                <c:v>-6.284695430120255</c:v>
              </c:pt>
              <c:pt idx="1726">
                <c:v>-6.286698504348627</c:v>
              </c:pt>
              <c:pt idx="1727">
                <c:v>-6.289589817658066</c:v>
              </c:pt>
              <c:pt idx="1728">
                <c:v>-6.290007946499932</c:v>
              </c:pt>
              <c:pt idx="1729">
                <c:v>-6.290282403612066</c:v>
              </c:pt>
              <c:pt idx="1730">
                <c:v>-6.287971042232801</c:v>
              </c:pt>
              <c:pt idx="1731">
                <c:v>-6.284842683758542</c:v>
              </c:pt>
              <c:pt idx="1732">
                <c:v>-6.278426787064172</c:v>
              </c:pt>
              <c:pt idx="1733">
                <c:v>-6.270957575429931</c:v>
              </c:pt>
              <c:pt idx="1734">
                <c:v>-6.264959495602977</c:v>
              </c:pt>
              <c:pt idx="1735">
                <c:v>-6.266131341962179</c:v>
              </c:pt>
              <c:pt idx="1736">
                <c:v>-6.269279078817161</c:v>
              </c:pt>
              <c:pt idx="1737">
                <c:v>-6.271298110177672</c:v>
              </c:pt>
              <c:pt idx="1738">
                <c:v>-6.27140032269205</c:v>
              </c:pt>
              <c:pt idx="1739">
                <c:v>-6.271843521779387</c:v>
              </c:pt>
              <c:pt idx="1740">
                <c:v>-6.271740392973627</c:v>
              </c:pt>
              <c:pt idx="1741">
                <c:v>-6.270572768328092</c:v>
              </c:pt>
              <c:pt idx="1742">
                <c:v>-6.269124094724729</c:v>
              </c:pt>
              <c:pt idx="1743">
                <c:v>-6.259639679391209</c:v>
              </c:pt>
              <c:pt idx="1744">
                <c:v>-6.251131594517107</c:v>
              </c:pt>
              <c:pt idx="1745">
                <c:v>-6.242232853591037</c:v>
              </c:pt>
              <c:pt idx="1746">
                <c:v>-6.233970304144683</c:v>
              </c:pt>
              <c:pt idx="1747">
                <c:v>-6.2320682939441845</c:v>
              </c:pt>
              <c:pt idx="1748">
                <c:v>-6.231190286462629</c:v>
              </c:pt>
              <c:pt idx="1749">
                <c:v>-6.230775590225766</c:v>
              </c:pt>
              <c:pt idx="1750">
                <c:v>-6.230207781181461</c:v>
              </c:pt>
              <c:pt idx="1751">
                <c:v>-6.230815490291506</c:v>
              </c:pt>
              <c:pt idx="1752">
                <c:v>-6.229344569497229</c:v>
              </c:pt>
              <c:pt idx="1753">
                <c:v>-6.226576349713478</c:v>
              </c:pt>
              <c:pt idx="1754">
                <c:v>-6.225830608905372</c:v>
              </c:pt>
              <c:pt idx="1755">
                <c:v>-6.2278367809895885</c:v>
              </c:pt>
              <c:pt idx="1756">
                <c:v>-6.230574667833463</c:v>
              </c:pt>
              <c:pt idx="1757">
                <c:v>-6.234179506000147</c:v>
              </c:pt>
              <c:pt idx="1758">
                <c:v>-6.238083432343761</c:v>
              </c:pt>
              <c:pt idx="1759">
                <c:v>-6.243079525789879</c:v>
              </c:pt>
              <c:pt idx="1760">
                <c:v>-6.243830381284877</c:v>
              </c:pt>
              <c:pt idx="1761">
                <c:v>-6.245455970027743</c:v>
              </c:pt>
              <c:pt idx="1762">
                <c:v>-6.247200449844051</c:v>
              </c:pt>
              <c:pt idx="1763">
                <c:v>-6.24880945799876</c:v>
              </c:pt>
              <c:pt idx="1764">
                <c:v>-6.247998443142679</c:v>
              </c:pt>
              <c:pt idx="1765">
                <c:v>-6.247568158722373</c:v>
              </c:pt>
              <c:pt idx="1766">
                <c:v>-6.246041786968466</c:v>
              </c:pt>
              <c:pt idx="1767">
                <c:v>-6.2443331983541785</c:v>
              </c:pt>
              <c:pt idx="1768">
                <c:v>-6.240725086280887</c:v>
              </c:pt>
              <c:pt idx="1769">
                <c:v>-6.2374759795923875</c:v>
              </c:pt>
              <c:pt idx="1770">
                <c:v>-6.233968071216507</c:v>
              </c:pt>
              <c:pt idx="1771">
                <c:v>-6.230926343045186</c:v>
              </c:pt>
              <c:pt idx="1772">
                <c:v>-6.233364113689732</c:v>
              </c:pt>
              <c:pt idx="1773">
                <c:v>-6.235702790330384</c:v>
              </c:pt>
              <c:pt idx="1774">
                <c:v>-6.2374887356241</c:v>
              </c:pt>
              <c:pt idx="1775">
                <c:v>-6.239772842214599</c:v>
              </c:pt>
              <c:pt idx="1776">
                <c:v>-6.241871906428977</c:v>
              </c:pt>
              <c:pt idx="1777">
                <c:v>-6.2409428626581445</c:v>
              </c:pt>
              <c:pt idx="1778">
                <c:v>-6.244539064153399</c:v>
              </c:pt>
              <c:pt idx="1779">
                <c:v>-6.246711166113497</c:v>
              </c:pt>
              <c:pt idx="1780">
                <c:v>-6.241633966739472</c:v>
              </c:pt>
              <c:pt idx="1781">
                <c:v>-6.234256213776847</c:v>
              </c:pt>
              <c:pt idx="1782">
                <c:v>-6.229350460942037</c:v>
              </c:pt>
              <c:pt idx="1783">
                <c:v>-6.227563865888174</c:v>
              </c:pt>
              <c:pt idx="1784">
                <c:v>-6.2289720979109315</c:v>
              </c:pt>
              <c:pt idx="1785">
                <c:v>-6.232238770898161</c:v>
              </c:pt>
              <c:pt idx="1786">
                <c:v>-6.234888265128895</c:v>
              </c:pt>
              <c:pt idx="1787">
                <c:v>-6.236785462208238</c:v>
              </c:pt>
              <c:pt idx="1788">
                <c:v>-6.2404228001394255</c:v>
              </c:pt>
              <c:pt idx="1789">
                <c:v>-6.243149459509952</c:v>
              </c:pt>
              <c:pt idx="1790">
                <c:v>-6.245835972706012</c:v>
              </c:pt>
              <c:pt idx="1791">
                <c:v>-6.248678546669288</c:v>
              </c:pt>
              <c:pt idx="1792">
                <c:v>-6.251277189547212</c:v>
              </c:pt>
              <c:pt idx="1793">
                <c:v>-6.254222002268094</c:v>
              </c:pt>
              <c:pt idx="1794">
                <c:v>-6.260224399510773</c:v>
              </c:pt>
              <c:pt idx="1795">
                <c:v>-6.2667064140823525</c:v>
              </c:pt>
              <c:pt idx="1796">
                <c:v>-6.271879257157125</c:v>
              </c:pt>
              <c:pt idx="1797">
                <c:v>-6.275394028193477</c:v>
              </c:pt>
              <c:pt idx="1798">
                <c:v>-6.277919167939072</c:v>
              </c:pt>
              <c:pt idx="1799">
                <c:v>-6.279276067352072</c:v>
              </c:pt>
              <c:pt idx="1800">
                <c:v>-6.279602520372049</c:v>
              </c:pt>
              <c:pt idx="1801">
                <c:v>-6.279727381199274</c:v>
              </c:pt>
              <c:pt idx="1802">
                <c:v>-6.279361995743406</c:v>
              </c:pt>
              <c:pt idx="1803">
                <c:v>-6.278346814164033</c:v>
              </c:pt>
              <c:pt idx="1804">
                <c:v>-6.272073416612681</c:v>
              </c:pt>
              <c:pt idx="1805">
                <c:v>-6.2647972553099125</c:v>
              </c:pt>
              <c:pt idx="1806">
                <c:v>-6.260549496592553</c:v>
              </c:pt>
              <c:pt idx="1807">
                <c:v>-6.255869810001249</c:v>
              </c:pt>
              <c:pt idx="1808">
                <c:v>-6.249671377012154</c:v>
              </c:pt>
              <c:pt idx="1809">
                <c:v>-6.25364296625276</c:v>
              </c:pt>
              <c:pt idx="1810">
                <c:v>-6.259814222832069</c:v>
              </c:pt>
              <c:pt idx="1811">
                <c:v>-6.263935919957911</c:v>
              </c:pt>
              <c:pt idx="1812">
                <c:v>-6.26542737464444</c:v>
              </c:pt>
              <c:pt idx="1813">
                <c:v>-6.2682017926240245</c:v>
              </c:pt>
              <c:pt idx="1814">
                <c:v>-6.2726075997342905</c:v>
              </c:pt>
              <c:pt idx="1815">
                <c:v>-6.276499176821393</c:v>
              </c:pt>
              <c:pt idx="1816">
                <c:v>-6.275484105639193</c:v>
              </c:pt>
              <c:pt idx="1817">
                <c:v>-6.26808583732049</c:v>
              </c:pt>
              <c:pt idx="1818">
                <c:v>-6.260499648398029</c:v>
              </c:pt>
              <c:pt idx="1819">
                <c:v>-6.254722949280734</c:v>
              </c:pt>
              <c:pt idx="1820">
                <c:v>-6.252611500135187</c:v>
              </c:pt>
              <c:pt idx="1821">
                <c:v>-6.253605585346658</c:v>
              </c:pt>
              <c:pt idx="1822">
                <c:v>-6.256549817662919</c:v>
              </c:pt>
              <c:pt idx="1823">
                <c:v>-6.257975959922561</c:v>
              </c:pt>
              <c:pt idx="1824">
                <c:v>-6.258878353524647</c:v>
              </c:pt>
              <c:pt idx="1825">
                <c:v>-6.260917600815608</c:v>
              </c:pt>
              <c:pt idx="1826">
                <c:v>-6.261521492145047</c:v>
              </c:pt>
              <c:pt idx="1827">
                <c:v>-6.260710949064614</c:v>
              </c:pt>
              <c:pt idx="1828">
                <c:v>-6.260858208059541</c:v>
              </c:pt>
              <c:pt idx="1829">
                <c:v>-6.260816242076015</c:v>
              </c:pt>
              <c:pt idx="1830">
                <c:v>-6.26202299523029</c:v>
              </c:pt>
              <c:pt idx="1831">
                <c:v>-6.263836246297748</c:v>
              </c:pt>
              <c:pt idx="1832">
                <c:v>-6.265404168762371</c:v>
              </c:pt>
              <c:pt idx="1833">
                <c:v>-6.2661497773682004</c:v>
              </c:pt>
              <c:pt idx="1834">
                <c:v>-6.266003918598768</c:v>
              </c:pt>
              <c:pt idx="1835">
                <c:v>-6.264965890550593</c:v>
              </c:pt>
              <c:pt idx="1836">
                <c:v>-6.259492043558745</c:v>
              </c:pt>
              <c:pt idx="1837">
                <c:v>-6.257705449843245</c:v>
              </c:pt>
              <c:pt idx="1838">
                <c:v>-6.257353410061263</c:v>
              </c:pt>
              <c:pt idx="1839">
                <c:v>-6.253518375742793</c:v>
              </c:pt>
              <c:pt idx="1840">
                <c:v>-6.249349691952619</c:v>
              </c:pt>
              <c:pt idx="1841">
                <c:v>-6.24862080421359</c:v>
              </c:pt>
              <c:pt idx="1842">
                <c:v>-6.247238818267063</c:v>
              </c:pt>
              <c:pt idx="1843">
                <c:v>-6.244343108175336</c:v>
              </c:pt>
              <c:pt idx="1844">
                <c:v>-6.237239685593367</c:v>
              </c:pt>
              <c:pt idx="1845">
                <c:v>-6.236867127422043</c:v>
              </c:pt>
              <c:pt idx="1846">
                <c:v>-6.241575638369665</c:v>
              </c:pt>
              <c:pt idx="1847">
                <c:v>-6.247568158722373</c:v>
              </c:pt>
              <c:pt idx="1848">
                <c:v>-6.250470061975872</c:v>
              </c:pt>
              <c:pt idx="1849">
                <c:v>-6.252178951730647</c:v>
              </c:pt>
              <c:pt idx="1850">
                <c:v>-6.254460699335362</c:v>
              </c:pt>
              <c:pt idx="1851">
                <c:v>-6.25710605284163</c:v>
              </c:pt>
              <c:pt idx="1852">
                <c:v>-6.258316696317868</c:v>
              </c:pt>
              <c:pt idx="1853">
                <c:v>-6.252206895162037</c:v>
              </c:pt>
              <c:pt idx="1854">
                <c:v>-6.24542081555929</c:v>
              </c:pt>
              <c:pt idx="1855">
                <c:v>-6.238766234601643</c:v>
              </c:pt>
              <c:pt idx="1856">
                <c:v>-6.232605894097826</c:v>
              </c:pt>
              <c:pt idx="1857">
                <c:v>-6.229881755854615</c:v>
              </c:pt>
              <c:pt idx="1858">
                <c:v>-6.230479409921064</c:v>
              </c:pt>
              <c:pt idx="1859">
                <c:v>-6.23270607249115</c:v>
              </c:pt>
              <c:pt idx="1860">
                <c:v>-6.233108502974271</c:v>
              </c:pt>
              <c:pt idx="1861">
                <c:v>-6.23412514849716</c:v>
              </c:pt>
              <c:pt idx="1862">
                <c:v>-6.235611630952682</c:v>
              </c:pt>
              <c:pt idx="1863">
                <c:v>-6.236781716465855</c:v>
              </c:pt>
              <c:pt idx="1864">
                <c:v>-6.237037999743233</c:v>
              </c:pt>
              <c:pt idx="1865">
                <c:v>-6.238720329872592</c:v>
              </c:pt>
              <c:pt idx="1866">
                <c:v>-6.242026561338169</c:v>
              </c:pt>
              <c:pt idx="1867">
                <c:v>-6.245147319295281</c:v>
              </c:pt>
              <c:pt idx="1868">
                <c:v>-6.2465149939630065</c:v>
              </c:pt>
              <c:pt idx="1869">
                <c:v>-6.250399712544665</c:v>
              </c:pt>
              <c:pt idx="1870">
                <c:v>-6.2518996162589175</c:v>
              </c:pt>
              <c:pt idx="1871">
                <c:v>-6.254079314725796</c:v>
              </c:pt>
              <c:pt idx="1872">
                <c:v>-6.258517486086397</c:v>
              </c:pt>
              <c:pt idx="1873">
                <c:v>-6.2616111171223405</c:v>
              </c:pt>
              <c:pt idx="1874">
                <c:v>-6.264237472364357</c:v>
              </c:pt>
              <c:pt idx="1875">
                <c:v>-6.265585047432131</c:v>
              </c:pt>
              <c:pt idx="1876">
                <c:v>-6.265224965094873</c:v>
              </c:pt>
              <c:pt idx="1877">
                <c:v>-6.262804175662361</c:v>
              </c:pt>
              <c:pt idx="1878">
                <c:v>-6.2612955289655705</c:v>
              </c:pt>
              <c:pt idx="1879">
                <c:v>-6.258541902152901</c:v>
              </c:pt>
              <c:pt idx="1880">
                <c:v>-6.253455315422047</c:v>
              </c:pt>
              <c:pt idx="1881">
                <c:v>-6.248352979628806</c:v>
              </c:pt>
              <c:pt idx="1882">
                <c:v>-6.252635586405076</c:v>
              </c:pt>
              <c:pt idx="1883">
                <c:v>-6.259302637926024</c:v>
              </c:pt>
              <c:pt idx="1884">
                <c:v>-6.263050821333616</c:v>
              </c:pt>
              <c:pt idx="1885">
                <c:v>-6.266173023126047</c:v>
              </c:pt>
              <c:pt idx="1886">
                <c:v>-6.2702902535036715</c:v>
              </c:pt>
              <c:pt idx="1887">
                <c:v>-6.273846797371214</c:v>
              </c:pt>
              <c:pt idx="1888">
                <c:v>-6.275874110803334</c:v>
              </c:pt>
              <c:pt idx="1889">
                <c:v>-6.27555700015748</c:v>
              </c:pt>
              <c:pt idx="1890">
                <c:v>-6.268539366556484</c:v>
              </c:pt>
              <c:pt idx="1891">
                <c:v>-6.260076564806153</c:v>
              </c:pt>
              <c:pt idx="1892">
                <c:v>-6.252126950686395</c:v>
              </c:pt>
              <c:pt idx="1893">
                <c:v>-6.246437622289121</c:v>
              </c:pt>
              <c:pt idx="1894">
                <c:v>-6.246625329894076</c:v>
              </c:pt>
              <c:pt idx="1895">
                <c:v>-6.24970533370162</c:v>
              </c:pt>
              <c:pt idx="1896">
                <c:v>-6.250096799047267</c:v>
              </c:pt>
              <c:pt idx="1897">
                <c:v>-6.250188732598758</c:v>
              </c:pt>
              <c:pt idx="1898">
                <c:v>-6.2518616094852995</c:v>
              </c:pt>
              <c:pt idx="1899">
                <c:v>-6.252203790247539</c:v>
              </c:pt>
              <c:pt idx="1900">
                <c:v>-6.250993014808086</c:v>
              </c:pt>
              <c:pt idx="1901">
                <c:v>-6.24990372469867</c:v>
              </c:pt>
              <c:pt idx="1902">
                <c:v>-6.248804836927038</c:v>
              </c:pt>
              <c:pt idx="1903">
                <c:v>-6.25321872622498</c:v>
              </c:pt>
              <c:pt idx="1904">
                <c:v>-6.256117247157993</c:v>
              </c:pt>
              <c:pt idx="1905">
                <c:v>-6.259217432333437</c:v>
              </c:pt>
              <c:pt idx="1906">
                <c:v>-6.263765292591294</c:v>
              </c:pt>
              <c:pt idx="1907">
                <c:v>-6.26740602832234</c:v>
              </c:pt>
              <c:pt idx="1908">
                <c:v>-6.266987409514362</c:v>
              </c:pt>
              <c:pt idx="1909">
                <c:v>-6.267494463945791</c:v>
              </c:pt>
              <c:pt idx="1910">
                <c:v>-6.268453135374469</c:v>
              </c:pt>
              <c:pt idx="1911">
                <c:v>-6.270008731049426</c:v>
              </c:pt>
              <c:pt idx="1912">
                <c:v>-6.269270198026461</c:v>
              </c:pt>
              <c:pt idx="1913">
                <c:v>-6.267676215480611</c:v>
              </c:pt>
              <c:pt idx="1914">
                <c:v>-6.266845283387135</c:v>
              </c:pt>
              <c:pt idx="1915">
                <c:v>-6.265983085630069</c:v>
              </c:pt>
              <c:pt idx="1916">
                <c:v>-6.262348647402313</c:v>
              </c:pt>
              <c:pt idx="1917">
                <c:v>-6.256960060420782</c:v>
              </c:pt>
              <c:pt idx="1918">
                <c:v>-6.25377382476756</c:v>
              </c:pt>
              <c:pt idx="1919">
                <c:v>-6.257311781368195</c:v>
              </c:pt>
              <c:pt idx="1920">
                <c:v>-6.260709365905868</c:v>
              </c:pt>
              <c:pt idx="1921">
                <c:v>-6.26287099484859</c:v>
              </c:pt>
              <c:pt idx="1922">
                <c:v>-6.264461778034232</c:v>
              </c:pt>
              <c:pt idx="1923">
                <c:v>-6.267795279838177</c:v>
              </c:pt>
              <c:pt idx="1924">
                <c:v>-6.268395120289154</c:v>
              </c:pt>
              <c:pt idx="1925">
                <c:v>-6.268823163838784</c:v>
              </c:pt>
              <c:pt idx="1926">
                <c:v>-6.268615135183088</c:v>
              </c:pt>
              <c:pt idx="1927">
                <c:v>-6.261520699086213</c:v>
              </c:pt>
              <c:pt idx="1928">
                <c:v>-6.251444529221428</c:v>
              </c:pt>
              <c:pt idx="1929">
                <c:v>-6.243076485448794</c:v>
              </c:pt>
              <c:pt idx="1930">
                <c:v>-6.237162449090266</c:v>
              </c:pt>
              <c:pt idx="1931">
                <c:v>-6.237610311903404</c:v>
              </c:pt>
              <c:pt idx="1932">
                <c:v>-6.238348003616202</c:v>
              </c:pt>
              <c:pt idx="1933">
                <c:v>-6.233426553119818</c:v>
              </c:pt>
              <c:pt idx="1934">
                <c:v>-6.233600538882718</c:v>
              </c:pt>
              <c:pt idx="1935">
                <c:v>-6.236252393480552</c:v>
              </c:pt>
              <c:pt idx="1936">
                <c:v>-6.234695123554986</c:v>
              </c:pt>
              <c:pt idx="1937">
                <c:v>-6.232045321732322</c:v>
              </c:pt>
              <c:pt idx="1938">
                <c:v>-6.231296796452593</c:v>
              </c:pt>
              <c:pt idx="1939">
                <c:v>-6.231834923169203</c:v>
              </c:pt>
              <c:pt idx="1940">
                <c:v>-6.23414823098922</c:v>
              </c:pt>
              <c:pt idx="1941">
                <c:v>-6.236145409377706</c:v>
              </c:pt>
              <c:pt idx="1942">
                <c:v>-6.24063815746321</c:v>
              </c:pt>
              <c:pt idx="1943">
                <c:v>-6.244927424896754</c:v>
              </c:pt>
              <c:pt idx="1944">
                <c:v>-6.246510397240816</c:v>
              </c:pt>
              <c:pt idx="1945">
                <c:v>-6.24755356726149</c:v>
              </c:pt>
              <c:pt idx="1946">
                <c:v>-6.250535010028356</c:v>
              </c:pt>
              <c:pt idx="1947">
                <c:v>-6.2531339279269655</c:v>
              </c:pt>
              <c:pt idx="1948">
                <c:v>-6.254607414908873</c:v>
              </c:pt>
              <c:pt idx="1949">
                <c:v>-6.255805624656143</c:v>
              </c:pt>
              <c:pt idx="1950">
                <c:v>-6.25525808676585</c:v>
              </c:pt>
              <c:pt idx="1951">
                <c:v>-6.25311759254228</c:v>
              </c:pt>
              <c:pt idx="1952">
                <c:v>-6.248288357052906</c:v>
              </c:pt>
              <c:pt idx="1953">
                <c:v>-6.243052923527033</c:v>
              </c:pt>
              <c:pt idx="1954">
                <c:v>-6.2379083928123755</c:v>
              </c:pt>
              <c:pt idx="1955">
                <c:v>-6.238008299439527</c:v>
              </c:pt>
              <c:pt idx="1956">
                <c:v>-6.241560489425292</c:v>
              </c:pt>
              <c:pt idx="1957">
                <c:v>-6.245374202065566</c:v>
              </c:pt>
              <c:pt idx="1958">
                <c:v>-6.247498277752904</c:v>
              </c:pt>
              <c:pt idx="1959">
                <c:v>-6.247203519193153</c:v>
              </c:pt>
              <c:pt idx="1960">
                <c:v>-6.247948477540246</c:v>
              </c:pt>
              <c:pt idx="1961">
                <c:v>-6.24812222885549</c:v>
              </c:pt>
              <c:pt idx="1962">
                <c:v>-6.251018559698172</c:v>
              </c:pt>
              <c:pt idx="1963">
                <c:v>-6.248450701071884</c:v>
              </c:pt>
              <c:pt idx="1964">
                <c:v>-6.237439964583968</c:v>
              </c:pt>
              <c:pt idx="1965">
                <c:v>-6.229055250624889</c:v>
              </c:pt>
              <c:pt idx="1966">
                <c:v>-6.225270683347598</c:v>
              </c:pt>
              <c:pt idx="1967">
                <c:v>-6.224310927419546</c:v>
              </c:pt>
              <c:pt idx="1968">
                <c:v>-6.226051273263201</c:v>
              </c:pt>
              <c:pt idx="1969">
                <c:v>-6.228239129881587</c:v>
              </c:pt>
              <c:pt idx="1970">
                <c:v>-6.231428490745721</c:v>
              </c:pt>
              <c:pt idx="1971">
                <c:v>-6.235211354006203</c:v>
              </c:pt>
              <c:pt idx="1972">
                <c:v>-6.238891180241447</c:v>
              </c:pt>
              <c:pt idx="1973">
                <c:v>-6.240093547728221</c:v>
              </c:pt>
              <c:pt idx="1974">
                <c:v>-6.24128032922633</c:v>
              </c:pt>
              <c:pt idx="1975">
                <c:v>-6.244210487768496</c:v>
              </c:pt>
              <c:pt idx="1976">
                <c:v>-6.246215542576439</c:v>
              </c:pt>
              <c:pt idx="1977">
                <c:v>-6.248397605591422</c:v>
              </c:pt>
              <c:pt idx="1978">
                <c:v>-6.25099843329558</c:v>
              </c:pt>
              <c:pt idx="1979">
                <c:v>-6.255789188471458</c:v>
              </c:pt>
              <c:pt idx="1980">
                <c:v>-6.258661639510206</c:v>
              </c:pt>
              <c:pt idx="1981">
                <c:v>-6.260712532229131</c:v>
              </c:pt>
              <c:pt idx="1982">
                <c:v>-6.2620039402273235</c:v>
              </c:pt>
              <c:pt idx="1983">
                <c:v>-6.263495933512766</c:v>
              </c:pt>
              <c:pt idx="1984">
                <c:v>-6.262972834333616</c:v>
              </c:pt>
              <c:pt idx="1985">
                <c:v>-6.2630595758507095</c:v>
              </c:pt>
              <c:pt idx="1986">
                <c:v>-6.263364502313179</c:v>
              </c:pt>
              <c:pt idx="1987">
                <c:v>-6.2626705681237675</c:v>
              </c:pt>
              <c:pt idx="1988">
                <c:v>-6.260178541651709</c:v>
              </c:pt>
              <c:pt idx="1989">
                <c:v>-6.2568502060150575</c:v>
              </c:pt>
              <c:pt idx="1990">
                <c:v>-6.251446853837615</c:v>
              </c:pt>
              <c:pt idx="1991">
                <c:v>-6.245085462741447</c:v>
              </c:pt>
              <c:pt idx="1992">
                <c:v>-6.244239447389599</c:v>
              </c:pt>
              <c:pt idx="1993">
                <c:v>-6.246745658658321</c:v>
              </c:pt>
              <c:pt idx="1994">
                <c:v>-6.25060306126452</c:v>
              </c:pt>
              <c:pt idx="1995">
                <c:v>-6.250540422804518</c:v>
              </c:pt>
              <c:pt idx="1996">
                <c:v>-6.252172742323384</c:v>
              </c:pt>
              <c:pt idx="1997">
                <c:v>-6.256745085675648</c:v>
              </c:pt>
              <c:pt idx="1998">
                <c:v>-6.262077783021352</c:v>
              </c:pt>
              <c:pt idx="1999">
                <c:v>-6.2646726192115105</c:v>
              </c:pt>
            </c:numLit>
          </c:yVal>
        </c:ser>
        <c:ser>
          <c:idx val="4"/>
          <c:order val="4"/>
          <c:tx>
            <c:v>k</c:v>
          </c:tx>
          <c:spPr>
            <a:ln xmlns:a="http://schemas.openxmlformats.org/drawingml/2006/main" w="16193">
              <a:solidFill>
                <a:srgbClr val="F47B99"/>
              </a:solidFill>
            </a:ln>
          </c:spPr>
          <c:marker>
            <c:symbol val="none"/>
          </c:marker>
          <c:xVal>
            <c:numLit>
              <c:formatCode>General</c:formatCode>
              <c:ptCount val="200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pt idx="136">
                <c:v>137</c:v>
              </c:pt>
              <c:pt idx="137">
                <c:v>138</c:v>
              </c:pt>
              <c:pt idx="138">
                <c:v>139</c:v>
              </c:pt>
              <c:pt idx="139">
                <c:v>140</c:v>
              </c:pt>
              <c:pt idx="140">
                <c:v>141</c:v>
              </c:pt>
              <c:pt idx="141">
                <c:v>142</c:v>
              </c:pt>
              <c:pt idx="142">
                <c:v>143</c:v>
              </c:pt>
              <c:pt idx="143">
                <c:v>144</c:v>
              </c:pt>
              <c:pt idx="144">
                <c:v>145</c:v>
              </c:pt>
              <c:pt idx="145">
                <c:v>146</c:v>
              </c:pt>
              <c:pt idx="146">
                <c:v>147</c:v>
              </c:pt>
              <c:pt idx="147">
                <c:v>148</c:v>
              </c:pt>
              <c:pt idx="148">
                <c:v>149</c:v>
              </c:pt>
              <c:pt idx="149">
                <c:v>150</c:v>
              </c:pt>
              <c:pt idx="150">
                <c:v>151</c:v>
              </c:pt>
              <c:pt idx="151">
                <c:v>152</c:v>
              </c:pt>
              <c:pt idx="152">
                <c:v>153</c:v>
              </c:pt>
              <c:pt idx="153">
                <c:v>154</c:v>
              </c:pt>
              <c:pt idx="154">
                <c:v>155</c:v>
              </c:pt>
              <c:pt idx="155">
                <c:v>156</c:v>
              </c:pt>
              <c:pt idx="156">
                <c:v>157</c:v>
              </c:pt>
              <c:pt idx="157">
                <c:v>158</c:v>
              </c:pt>
              <c:pt idx="158">
                <c:v>159</c:v>
              </c:pt>
              <c:pt idx="159">
                <c:v>160</c:v>
              </c:pt>
              <c:pt idx="160">
                <c:v>161</c:v>
              </c:pt>
              <c:pt idx="161">
                <c:v>162</c:v>
              </c:pt>
              <c:pt idx="162">
                <c:v>163</c:v>
              </c:pt>
              <c:pt idx="163">
                <c:v>164</c:v>
              </c:pt>
              <c:pt idx="164">
                <c:v>165</c:v>
              </c:pt>
              <c:pt idx="165">
                <c:v>166</c:v>
              </c:pt>
              <c:pt idx="166">
                <c:v>167</c:v>
              </c:pt>
              <c:pt idx="167">
                <c:v>168</c:v>
              </c:pt>
              <c:pt idx="168">
                <c:v>169</c:v>
              </c:pt>
              <c:pt idx="169">
                <c:v>170</c:v>
              </c:pt>
              <c:pt idx="170">
                <c:v>171</c:v>
              </c:pt>
              <c:pt idx="171">
                <c:v>172</c:v>
              </c:pt>
              <c:pt idx="172">
                <c:v>173</c:v>
              </c:pt>
              <c:pt idx="173">
                <c:v>174</c:v>
              </c:pt>
              <c:pt idx="174">
                <c:v>175</c:v>
              </c:pt>
              <c:pt idx="175">
                <c:v>176</c:v>
              </c:pt>
              <c:pt idx="176">
                <c:v>177</c:v>
              </c:pt>
              <c:pt idx="177">
                <c:v>178</c:v>
              </c:pt>
              <c:pt idx="178">
                <c:v>179</c:v>
              </c:pt>
              <c:pt idx="179">
                <c:v>180</c:v>
              </c:pt>
              <c:pt idx="180">
                <c:v>181</c:v>
              </c:pt>
              <c:pt idx="181">
                <c:v>182</c:v>
              </c:pt>
              <c:pt idx="182">
                <c:v>183</c:v>
              </c:pt>
              <c:pt idx="183">
                <c:v>184</c:v>
              </c:pt>
              <c:pt idx="184">
                <c:v>185</c:v>
              </c:pt>
              <c:pt idx="185">
                <c:v>186</c:v>
              </c:pt>
              <c:pt idx="186">
                <c:v>187</c:v>
              </c:pt>
              <c:pt idx="187">
                <c:v>188</c:v>
              </c:pt>
              <c:pt idx="188">
                <c:v>189</c:v>
              </c:pt>
              <c:pt idx="189">
                <c:v>190</c:v>
              </c:pt>
              <c:pt idx="190">
                <c:v>191</c:v>
              </c:pt>
              <c:pt idx="191">
                <c:v>192</c:v>
              </c:pt>
              <c:pt idx="192">
                <c:v>193</c:v>
              </c:pt>
              <c:pt idx="193">
                <c:v>194</c:v>
              </c:pt>
              <c:pt idx="194">
                <c:v>195</c:v>
              </c:pt>
              <c:pt idx="195">
                <c:v>196</c:v>
              </c:pt>
              <c:pt idx="196">
                <c:v>197</c:v>
              </c:pt>
              <c:pt idx="197">
                <c:v>198</c:v>
              </c:pt>
              <c:pt idx="198">
                <c:v>199</c:v>
              </c:pt>
              <c:pt idx="199">
                <c:v>200</c:v>
              </c:pt>
              <c:pt idx="200">
                <c:v>201</c:v>
              </c:pt>
              <c:pt idx="201">
                <c:v>202</c:v>
              </c:pt>
              <c:pt idx="202">
                <c:v>203</c:v>
              </c:pt>
              <c:pt idx="203">
                <c:v>204</c:v>
              </c:pt>
              <c:pt idx="204">
                <c:v>205</c:v>
              </c:pt>
              <c:pt idx="205">
                <c:v>206</c:v>
              </c:pt>
              <c:pt idx="206">
                <c:v>207</c:v>
              </c:pt>
              <c:pt idx="207">
                <c:v>208</c:v>
              </c:pt>
              <c:pt idx="208">
                <c:v>209</c:v>
              </c:pt>
              <c:pt idx="209">
                <c:v>210</c:v>
              </c:pt>
              <c:pt idx="210">
                <c:v>211</c:v>
              </c:pt>
              <c:pt idx="211">
                <c:v>212</c:v>
              </c:pt>
              <c:pt idx="212">
                <c:v>213</c:v>
              </c:pt>
              <c:pt idx="213">
                <c:v>214</c:v>
              </c:pt>
              <c:pt idx="214">
                <c:v>215</c:v>
              </c:pt>
              <c:pt idx="215">
                <c:v>216</c:v>
              </c:pt>
              <c:pt idx="216">
                <c:v>217</c:v>
              </c:pt>
              <c:pt idx="217">
                <c:v>218</c:v>
              </c:pt>
              <c:pt idx="218">
                <c:v>219</c:v>
              </c:pt>
              <c:pt idx="219">
                <c:v>220</c:v>
              </c:pt>
              <c:pt idx="220">
                <c:v>221</c:v>
              </c:pt>
              <c:pt idx="221">
                <c:v>222</c:v>
              </c:pt>
              <c:pt idx="222">
                <c:v>223</c:v>
              </c:pt>
              <c:pt idx="223">
                <c:v>224</c:v>
              </c:pt>
              <c:pt idx="224">
                <c:v>225</c:v>
              </c:pt>
              <c:pt idx="225">
                <c:v>226</c:v>
              </c:pt>
              <c:pt idx="226">
                <c:v>227</c:v>
              </c:pt>
              <c:pt idx="227">
                <c:v>228</c:v>
              </c:pt>
              <c:pt idx="228">
                <c:v>229</c:v>
              </c:pt>
              <c:pt idx="229">
                <c:v>230</c:v>
              </c:pt>
              <c:pt idx="230">
                <c:v>231</c:v>
              </c:pt>
              <c:pt idx="231">
                <c:v>232</c:v>
              </c:pt>
              <c:pt idx="232">
                <c:v>233</c:v>
              </c:pt>
              <c:pt idx="233">
                <c:v>234</c:v>
              </c:pt>
              <c:pt idx="234">
                <c:v>235</c:v>
              </c:pt>
              <c:pt idx="235">
                <c:v>236</c:v>
              </c:pt>
              <c:pt idx="236">
                <c:v>237</c:v>
              </c:pt>
              <c:pt idx="237">
                <c:v>238</c:v>
              </c:pt>
              <c:pt idx="238">
                <c:v>239</c:v>
              </c:pt>
              <c:pt idx="239">
                <c:v>240</c:v>
              </c:pt>
              <c:pt idx="240">
                <c:v>241</c:v>
              </c:pt>
              <c:pt idx="241">
                <c:v>242</c:v>
              </c:pt>
              <c:pt idx="242">
                <c:v>243</c:v>
              </c:pt>
              <c:pt idx="243">
                <c:v>244</c:v>
              </c:pt>
              <c:pt idx="244">
                <c:v>245</c:v>
              </c:pt>
              <c:pt idx="245">
                <c:v>246</c:v>
              </c:pt>
              <c:pt idx="246">
                <c:v>247</c:v>
              </c:pt>
              <c:pt idx="247">
                <c:v>248</c:v>
              </c:pt>
              <c:pt idx="248">
                <c:v>249</c:v>
              </c:pt>
              <c:pt idx="249">
                <c:v>250</c:v>
              </c:pt>
              <c:pt idx="250">
                <c:v>251</c:v>
              </c:pt>
              <c:pt idx="251">
                <c:v>252</c:v>
              </c:pt>
              <c:pt idx="252">
                <c:v>253</c:v>
              </c:pt>
              <c:pt idx="253">
                <c:v>254</c:v>
              </c:pt>
              <c:pt idx="254">
                <c:v>255</c:v>
              </c:pt>
              <c:pt idx="255">
                <c:v>256</c:v>
              </c:pt>
              <c:pt idx="256">
                <c:v>257</c:v>
              </c:pt>
              <c:pt idx="257">
                <c:v>258</c:v>
              </c:pt>
              <c:pt idx="258">
                <c:v>259</c:v>
              </c:pt>
              <c:pt idx="259">
                <c:v>260</c:v>
              </c:pt>
              <c:pt idx="260">
                <c:v>261</c:v>
              </c:pt>
              <c:pt idx="261">
                <c:v>262</c:v>
              </c:pt>
              <c:pt idx="262">
                <c:v>263</c:v>
              </c:pt>
              <c:pt idx="263">
                <c:v>264</c:v>
              </c:pt>
              <c:pt idx="264">
                <c:v>265</c:v>
              </c:pt>
              <c:pt idx="265">
                <c:v>266</c:v>
              </c:pt>
              <c:pt idx="266">
                <c:v>267</c:v>
              </c:pt>
              <c:pt idx="267">
                <c:v>268</c:v>
              </c:pt>
              <c:pt idx="268">
                <c:v>269</c:v>
              </c:pt>
              <c:pt idx="269">
                <c:v>270</c:v>
              </c:pt>
              <c:pt idx="270">
                <c:v>271</c:v>
              </c:pt>
              <c:pt idx="271">
                <c:v>272</c:v>
              </c:pt>
              <c:pt idx="272">
                <c:v>273</c:v>
              </c:pt>
              <c:pt idx="273">
                <c:v>274</c:v>
              </c:pt>
              <c:pt idx="274">
                <c:v>275</c:v>
              </c:pt>
              <c:pt idx="275">
                <c:v>276</c:v>
              </c:pt>
              <c:pt idx="276">
                <c:v>277</c:v>
              </c:pt>
              <c:pt idx="277">
                <c:v>278</c:v>
              </c:pt>
              <c:pt idx="278">
                <c:v>279</c:v>
              </c:pt>
              <c:pt idx="279">
                <c:v>280</c:v>
              </c:pt>
              <c:pt idx="280">
                <c:v>281</c:v>
              </c:pt>
              <c:pt idx="281">
                <c:v>282</c:v>
              </c:pt>
              <c:pt idx="282">
                <c:v>283</c:v>
              </c:pt>
              <c:pt idx="283">
                <c:v>284</c:v>
              </c:pt>
              <c:pt idx="284">
                <c:v>285</c:v>
              </c:pt>
              <c:pt idx="285">
                <c:v>286</c:v>
              </c:pt>
              <c:pt idx="286">
                <c:v>287</c:v>
              </c:pt>
              <c:pt idx="287">
                <c:v>288</c:v>
              </c:pt>
              <c:pt idx="288">
                <c:v>289</c:v>
              </c:pt>
              <c:pt idx="289">
                <c:v>290</c:v>
              </c:pt>
              <c:pt idx="290">
                <c:v>291</c:v>
              </c:pt>
              <c:pt idx="291">
                <c:v>292</c:v>
              </c:pt>
              <c:pt idx="292">
                <c:v>293</c:v>
              </c:pt>
              <c:pt idx="293">
                <c:v>294</c:v>
              </c:pt>
              <c:pt idx="294">
                <c:v>295</c:v>
              </c:pt>
              <c:pt idx="295">
                <c:v>296</c:v>
              </c:pt>
              <c:pt idx="296">
                <c:v>297</c:v>
              </c:pt>
              <c:pt idx="297">
                <c:v>298</c:v>
              </c:pt>
              <c:pt idx="298">
                <c:v>299</c:v>
              </c:pt>
              <c:pt idx="299">
                <c:v>300</c:v>
              </c:pt>
              <c:pt idx="300">
                <c:v>301</c:v>
              </c:pt>
              <c:pt idx="301">
                <c:v>302</c:v>
              </c:pt>
              <c:pt idx="302">
                <c:v>303</c:v>
              </c:pt>
              <c:pt idx="303">
                <c:v>304</c:v>
              </c:pt>
              <c:pt idx="304">
                <c:v>305</c:v>
              </c:pt>
              <c:pt idx="305">
                <c:v>306</c:v>
              </c:pt>
              <c:pt idx="306">
                <c:v>307</c:v>
              </c:pt>
              <c:pt idx="307">
                <c:v>308</c:v>
              </c:pt>
              <c:pt idx="308">
                <c:v>309</c:v>
              </c:pt>
              <c:pt idx="309">
                <c:v>310</c:v>
              </c:pt>
              <c:pt idx="310">
                <c:v>311</c:v>
              </c:pt>
              <c:pt idx="311">
                <c:v>312</c:v>
              </c:pt>
              <c:pt idx="312">
                <c:v>313</c:v>
              </c:pt>
              <c:pt idx="313">
                <c:v>314</c:v>
              </c:pt>
              <c:pt idx="314">
                <c:v>315</c:v>
              </c:pt>
              <c:pt idx="315">
                <c:v>316</c:v>
              </c:pt>
              <c:pt idx="316">
                <c:v>317</c:v>
              </c:pt>
              <c:pt idx="317">
                <c:v>318</c:v>
              </c:pt>
              <c:pt idx="318">
                <c:v>319</c:v>
              </c:pt>
              <c:pt idx="319">
                <c:v>320</c:v>
              </c:pt>
              <c:pt idx="320">
                <c:v>321</c:v>
              </c:pt>
              <c:pt idx="321">
                <c:v>322</c:v>
              </c:pt>
              <c:pt idx="322">
                <c:v>323</c:v>
              </c:pt>
              <c:pt idx="323">
                <c:v>324</c:v>
              </c:pt>
              <c:pt idx="324">
                <c:v>325</c:v>
              </c:pt>
              <c:pt idx="325">
                <c:v>326</c:v>
              </c:pt>
              <c:pt idx="326">
                <c:v>327</c:v>
              </c:pt>
              <c:pt idx="327">
                <c:v>328</c:v>
              </c:pt>
              <c:pt idx="328">
                <c:v>329</c:v>
              </c:pt>
              <c:pt idx="329">
                <c:v>330</c:v>
              </c:pt>
              <c:pt idx="330">
                <c:v>331</c:v>
              </c:pt>
              <c:pt idx="331">
                <c:v>332</c:v>
              </c:pt>
              <c:pt idx="332">
                <c:v>333</c:v>
              </c:pt>
              <c:pt idx="333">
                <c:v>334</c:v>
              </c:pt>
              <c:pt idx="334">
                <c:v>335</c:v>
              </c:pt>
              <c:pt idx="335">
                <c:v>336</c:v>
              </c:pt>
              <c:pt idx="336">
                <c:v>337</c:v>
              </c:pt>
              <c:pt idx="337">
                <c:v>338</c:v>
              </c:pt>
              <c:pt idx="338">
                <c:v>339</c:v>
              </c:pt>
              <c:pt idx="339">
                <c:v>340</c:v>
              </c:pt>
              <c:pt idx="340">
                <c:v>341</c:v>
              </c:pt>
              <c:pt idx="341">
                <c:v>342</c:v>
              </c:pt>
              <c:pt idx="342">
                <c:v>343</c:v>
              </c:pt>
              <c:pt idx="343">
                <c:v>344</c:v>
              </c:pt>
              <c:pt idx="344">
                <c:v>345</c:v>
              </c:pt>
              <c:pt idx="345">
                <c:v>346</c:v>
              </c:pt>
              <c:pt idx="346">
                <c:v>347</c:v>
              </c:pt>
              <c:pt idx="347">
                <c:v>348</c:v>
              </c:pt>
              <c:pt idx="348">
                <c:v>349</c:v>
              </c:pt>
              <c:pt idx="349">
                <c:v>350</c:v>
              </c:pt>
              <c:pt idx="350">
                <c:v>351</c:v>
              </c:pt>
              <c:pt idx="351">
                <c:v>352</c:v>
              </c:pt>
              <c:pt idx="352">
                <c:v>353</c:v>
              </c:pt>
              <c:pt idx="353">
                <c:v>354</c:v>
              </c:pt>
              <c:pt idx="354">
                <c:v>355</c:v>
              </c:pt>
              <c:pt idx="355">
                <c:v>356</c:v>
              </c:pt>
              <c:pt idx="356">
                <c:v>357</c:v>
              </c:pt>
              <c:pt idx="357">
                <c:v>358</c:v>
              </c:pt>
              <c:pt idx="358">
                <c:v>359</c:v>
              </c:pt>
              <c:pt idx="359">
                <c:v>360</c:v>
              </c:pt>
              <c:pt idx="360">
                <c:v>361</c:v>
              </c:pt>
              <c:pt idx="361">
                <c:v>362</c:v>
              </c:pt>
              <c:pt idx="362">
                <c:v>363</c:v>
              </c:pt>
              <c:pt idx="363">
                <c:v>364</c:v>
              </c:pt>
              <c:pt idx="364">
                <c:v>365</c:v>
              </c:pt>
              <c:pt idx="365">
                <c:v>366</c:v>
              </c:pt>
              <c:pt idx="366">
                <c:v>367</c:v>
              </c:pt>
              <c:pt idx="367">
                <c:v>368</c:v>
              </c:pt>
              <c:pt idx="368">
                <c:v>369</c:v>
              </c:pt>
              <c:pt idx="369">
                <c:v>370</c:v>
              </c:pt>
              <c:pt idx="370">
                <c:v>371</c:v>
              </c:pt>
              <c:pt idx="371">
                <c:v>372</c:v>
              </c:pt>
              <c:pt idx="372">
                <c:v>373</c:v>
              </c:pt>
              <c:pt idx="373">
                <c:v>374</c:v>
              </c:pt>
              <c:pt idx="374">
                <c:v>375</c:v>
              </c:pt>
              <c:pt idx="375">
                <c:v>376</c:v>
              </c:pt>
              <c:pt idx="376">
                <c:v>377</c:v>
              </c:pt>
              <c:pt idx="377">
                <c:v>378</c:v>
              </c:pt>
              <c:pt idx="378">
                <c:v>379</c:v>
              </c:pt>
              <c:pt idx="379">
                <c:v>380</c:v>
              </c:pt>
              <c:pt idx="380">
                <c:v>381</c:v>
              </c:pt>
              <c:pt idx="381">
                <c:v>382</c:v>
              </c:pt>
              <c:pt idx="382">
                <c:v>383</c:v>
              </c:pt>
              <c:pt idx="383">
                <c:v>384</c:v>
              </c:pt>
              <c:pt idx="384">
                <c:v>385</c:v>
              </c:pt>
              <c:pt idx="385">
                <c:v>386</c:v>
              </c:pt>
              <c:pt idx="386">
                <c:v>387</c:v>
              </c:pt>
              <c:pt idx="387">
                <c:v>388</c:v>
              </c:pt>
              <c:pt idx="388">
                <c:v>389</c:v>
              </c:pt>
              <c:pt idx="389">
                <c:v>390</c:v>
              </c:pt>
              <c:pt idx="390">
                <c:v>391</c:v>
              </c:pt>
              <c:pt idx="391">
                <c:v>392</c:v>
              </c:pt>
              <c:pt idx="392">
                <c:v>393</c:v>
              </c:pt>
              <c:pt idx="393">
                <c:v>394</c:v>
              </c:pt>
              <c:pt idx="394">
                <c:v>395</c:v>
              </c:pt>
              <c:pt idx="395">
                <c:v>396</c:v>
              </c:pt>
              <c:pt idx="396">
                <c:v>397</c:v>
              </c:pt>
              <c:pt idx="397">
                <c:v>398</c:v>
              </c:pt>
              <c:pt idx="398">
                <c:v>399</c:v>
              </c:pt>
              <c:pt idx="399">
                <c:v>400</c:v>
              </c:pt>
              <c:pt idx="400">
                <c:v>401</c:v>
              </c:pt>
              <c:pt idx="401">
                <c:v>402</c:v>
              </c:pt>
              <c:pt idx="402">
                <c:v>403</c:v>
              </c:pt>
              <c:pt idx="403">
                <c:v>404</c:v>
              </c:pt>
              <c:pt idx="404">
                <c:v>405</c:v>
              </c:pt>
              <c:pt idx="405">
                <c:v>406</c:v>
              </c:pt>
              <c:pt idx="406">
                <c:v>407</c:v>
              </c:pt>
              <c:pt idx="407">
                <c:v>408</c:v>
              </c:pt>
              <c:pt idx="408">
                <c:v>409</c:v>
              </c:pt>
              <c:pt idx="409">
                <c:v>410</c:v>
              </c:pt>
              <c:pt idx="410">
                <c:v>411</c:v>
              </c:pt>
              <c:pt idx="411">
                <c:v>412</c:v>
              </c:pt>
              <c:pt idx="412">
                <c:v>413</c:v>
              </c:pt>
              <c:pt idx="413">
                <c:v>414</c:v>
              </c:pt>
              <c:pt idx="414">
                <c:v>415</c:v>
              </c:pt>
              <c:pt idx="415">
                <c:v>416</c:v>
              </c:pt>
              <c:pt idx="416">
                <c:v>417</c:v>
              </c:pt>
              <c:pt idx="417">
                <c:v>418</c:v>
              </c:pt>
              <c:pt idx="418">
                <c:v>419</c:v>
              </c:pt>
              <c:pt idx="419">
                <c:v>420</c:v>
              </c:pt>
              <c:pt idx="420">
                <c:v>421</c:v>
              </c:pt>
              <c:pt idx="421">
                <c:v>422</c:v>
              </c:pt>
              <c:pt idx="422">
                <c:v>423</c:v>
              </c:pt>
              <c:pt idx="423">
                <c:v>424</c:v>
              </c:pt>
              <c:pt idx="424">
                <c:v>425</c:v>
              </c:pt>
              <c:pt idx="425">
                <c:v>426</c:v>
              </c:pt>
              <c:pt idx="426">
                <c:v>427</c:v>
              </c:pt>
              <c:pt idx="427">
                <c:v>428</c:v>
              </c:pt>
              <c:pt idx="428">
                <c:v>429</c:v>
              </c:pt>
              <c:pt idx="429">
                <c:v>430</c:v>
              </c:pt>
              <c:pt idx="430">
                <c:v>431</c:v>
              </c:pt>
              <c:pt idx="431">
                <c:v>432</c:v>
              </c:pt>
              <c:pt idx="432">
                <c:v>433</c:v>
              </c:pt>
              <c:pt idx="433">
                <c:v>434</c:v>
              </c:pt>
              <c:pt idx="434">
                <c:v>435</c:v>
              </c:pt>
              <c:pt idx="435">
                <c:v>436</c:v>
              </c:pt>
              <c:pt idx="436">
                <c:v>437</c:v>
              </c:pt>
              <c:pt idx="437">
                <c:v>438</c:v>
              </c:pt>
              <c:pt idx="438">
                <c:v>439</c:v>
              </c:pt>
              <c:pt idx="439">
                <c:v>440</c:v>
              </c:pt>
              <c:pt idx="440">
                <c:v>441</c:v>
              </c:pt>
              <c:pt idx="441">
                <c:v>442</c:v>
              </c:pt>
              <c:pt idx="442">
                <c:v>443</c:v>
              </c:pt>
              <c:pt idx="443">
                <c:v>444</c:v>
              </c:pt>
              <c:pt idx="444">
                <c:v>445</c:v>
              </c:pt>
              <c:pt idx="445">
                <c:v>446</c:v>
              </c:pt>
              <c:pt idx="446">
                <c:v>447</c:v>
              </c:pt>
              <c:pt idx="447">
                <c:v>448</c:v>
              </c:pt>
              <c:pt idx="448">
                <c:v>449</c:v>
              </c:pt>
              <c:pt idx="449">
                <c:v>450</c:v>
              </c:pt>
              <c:pt idx="450">
                <c:v>451</c:v>
              </c:pt>
              <c:pt idx="451">
                <c:v>452</c:v>
              </c:pt>
              <c:pt idx="452">
                <c:v>453</c:v>
              </c:pt>
              <c:pt idx="453">
                <c:v>454</c:v>
              </c:pt>
              <c:pt idx="454">
                <c:v>455</c:v>
              </c:pt>
              <c:pt idx="455">
                <c:v>456</c:v>
              </c:pt>
              <c:pt idx="456">
                <c:v>457</c:v>
              </c:pt>
              <c:pt idx="457">
                <c:v>458</c:v>
              </c:pt>
              <c:pt idx="458">
                <c:v>459</c:v>
              </c:pt>
              <c:pt idx="459">
                <c:v>460</c:v>
              </c:pt>
              <c:pt idx="460">
                <c:v>461</c:v>
              </c:pt>
              <c:pt idx="461">
                <c:v>462</c:v>
              </c:pt>
              <c:pt idx="462">
                <c:v>463</c:v>
              </c:pt>
              <c:pt idx="463">
                <c:v>464</c:v>
              </c:pt>
              <c:pt idx="464">
                <c:v>465</c:v>
              </c:pt>
              <c:pt idx="465">
                <c:v>466</c:v>
              </c:pt>
              <c:pt idx="466">
                <c:v>467</c:v>
              </c:pt>
              <c:pt idx="467">
                <c:v>468</c:v>
              </c:pt>
              <c:pt idx="468">
                <c:v>469</c:v>
              </c:pt>
              <c:pt idx="469">
                <c:v>470</c:v>
              </c:pt>
              <c:pt idx="470">
                <c:v>471</c:v>
              </c:pt>
              <c:pt idx="471">
                <c:v>472</c:v>
              </c:pt>
              <c:pt idx="472">
                <c:v>473</c:v>
              </c:pt>
              <c:pt idx="473">
                <c:v>474</c:v>
              </c:pt>
              <c:pt idx="474">
                <c:v>475</c:v>
              </c:pt>
              <c:pt idx="475">
                <c:v>476</c:v>
              </c:pt>
              <c:pt idx="476">
                <c:v>477</c:v>
              </c:pt>
              <c:pt idx="477">
                <c:v>478</c:v>
              </c:pt>
              <c:pt idx="478">
                <c:v>479</c:v>
              </c:pt>
              <c:pt idx="479">
                <c:v>480</c:v>
              </c:pt>
              <c:pt idx="480">
                <c:v>481</c:v>
              </c:pt>
              <c:pt idx="481">
                <c:v>482</c:v>
              </c:pt>
              <c:pt idx="482">
                <c:v>483</c:v>
              </c:pt>
              <c:pt idx="483">
                <c:v>484</c:v>
              </c:pt>
              <c:pt idx="484">
                <c:v>485</c:v>
              </c:pt>
              <c:pt idx="485">
                <c:v>486</c:v>
              </c:pt>
              <c:pt idx="486">
                <c:v>487</c:v>
              </c:pt>
              <c:pt idx="487">
                <c:v>488</c:v>
              </c:pt>
              <c:pt idx="488">
                <c:v>489</c:v>
              </c:pt>
              <c:pt idx="489">
                <c:v>490</c:v>
              </c:pt>
              <c:pt idx="490">
                <c:v>491</c:v>
              </c:pt>
              <c:pt idx="491">
                <c:v>492</c:v>
              </c:pt>
              <c:pt idx="492">
                <c:v>493</c:v>
              </c:pt>
              <c:pt idx="493">
                <c:v>494</c:v>
              </c:pt>
              <c:pt idx="494">
                <c:v>495</c:v>
              </c:pt>
              <c:pt idx="495">
                <c:v>496</c:v>
              </c:pt>
              <c:pt idx="496">
                <c:v>497</c:v>
              </c:pt>
              <c:pt idx="497">
                <c:v>498</c:v>
              </c:pt>
              <c:pt idx="498">
                <c:v>499</c:v>
              </c:pt>
              <c:pt idx="499">
                <c:v>500</c:v>
              </c:pt>
              <c:pt idx="500">
                <c:v>501</c:v>
              </c:pt>
              <c:pt idx="501">
                <c:v>502</c:v>
              </c:pt>
              <c:pt idx="502">
                <c:v>503</c:v>
              </c:pt>
              <c:pt idx="503">
                <c:v>504</c:v>
              </c:pt>
              <c:pt idx="504">
                <c:v>505</c:v>
              </c:pt>
              <c:pt idx="505">
                <c:v>506</c:v>
              </c:pt>
              <c:pt idx="506">
                <c:v>507</c:v>
              </c:pt>
              <c:pt idx="507">
                <c:v>508</c:v>
              </c:pt>
              <c:pt idx="508">
                <c:v>509</c:v>
              </c:pt>
              <c:pt idx="509">
                <c:v>510</c:v>
              </c:pt>
              <c:pt idx="510">
                <c:v>511</c:v>
              </c:pt>
              <c:pt idx="511">
                <c:v>512</c:v>
              </c:pt>
              <c:pt idx="512">
                <c:v>513</c:v>
              </c:pt>
              <c:pt idx="513">
                <c:v>514</c:v>
              </c:pt>
              <c:pt idx="514">
                <c:v>515</c:v>
              </c:pt>
              <c:pt idx="515">
                <c:v>516</c:v>
              </c:pt>
              <c:pt idx="516">
                <c:v>517</c:v>
              </c:pt>
              <c:pt idx="517">
                <c:v>518</c:v>
              </c:pt>
              <c:pt idx="518">
                <c:v>519</c:v>
              </c:pt>
              <c:pt idx="519">
                <c:v>520</c:v>
              </c:pt>
              <c:pt idx="520">
                <c:v>521</c:v>
              </c:pt>
              <c:pt idx="521">
                <c:v>522</c:v>
              </c:pt>
              <c:pt idx="522">
                <c:v>523</c:v>
              </c:pt>
              <c:pt idx="523">
                <c:v>524</c:v>
              </c:pt>
              <c:pt idx="524">
                <c:v>525</c:v>
              </c:pt>
              <c:pt idx="525">
                <c:v>526</c:v>
              </c:pt>
              <c:pt idx="526">
                <c:v>527</c:v>
              </c:pt>
              <c:pt idx="527">
                <c:v>528</c:v>
              </c:pt>
              <c:pt idx="528">
                <c:v>529</c:v>
              </c:pt>
              <c:pt idx="529">
                <c:v>530</c:v>
              </c:pt>
              <c:pt idx="530">
                <c:v>531</c:v>
              </c:pt>
              <c:pt idx="531">
                <c:v>532</c:v>
              </c:pt>
              <c:pt idx="532">
                <c:v>533</c:v>
              </c:pt>
              <c:pt idx="533">
                <c:v>534</c:v>
              </c:pt>
              <c:pt idx="534">
                <c:v>535</c:v>
              </c:pt>
              <c:pt idx="535">
                <c:v>536</c:v>
              </c:pt>
              <c:pt idx="536">
                <c:v>537</c:v>
              </c:pt>
              <c:pt idx="537">
                <c:v>538</c:v>
              </c:pt>
              <c:pt idx="538">
                <c:v>539</c:v>
              </c:pt>
              <c:pt idx="539">
                <c:v>540</c:v>
              </c:pt>
              <c:pt idx="540">
                <c:v>541</c:v>
              </c:pt>
              <c:pt idx="541">
                <c:v>542</c:v>
              </c:pt>
              <c:pt idx="542">
                <c:v>543</c:v>
              </c:pt>
              <c:pt idx="543">
                <c:v>544</c:v>
              </c:pt>
              <c:pt idx="544">
                <c:v>545</c:v>
              </c:pt>
              <c:pt idx="545">
                <c:v>546</c:v>
              </c:pt>
              <c:pt idx="546">
                <c:v>547</c:v>
              </c:pt>
              <c:pt idx="547">
                <c:v>548</c:v>
              </c:pt>
              <c:pt idx="548">
                <c:v>549</c:v>
              </c:pt>
              <c:pt idx="549">
                <c:v>550</c:v>
              </c:pt>
              <c:pt idx="550">
                <c:v>551</c:v>
              </c:pt>
              <c:pt idx="551">
                <c:v>552</c:v>
              </c:pt>
              <c:pt idx="552">
                <c:v>553</c:v>
              </c:pt>
              <c:pt idx="553">
                <c:v>554</c:v>
              </c:pt>
              <c:pt idx="554">
                <c:v>555</c:v>
              </c:pt>
              <c:pt idx="555">
                <c:v>556</c:v>
              </c:pt>
              <c:pt idx="556">
                <c:v>557</c:v>
              </c:pt>
              <c:pt idx="557">
                <c:v>558</c:v>
              </c:pt>
              <c:pt idx="558">
                <c:v>559</c:v>
              </c:pt>
              <c:pt idx="559">
                <c:v>560</c:v>
              </c:pt>
              <c:pt idx="560">
                <c:v>561</c:v>
              </c:pt>
              <c:pt idx="561">
                <c:v>562</c:v>
              </c:pt>
              <c:pt idx="562">
                <c:v>563</c:v>
              </c:pt>
              <c:pt idx="563">
                <c:v>564</c:v>
              </c:pt>
              <c:pt idx="564">
                <c:v>565</c:v>
              </c:pt>
              <c:pt idx="565">
                <c:v>566</c:v>
              </c:pt>
              <c:pt idx="566">
                <c:v>567</c:v>
              </c:pt>
              <c:pt idx="567">
                <c:v>568</c:v>
              </c:pt>
              <c:pt idx="568">
                <c:v>569</c:v>
              </c:pt>
              <c:pt idx="569">
                <c:v>570</c:v>
              </c:pt>
              <c:pt idx="570">
                <c:v>571</c:v>
              </c:pt>
              <c:pt idx="571">
                <c:v>572</c:v>
              </c:pt>
              <c:pt idx="572">
                <c:v>573</c:v>
              </c:pt>
              <c:pt idx="573">
                <c:v>574</c:v>
              </c:pt>
              <c:pt idx="574">
                <c:v>575</c:v>
              </c:pt>
              <c:pt idx="575">
                <c:v>576</c:v>
              </c:pt>
              <c:pt idx="576">
                <c:v>577</c:v>
              </c:pt>
              <c:pt idx="577">
                <c:v>578</c:v>
              </c:pt>
              <c:pt idx="578">
                <c:v>579</c:v>
              </c:pt>
              <c:pt idx="579">
                <c:v>580</c:v>
              </c:pt>
              <c:pt idx="580">
                <c:v>581</c:v>
              </c:pt>
              <c:pt idx="581">
                <c:v>582</c:v>
              </c:pt>
              <c:pt idx="582">
                <c:v>583</c:v>
              </c:pt>
              <c:pt idx="583">
                <c:v>584</c:v>
              </c:pt>
              <c:pt idx="584">
                <c:v>585</c:v>
              </c:pt>
              <c:pt idx="585">
                <c:v>586</c:v>
              </c:pt>
              <c:pt idx="586">
                <c:v>587</c:v>
              </c:pt>
              <c:pt idx="587">
                <c:v>588</c:v>
              </c:pt>
              <c:pt idx="588">
                <c:v>589</c:v>
              </c:pt>
              <c:pt idx="589">
                <c:v>590</c:v>
              </c:pt>
              <c:pt idx="590">
                <c:v>591</c:v>
              </c:pt>
              <c:pt idx="591">
                <c:v>592</c:v>
              </c:pt>
              <c:pt idx="592">
                <c:v>593</c:v>
              </c:pt>
              <c:pt idx="593">
                <c:v>594</c:v>
              </c:pt>
              <c:pt idx="594">
                <c:v>595</c:v>
              </c:pt>
              <c:pt idx="595">
                <c:v>596</c:v>
              </c:pt>
              <c:pt idx="596">
                <c:v>597</c:v>
              </c:pt>
              <c:pt idx="597">
                <c:v>598</c:v>
              </c:pt>
              <c:pt idx="598">
                <c:v>599</c:v>
              </c:pt>
              <c:pt idx="599">
                <c:v>600</c:v>
              </c:pt>
              <c:pt idx="600">
                <c:v>601</c:v>
              </c:pt>
              <c:pt idx="601">
                <c:v>602</c:v>
              </c:pt>
              <c:pt idx="602">
                <c:v>603</c:v>
              </c:pt>
              <c:pt idx="603">
                <c:v>604</c:v>
              </c:pt>
              <c:pt idx="604">
                <c:v>605</c:v>
              </c:pt>
              <c:pt idx="605">
                <c:v>606</c:v>
              </c:pt>
              <c:pt idx="606">
                <c:v>607</c:v>
              </c:pt>
              <c:pt idx="607">
                <c:v>608</c:v>
              </c:pt>
              <c:pt idx="608">
                <c:v>609</c:v>
              </c:pt>
              <c:pt idx="609">
                <c:v>610</c:v>
              </c:pt>
              <c:pt idx="610">
                <c:v>611</c:v>
              </c:pt>
              <c:pt idx="611">
                <c:v>612</c:v>
              </c:pt>
              <c:pt idx="612">
                <c:v>613</c:v>
              </c:pt>
              <c:pt idx="613">
                <c:v>614</c:v>
              </c:pt>
              <c:pt idx="614">
                <c:v>615</c:v>
              </c:pt>
              <c:pt idx="615">
                <c:v>616</c:v>
              </c:pt>
              <c:pt idx="616">
                <c:v>617</c:v>
              </c:pt>
              <c:pt idx="617">
                <c:v>618</c:v>
              </c:pt>
              <c:pt idx="618">
                <c:v>619</c:v>
              </c:pt>
              <c:pt idx="619">
                <c:v>620</c:v>
              </c:pt>
              <c:pt idx="620">
                <c:v>621</c:v>
              </c:pt>
              <c:pt idx="621">
                <c:v>622</c:v>
              </c:pt>
              <c:pt idx="622">
                <c:v>623</c:v>
              </c:pt>
              <c:pt idx="623">
                <c:v>624</c:v>
              </c:pt>
              <c:pt idx="624">
                <c:v>625</c:v>
              </c:pt>
              <c:pt idx="625">
                <c:v>626</c:v>
              </c:pt>
              <c:pt idx="626">
                <c:v>627</c:v>
              </c:pt>
              <c:pt idx="627">
                <c:v>628</c:v>
              </c:pt>
              <c:pt idx="628">
                <c:v>629</c:v>
              </c:pt>
              <c:pt idx="629">
                <c:v>630</c:v>
              </c:pt>
              <c:pt idx="630">
                <c:v>631</c:v>
              </c:pt>
              <c:pt idx="631">
                <c:v>632</c:v>
              </c:pt>
              <c:pt idx="632">
                <c:v>633</c:v>
              </c:pt>
              <c:pt idx="633">
                <c:v>634</c:v>
              </c:pt>
              <c:pt idx="634">
                <c:v>635</c:v>
              </c:pt>
              <c:pt idx="635">
                <c:v>636</c:v>
              </c:pt>
              <c:pt idx="636">
                <c:v>637</c:v>
              </c:pt>
              <c:pt idx="637">
                <c:v>638</c:v>
              </c:pt>
              <c:pt idx="638">
                <c:v>639</c:v>
              </c:pt>
              <c:pt idx="639">
                <c:v>640</c:v>
              </c:pt>
              <c:pt idx="640">
                <c:v>641</c:v>
              </c:pt>
              <c:pt idx="641">
                <c:v>642</c:v>
              </c:pt>
              <c:pt idx="642">
                <c:v>643</c:v>
              </c:pt>
              <c:pt idx="643">
                <c:v>644</c:v>
              </c:pt>
              <c:pt idx="644">
                <c:v>645</c:v>
              </c:pt>
              <c:pt idx="645">
                <c:v>646</c:v>
              </c:pt>
              <c:pt idx="646">
                <c:v>647</c:v>
              </c:pt>
              <c:pt idx="647">
                <c:v>648</c:v>
              </c:pt>
              <c:pt idx="648">
                <c:v>649</c:v>
              </c:pt>
              <c:pt idx="649">
                <c:v>650</c:v>
              </c:pt>
              <c:pt idx="650">
                <c:v>651</c:v>
              </c:pt>
              <c:pt idx="651">
                <c:v>652</c:v>
              </c:pt>
              <c:pt idx="652">
                <c:v>653</c:v>
              </c:pt>
              <c:pt idx="653">
                <c:v>654</c:v>
              </c:pt>
              <c:pt idx="654">
                <c:v>655</c:v>
              </c:pt>
              <c:pt idx="655">
                <c:v>656</c:v>
              </c:pt>
              <c:pt idx="656">
                <c:v>657</c:v>
              </c:pt>
              <c:pt idx="657">
                <c:v>658</c:v>
              </c:pt>
              <c:pt idx="658">
                <c:v>659</c:v>
              </c:pt>
              <c:pt idx="659">
                <c:v>660</c:v>
              </c:pt>
              <c:pt idx="660">
                <c:v>661</c:v>
              </c:pt>
              <c:pt idx="661">
                <c:v>662</c:v>
              </c:pt>
              <c:pt idx="662">
                <c:v>663</c:v>
              </c:pt>
              <c:pt idx="663">
                <c:v>664</c:v>
              </c:pt>
              <c:pt idx="664">
                <c:v>665</c:v>
              </c:pt>
              <c:pt idx="665">
                <c:v>666</c:v>
              </c:pt>
              <c:pt idx="666">
                <c:v>667</c:v>
              </c:pt>
              <c:pt idx="667">
                <c:v>668</c:v>
              </c:pt>
              <c:pt idx="668">
                <c:v>669</c:v>
              </c:pt>
              <c:pt idx="669">
                <c:v>670</c:v>
              </c:pt>
              <c:pt idx="670">
                <c:v>671</c:v>
              </c:pt>
              <c:pt idx="671">
                <c:v>672</c:v>
              </c:pt>
              <c:pt idx="672">
                <c:v>673</c:v>
              </c:pt>
              <c:pt idx="673">
                <c:v>674</c:v>
              </c:pt>
              <c:pt idx="674">
                <c:v>675</c:v>
              </c:pt>
              <c:pt idx="675">
                <c:v>676</c:v>
              </c:pt>
              <c:pt idx="676">
                <c:v>677</c:v>
              </c:pt>
              <c:pt idx="677">
                <c:v>678</c:v>
              </c:pt>
              <c:pt idx="678">
                <c:v>679</c:v>
              </c:pt>
              <c:pt idx="679">
                <c:v>680</c:v>
              </c:pt>
              <c:pt idx="680">
                <c:v>681</c:v>
              </c:pt>
              <c:pt idx="681">
                <c:v>682</c:v>
              </c:pt>
              <c:pt idx="682">
                <c:v>683</c:v>
              </c:pt>
              <c:pt idx="683">
                <c:v>684</c:v>
              </c:pt>
              <c:pt idx="684">
                <c:v>685</c:v>
              </c:pt>
              <c:pt idx="685">
                <c:v>686</c:v>
              </c:pt>
              <c:pt idx="686">
                <c:v>687</c:v>
              </c:pt>
              <c:pt idx="687">
                <c:v>688</c:v>
              </c:pt>
              <c:pt idx="688">
                <c:v>689</c:v>
              </c:pt>
              <c:pt idx="689">
                <c:v>690</c:v>
              </c:pt>
              <c:pt idx="690">
                <c:v>691</c:v>
              </c:pt>
              <c:pt idx="691">
                <c:v>692</c:v>
              </c:pt>
              <c:pt idx="692">
                <c:v>693</c:v>
              </c:pt>
              <c:pt idx="693">
                <c:v>694</c:v>
              </c:pt>
              <c:pt idx="694">
                <c:v>695</c:v>
              </c:pt>
              <c:pt idx="695">
                <c:v>696</c:v>
              </c:pt>
              <c:pt idx="696">
                <c:v>697</c:v>
              </c:pt>
              <c:pt idx="697">
                <c:v>698</c:v>
              </c:pt>
              <c:pt idx="698">
                <c:v>699</c:v>
              </c:pt>
              <c:pt idx="699">
                <c:v>700</c:v>
              </c:pt>
              <c:pt idx="700">
                <c:v>701</c:v>
              </c:pt>
              <c:pt idx="701">
                <c:v>702</c:v>
              </c:pt>
              <c:pt idx="702">
                <c:v>703</c:v>
              </c:pt>
              <c:pt idx="703">
                <c:v>704</c:v>
              </c:pt>
              <c:pt idx="704">
                <c:v>705</c:v>
              </c:pt>
              <c:pt idx="705">
                <c:v>706</c:v>
              </c:pt>
              <c:pt idx="706">
                <c:v>707</c:v>
              </c:pt>
              <c:pt idx="707">
                <c:v>708</c:v>
              </c:pt>
              <c:pt idx="708">
                <c:v>709</c:v>
              </c:pt>
              <c:pt idx="709">
                <c:v>710</c:v>
              </c:pt>
              <c:pt idx="710">
                <c:v>711</c:v>
              </c:pt>
              <c:pt idx="711">
                <c:v>712</c:v>
              </c:pt>
              <c:pt idx="712">
                <c:v>713</c:v>
              </c:pt>
              <c:pt idx="713">
                <c:v>714</c:v>
              </c:pt>
              <c:pt idx="714">
                <c:v>715</c:v>
              </c:pt>
              <c:pt idx="715">
                <c:v>716</c:v>
              </c:pt>
              <c:pt idx="716">
                <c:v>717</c:v>
              </c:pt>
              <c:pt idx="717">
                <c:v>718</c:v>
              </c:pt>
              <c:pt idx="718">
                <c:v>719</c:v>
              </c:pt>
              <c:pt idx="719">
                <c:v>720</c:v>
              </c:pt>
              <c:pt idx="720">
                <c:v>721</c:v>
              </c:pt>
              <c:pt idx="721">
                <c:v>722</c:v>
              </c:pt>
              <c:pt idx="722">
                <c:v>723</c:v>
              </c:pt>
              <c:pt idx="723">
                <c:v>724</c:v>
              </c:pt>
              <c:pt idx="724">
                <c:v>725</c:v>
              </c:pt>
              <c:pt idx="725">
                <c:v>726</c:v>
              </c:pt>
              <c:pt idx="726">
                <c:v>727</c:v>
              </c:pt>
              <c:pt idx="727">
                <c:v>728</c:v>
              </c:pt>
              <c:pt idx="728">
                <c:v>729</c:v>
              </c:pt>
              <c:pt idx="729">
                <c:v>730</c:v>
              </c:pt>
              <c:pt idx="730">
                <c:v>731</c:v>
              </c:pt>
              <c:pt idx="731">
                <c:v>732</c:v>
              </c:pt>
              <c:pt idx="732">
                <c:v>733</c:v>
              </c:pt>
              <c:pt idx="733">
                <c:v>734</c:v>
              </c:pt>
              <c:pt idx="734">
                <c:v>735</c:v>
              </c:pt>
              <c:pt idx="735">
                <c:v>736</c:v>
              </c:pt>
              <c:pt idx="736">
                <c:v>737</c:v>
              </c:pt>
              <c:pt idx="737">
                <c:v>738</c:v>
              </c:pt>
              <c:pt idx="738">
                <c:v>739</c:v>
              </c:pt>
              <c:pt idx="739">
                <c:v>740</c:v>
              </c:pt>
              <c:pt idx="740">
                <c:v>741</c:v>
              </c:pt>
              <c:pt idx="741">
                <c:v>742</c:v>
              </c:pt>
              <c:pt idx="742">
                <c:v>743</c:v>
              </c:pt>
              <c:pt idx="743">
                <c:v>744</c:v>
              </c:pt>
              <c:pt idx="744">
                <c:v>745</c:v>
              </c:pt>
              <c:pt idx="745">
                <c:v>746</c:v>
              </c:pt>
              <c:pt idx="746">
                <c:v>747</c:v>
              </c:pt>
              <c:pt idx="747">
                <c:v>748</c:v>
              </c:pt>
              <c:pt idx="748">
                <c:v>749</c:v>
              </c:pt>
              <c:pt idx="749">
                <c:v>750</c:v>
              </c:pt>
              <c:pt idx="750">
                <c:v>751</c:v>
              </c:pt>
              <c:pt idx="751">
                <c:v>752</c:v>
              </c:pt>
              <c:pt idx="752">
                <c:v>753</c:v>
              </c:pt>
              <c:pt idx="753">
                <c:v>754</c:v>
              </c:pt>
              <c:pt idx="754">
                <c:v>755</c:v>
              </c:pt>
              <c:pt idx="755">
                <c:v>756</c:v>
              </c:pt>
              <c:pt idx="756">
                <c:v>757</c:v>
              </c:pt>
              <c:pt idx="757">
                <c:v>758</c:v>
              </c:pt>
              <c:pt idx="758">
                <c:v>759</c:v>
              </c:pt>
              <c:pt idx="759">
                <c:v>760</c:v>
              </c:pt>
              <c:pt idx="760">
                <c:v>761</c:v>
              </c:pt>
              <c:pt idx="761">
                <c:v>762</c:v>
              </c:pt>
              <c:pt idx="762">
                <c:v>763</c:v>
              </c:pt>
              <c:pt idx="763">
                <c:v>764</c:v>
              </c:pt>
              <c:pt idx="764">
                <c:v>765</c:v>
              </c:pt>
              <c:pt idx="765">
                <c:v>766</c:v>
              </c:pt>
              <c:pt idx="766">
                <c:v>767</c:v>
              </c:pt>
              <c:pt idx="767">
                <c:v>768</c:v>
              </c:pt>
              <c:pt idx="768">
                <c:v>769</c:v>
              </c:pt>
              <c:pt idx="769">
                <c:v>770</c:v>
              </c:pt>
              <c:pt idx="770">
                <c:v>771</c:v>
              </c:pt>
              <c:pt idx="771">
                <c:v>772</c:v>
              </c:pt>
              <c:pt idx="772">
                <c:v>773</c:v>
              </c:pt>
              <c:pt idx="773">
                <c:v>774</c:v>
              </c:pt>
              <c:pt idx="774">
                <c:v>775</c:v>
              </c:pt>
              <c:pt idx="775">
                <c:v>776</c:v>
              </c:pt>
              <c:pt idx="776">
                <c:v>777</c:v>
              </c:pt>
              <c:pt idx="777">
                <c:v>778</c:v>
              </c:pt>
              <c:pt idx="778">
                <c:v>779</c:v>
              </c:pt>
              <c:pt idx="779">
                <c:v>780</c:v>
              </c:pt>
              <c:pt idx="780">
                <c:v>781</c:v>
              </c:pt>
              <c:pt idx="781">
                <c:v>782</c:v>
              </c:pt>
              <c:pt idx="782">
                <c:v>783</c:v>
              </c:pt>
              <c:pt idx="783">
                <c:v>784</c:v>
              </c:pt>
              <c:pt idx="784">
                <c:v>785</c:v>
              </c:pt>
              <c:pt idx="785">
                <c:v>786</c:v>
              </c:pt>
              <c:pt idx="786">
                <c:v>787</c:v>
              </c:pt>
              <c:pt idx="787">
                <c:v>788</c:v>
              </c:pt>
              <c:pt idx="788">
                <c:v>789</c:v>
              </c:pt>
              <c:pt idx="789">
                <c:v>790</c:v>
              </c:pt>
              <c:pt idx="790">
                <c:v>791</c:v>
              </c:pt>
              <c:pt idx="791">
                <c:v>792</c:v>
              </c:pt>
              <c:pt idx="792">
                <c:v>793</c:v>
              </c:pt>
              <c:pt idx="793">
                <c:v>794</c:v>
              </c:pt>
              <c:pt idx="794">
                <c:v>795</c:v>
              </c:pt>
              <c:pt idx="795">
                <c:v>796</c:v>
              </c:pt>
              <c:pt idx="796">
                <c:v>797</c:v>
              </c:pt>
              <c:pt idx="797">
                <c:v>798</c:v>
              </c:pt>
              <c:pt idx="798">
                <c:v>799</c:v>
              </c:pt>
              <c:pt idx="799">
                <c:v>800</c:v>
              </c:pt>
              <c:pt idx="800">
                <c:v>801</c:v>
              </c:pt>
              <c:pt idx="801">
                <c:v>802</c:v>
              </c:pt>
              <c:pt idx="802">
                <c:v>803</c:v>
              </c:pt>
              <c:pt idx="803">
                <c:v>804</c:v>
              </c:pt>
              <c:pt idx="804">
                <c:v>805</c:v>
              </c:pt>
              <c:pt idx="805">
                <c:v>806</c:v>
              </c:pt>
              <c:pt idx="806">
                <c:v>807</c:v>
              </c:pt>
              <c:pt idx="807">
                <c:v>808</c:v>
              </c:pt>
              <c:pt idx="808">
                <c:v>809</c:v>
              </c:pt>
              <c:pt idx="809">
                <c:v>810</c:v>
              </c:pt>
              <c:pt idx="810">
                <c:v>811</c:v>
              </c:pt>
              <c:pt idx="811">
                <c:v>812</c:v>
              </c:pt>
              <c:pt idx="812">
                <c:v>813</c:v>
              </c:pt>
              <c:pt idx="813">
                <c:v>814</c:v>
              </c:pt>
              <c:pt idx="814">
                <c:v>815</c:v>
              </c:pt>
              <c:pt idx="815">
                <c:v>816</c:v>
              </c:pt>
              <c:pt idx="816">
                <c:v>817</c:v>
              </c:pt>
              <c:pt idx="817">
                <c:v>818</c:v>
              </c:pt>
              <c:pt idx="818">
                <c:v>819</c:v>
              </c:pt>
              <c:pt idx="819">
                <c:v>820</c:v>
              </c:pt>
              <c:pt idx="820">
                <c:v>821</c:v>
              </c:pt>
              <c:pt idx="821">
                <c:v>822</c:v>
              </c:pt>
              <c:pt idx="822">
                <c:v>823</c:v>
              </c:pt>
              <c:pt idx="823">
                <c:v>824</c:v>
              </c:pt>
              <c:pt idx="824">
                <c:v>825</c:v>
              </c:pt>
              <c:pt idx="825">
                <c:v>826</c:v>
              </c:pt>
              <c:pt idx="826">
                <c:v>827</c:v>
              </c:pt>
              <c:pt idx="827">
                <c:v>828</c:v>
              </c:pt>
              <c:pt idx="828">
                <c:v>829</c:v>
              </c:pt>
              <c:pt idx="829">
                <c:v>830</c:v>
              </c:pt>
              <c:pt idx="830">
                <c:v>831</c:v>
              </c:pt>
              <c:pt idx="831">
                <c:v>832</c:v>
              </c:pt>
              <c:pt idx="832">
                <c:v>833</c:v>
              </c:pt>
              <c:pt idx="833">
                <c:v>834</c:v>
              </c:pt>
              <c:pt idx="834">
                <c:v>835</c:v>
              </c:pt>
              <c:pt idx="835">
                <c:v>836</c:v>
              </c:pt>
              <c:pt idx="836">
                <c:v>837</c:v>
              </c:pt>
              <c:pt idx="837">
                <c:v>838</c:v>
              </c:pt>
              <c:pt idx="838">
                <c:v>839</c:v>
              </c:pt>
              <c:pt idx="839">
                <c:v>840</c:v>
              </c:pt>
              <c:pt idx="840">
                <c:v>841</c:v>
              </c:pt>
              <c:pt idx="841">
                <c:v>842</c:v>
              </c:pt>
              <c:pt idx="842">
                <c:v>843</c:v>
              </c:pt>
              <c:pt idx="843">
                <c:v>844</c:v>
              </c:pt>
              <c:pt idx="844">
                <c:v>845</c:v>
              </c:pt>
              <c:pt idx="845">
                <c:v>846</c:v>
              </c:pt>
              <c:pt idx="846">
                <c:v>847</c:v>
              </c:pt>
              <c:pt idx="847">
                <c:v>848</c:v>
              </c:pt>
              <c:pt idx="848">
                <c:v>849</c:v>
              </c:pt>
              <c:pt idx="849">
                <c:v>850</c:v>
              </c:pt>
              <c:pt idx="850">
                <c:v>851</c:v>
              </c:pt>
              <c:pt idx="851">
                <c:v>852</c:v>
              </c:pt>
              <c:pt idx="852">
                <c:v>853</c:v>
              </c:pt>
              <c:pt idx="853">
                <c:v>854</c:v>
              </c:pt>
              <c:pt idx="854">
                <c:v>855</c:v>
              </c:pt>
              <c:pt idx="855">
                <c:v>856</c:v>
              </c:pt>
              <c:pt idx="856">
                <c:v>857</c:v>
              </c:pt>
              <c:pt idx="857">
                <c:v>858</c:v>
              </c:pt>
              <c:pt idx="858">
                <c:v>859</c:v>
              </c:pt>
              <c:pt idx="859">
                <c:v>860</c:v>
              </c:pt>
              <c:pt idx="860">
                <c:v>861</c:v>
              </c:pt>
              <c:pt idx="861">
                <c:v>862</c:v>
              </c:pt>
              <c:pt idx="862">
                <c:v>863</c:v>
              </c:pt>
              <c:pt idx="863">
                <c:v>864</c:v>
              </c:pt>
              <c:pt idx="864">
                <c:v>865</c:v>
              </c:pt>
              <c:pt idx="865">
                <c:v>866</c:v>
              </c:pt>
              <c:pt idx="866">
                <c:v>867</c:v>
              </c:pt>
              <c:pt idx="867">
                <c:v>868</c:v>
              </c:pt>
              <c:pt idx="868">
                <c:v>869</c:v>
              </c:pt>
              <c:pt idx="869">
                <c:v>870</c:v>
              </c:pt>
              <c:pt idx="870">
                <c:v>871</c:v>
              </c:pt>
              <c:pt idx="871">
                <c:v>872</c:v>
              </c:pt>
              <c:pt idx="872">
                <c:v>873</c:v>
              </c:pt>
              <c:pt idx="873">
                <c:v>874</c:v>
              </c:pt>
              <c:pt idx="874">
                <c:v>875</c:v>
              </c:pt>
              <c:pt idx="875">
                <c:v>876</c:v>
              </c:pt>
              <c:pt idx="876">
                <c:v>877</c:v>
              </c:pt>
              <c:pt idx="877">
                <c:v>878</c:v>
              </c:pt>
              <c:pt idx="878">
                <c:v>879</c:v>
              </c:pt>
              <c:pt idx="879">
                <c:v>880</c:v>
              </c:pt>
              <c:pt idx="880">
                <c:v>881</c:v>
              </c:pt>
              <c:pt idx="881">
                <c:v>882</c:v>
              </c:pt>
              <c:pt idx="882">
                <c:v>883</c:v>
              </c:pt>
              <c:pt idx="883">
                <c:v>884</c:v>
              </c:pt>
              <c:pt idx="884">
                <c:v>885</c:v>
              </c:pt>
              <c:pt idx="885">
                <c:v>886</c:v>
              </c:pt>
              <c:pt idx="886">
                <c:v>887</c:v>
              </c:pt>
              <c:pt idx="887">
                <c:v>888</c:v>
              </c:pt>
              <c:pt idx="888">
                <c:v>889</c:v>
              </c:pt>
              <c:pt idx="889">
                <c:v>890</c:v>
              </c:pt>
              <c:pt idx="890">
                <c:v>891</c:v>
              </c:pt>
              <c:pt idx="891">
                <c:v>892</c:v>
              </c:pt>
              <c:pt idx="892">
                <c:v>893</c:v>
              </c:pt>
              <c:pt idx="893">
                <c:v>894</c:v>
              </c:pt>
              <c:pt idx="894">
                <c:v>895</c:v>
              </c:pt>
              <c:pt idx="895">
                <c:v>896</c:v>
              </c:pt>
              <c:pt idx="896">
                <c:v>897</c:v>
              </c:pt>
              <c:pt idx="897">
                <c:v>898</c:v>
              </c:pt>
              <c:pt idx="898">
                <c:v>899</c:v>
              </c:pt>
              <c:pt idx="899">
                <c:v>900</c:v>
              </c:pt>
              <c:pt idx="900">
                <c:v>901</c:v>
              </c:pt>
              <c:pt idx="901">
                <c:v>902</c:v>
              </c:pt>
              <c:pt idx="902">
                <c:v>903</c:v>
              </c:pt>
              <c:pt idx="903">
                <c:v>904</c:v>
              </c:pt>
              <c:pt idx="904">
                <c:v>905</c:v>
              </c:pt>
              <c:pt idx="905">
                <c:v>906</c:v>
              </c:pt>
              <c:pt idx="906">
                <c:v>907</c:v>
              </c:pt>
              <c:pt idx="907">
                <c:v>908</c:v>
              </c:pt>
              <c:pt idx="908">
                <c:v>909</c:v>
              </c:pt>
              <c:pt idx="909">
                <c:v>910</c:v>
              </c:pt>
              <c:pt idx="910">
                <c:v>911</c:v>
              </c:pt>
              <c:pt idx="911">
                <c:v>912</c:v>
              </c:pt>
              <c:pt idx="912">
                <c:v>913</c:v>
              </c:pt>
              <c:pt idx="913">
                <c:v>914</c:v>
              </c:pt>
              <c:pt idx="914">
                <c:v>915</c:v>
              </c:pt>
              <c:pt idx="915">
                <c:v>916</c:v>
              </c:pt>
              <c:pt idx="916">
                <c:v>917</c:v>
              </c:pt>
              <c:pt idx="917">
                <c:v>918</c:v>
              </c:pt>
              <c:pt idx="918">
                <c:v>919</c:v>
              </c:pt>
              <c:pt idx="919">
                <c:v>920</c:v>
              </c:pt>
              <c:pt idx="920">
                <c:v>921</c:v>
              </c:pt>
              <c:pt idx="921">
                <c:v>922</c:v>
              </c:pt>
              <c:pt idx="922">
                <c:v>923</c:v>
              </c:pt>
              <c:pt idx="923">
                <c:v>924</c:v>
              </c:pt>
              <c:pt idx="924">
                <c:v>925</c:v>
              </c:pt>
              <c:pt idx="925">
                <c:v>926</c:v>
              </c:pt>
              <c:pt idx="926">
                <c:v>927</c:v>
              </c:pt>
              <c:pt idx="927">
                <c:v>928</c:v>
              </c:pt>
              <c:pt idx="928">
                <c:v>929</c:v>
              </c:pt>
              <c:pt idx="929">
                <c:v>930</c:v>
              </c:pt>
              <c:pt idx="930">
                <c:v>931</c:v>
              </c:pt>
              <c:pt idx="931">
                <c:v>932</c:v>
              </c:pt>
              <c:pt idx="932">
                <c:v>933</c:v>
              </c:pt>
              <c:pt idx="933">
                <c:v>934</c:v>
              </c:pt>
              <c:pt idx="934">
                <c:v>935</c:v>
              </c:pt>
              <c:pt idx="935">
                <c:v>936</c:v>
              </c:pt>
              <c:pt idx="936">
                <c:v>937</c:v>
              </c:pt>
              <c:pt idx="937">
                <c:v>938</c:v>
              </c:pt>
              <c:pt idx="938">
                <c:v>939</c:v>
              </c:pt>
              <c:pt idx="939">
                <c:v>940</c:v>
              </c:pt>
              <c:pt idx="940">
                <c:v>941</c:v>
              </c:pt>
              <c:pt idx="941">
                <c:v>942</c:v>
              </c:pt>
              <c:pt idx="942">
                <c:v>943</c:v>
              </c:pt>
              <c:pt idx="943">
                <c:v>944</c:v>
              </c:pt>
              <c:pt idx="944">
                <c:v>945</c:v>
              </c:pt>
              <c:pt idx="945">
                <c:v>946</c:v>
              </c:pt>
              <c:pt idx="946">
                <c:v>947</c:v>
              </c:pt>
              <c:pt idx="947">
                <c:v>948</c:v>
              </c:pt>
              <c:pt idx="948">
                <c:v>949</c:v>
              </c:pt>
              <c:pt idx="949">
                <c:v>950</c:v>
              </c:pt>
              <c:pt idx="950">
                <c:v>951</c:v>
              </c:pt>
              <c:pt idx="951">
                <c:v>952</c:v>
              </c:pt>
              <c:pt idx="952">
                <c:v>953</c:v>
              </c:pt>
              <c:pt idx="953">
                <c:v>954</c:v>
              </c:pt>
              <c:pt idx="954">
                <c:v>955</c:v>
              </c:pt>
              <c:pt idx="955">
                <c:v>956</c:v>
              </c:pt>
              <c:pt idx="956">
                <c:v>957</c:v>
              </c:pt>
              <c:pt idx="957">
                <c:v>958</c:v>
              </c:pt>
              <c:pt idx="958">
                <c:v>959</c:v>
              </c:pt>
              <c:pt idx="959">
                <c:v>960</c:v>
              </c:pt>
              <c:pt idx="960">
                <c:v>961</c:v>
              </c:pt>
              <c:pt idx="961">
                <c:v>962</c:v>
              </c:pt>
              <c:pt idx="962">
                <c:v>963</c:v>
              </c:pt>
              <c:pt idx="963">
                <c:v>964</c:v>
              </c:pt>
              <c:pt idx="964">
                <c:v>965</c:v>
              </c:pt>
              <c:pt idx="965">
                <c:v>966</c:v>
              </c:pt>
              <c:pt idx="966">
                <c:v>967</c:v>
              </c:pt>
              <c:pt idx="967">
                <c:v>968</c:v>
              </c:pt>
              <c:pt idx="968">
                <c:v>969</c:v>
              </c:pt>
              <c:pt idx="969">
                <c:v>970</c:v>
              </c:pt>
              <c:pt idx="970">
                <c:v>971</c:v>
              </c:pt>
              <c:pt idx="971">
                <c:v>972</c:v>
              </c:pt>
              <c:pt idx="972">
                <c:v>973</c:v>
              </c:pt>
              <c:pt idx="973">
                <c:v>974</c:v>
              </c:pt>
              <c:pt idx="974">
                <c:v>975</c:v>
              </c:pt>
              <c:pt idx="975">
                <c:v>976</c:v>
              </c:pt>
              <c:pt idx="976">
                <c:v>977</c:v>
              </c:pt>
              <c:pt idx="977">
                <c:v>978</c:v>
              </c:pt>
              <c:pt idx="978">
                <c:v>979</c:v>
              </c:pt>
              <c:pt idx="979">
                <c:v>980</c:v>
              </c:pt>
              <c:pt idx="980">
                <c:v>981</c:v>
              </c:pt>
              <c:pt idx="981">
                <c:v>982</c:v>
              </c:pt>
              <c:pt idx="982">
                <c:v>983</c:v>
              </c:pt>
              <c:pt idx="983">
                <c:v>984</c:v>
              </c:pt>
              <c:pt idx="984">
                <c:v>985</c:v>
              </c:pt>
              <c:pt idx="985">
                <c:v>986</c:v>
              </c:pt>
              <c:pt idx="986">
                <c:v>987</c:v>
              </c:pt>
              <c:pt idx="987">
                <c:v>988</c:v>
              </c:pt>
              <c:pt idx="988">
                <c:v>989</c:v>
              </c:pt>
              <c:pt idx="989">
                <c:v>990</c:v>
              </c:pt>
              <c:pt idx="990">
                <c:v>991</c:v>
              </c:pt>
              <c:pt idx="991">
                <c:v>992</c:v>
              </c:pt>
              <c:pt idx="992">
                <c:v>993</c:v>
              </c:pt>
              <c:pt idx="993">
                <c:v>994</c:v>
              </c:pt>
              <c:pt idx="994">
                <c:v>995</c:v>
              </c:pt>
              <c:pt idx="995">
                <c:v>996</c:v>
              </c:pt>
              <c:pt idx="996">
                <c:v>997</c:v>
              </c:pt>
              <c:pt idx="997">
                <c:v>998</c:v>
              </c:pt>
              <c:pt idx="998">
                <c:v>999</c:v>
              </c:pt>
              <c:pt idx="999">
                <c:v>1000</c:v>
              </c:pt>
              <c:pt idx="1000">
                <c:v>1001</c:v>
              </c:pt>
              <c:pt idx="1001">
                <c:v>1002</c:v>
              </c:pt>
              <c:pt idx="1002">
                <c:v>1003</c:v>
              </c:pt>
              <c:pt idx="1003">
                <c:v>1004</c:v>
              </c:pt>
              <c:pt idx="1004">
                <c:v>1005</c:v>
              </c:pt>
              <c:pt idx="1005">
                <c:v>1006</c:v>
              </c:pt>
              <c:pt idx="1006">
                <c:v>1007</c:v>
              </c:pt>
              <c:pt idx="1007">
                <c:v>1008</c:v>
              </c:pt>
              <c:pt idx="1008">
                <c:v>1009</c:v>
              </c:pt>
              <c:pt idx="1009">
                <c:v>1010</c:v>
              </c:pt>
              <c:pt idx="1010">
                <c:v>1011</c:v>
              </c:pt>
              <c:pt idx="1011">
                <c:v>1012</c:v>
              </c:pt>
              <c:pt idx="1012">
                <c:v>1013</c:v>
              </c:pt>
              <c:pt idx="1013">
                <c:v>1014</c:v>
              </c:pt>
              <c:pt idx="1014">
                <c:v>1015</c:v>
              </c:pt>
              <c:pt idx="1015">
                <c:v>1016</c:v>
              </c:pt>
              <c:pt idx="1016">
                <c:v>1017</c:v>
              </c:pt>
              <c:pt idx="1017">
                <c:v>1018</c:v>
              </c:pt>
              <c:pt idx="1018">
                <c:v>1019</c:v>
              </c:pt>
              <c:pt idx="1019">
                <c:v>1020</c:v>
              </c:pt>
              <c:pt idx="1020">
                <c:v>1021</c:v>
              </c:pt>
              <c:pt idx="1021">
                <c:v>1022</c:v>
              </c:pt>
              <c:pt idx="1022">
                <c:v>1023</c:v>
              </c:pt>
              <c:pt idx="1023">
                <c:v>1024</c:v>
              </c:pt>
              <c:pt idx="1024">
                <c:v>1025</c:v>
              </c:pt>
              <c:pt idx="1025">
                <c:v>1026</c:v>
              </c:pt>
              <c:pt idx="1026">
                <c:v>1027</c:v>
              </c:pt>
              <c:pt idx="1027">
                <c:v>1028</c:v>
              </c:pt>
              <c:pt idx="1028">
                <c:v>1029</c:v>
              </c:pt>
              <c:pt idx="1029">
                <c:v>1030</c:v>
              </c:pt>
              <c:pt idx="1030">
                <c:v>1031</c:v>
              </c:pt>
              <c:pt idx="1031">
                <c:v>1032</c:v>
              </c:pt>
              <c:pt idx="1032">
                <c:v>1033</c:v>
              </c:pt>
              <c:pt idx="1033">
                <c:v>1034</c:v>
              </c:pt>
              <c:pt idx="1034">
                <c:v>1035</c:v>
              </c:pt>
              <c:pt idx="1035">
                <c:v>1036</c:v>
              </c:pt>
              <c:pt idx="1036">
                <c:v>1037</c:v>
              </c:pt>
              <c:pt idx="1037">
                <c:v>1038</c:v>
              </c:pt>
              <c:pt idx="1038">
                <c:v>1039</c:v>
              </c:pt>
              <c:pt idx="1039">
                <c:v>1040</c:v>
              </c:pt>
              <c:pt idx="1040">
                <c:v>1041</c:v>
              </c:pt>
              <c:pt idx="1041">
                <c:v>1042</c:v>
              </c:pt>
              <c:pt idx="1042">
                <c:v>1043</c:v>
              </c:pt>
              <c:pt idx="1043">
                <c:v>1044</c:v>
              </c:pt>
              <c:pt idx="1044">
                <c:v>1045</c:v>
              </c:pt>
              <c:pt idx="1045">
                <c:v>1046</c:v>
              </c:pt>
              <c:pt idx="1046">
                <c:v>1047</c:v>
              </c:pt>
              <c:pt idx="1047">
                <c:v>1048</c:v>
              </c:pt>
              <c:pt idx="1048">
                <c:v>1049</c:v>
              </c:pt>
              <c:pt idx="1049">
                <c:v>1050</c:v>
              </c:pt>
              <c:pt idx="1050">
                <c:v>1051</c:v>
              </c:pt>
              <c:pt idx="1051">
                <c:v>1052</c:v>
              </c:pt>
              <c:pt idx="1052">
                <c:v>1053</c:v>
              </c:pt>
              <c:pt idx="1053">
                <c:v>1054</c:v>
              </c:pt>
              <c:pt idx="1054">
                <c:v>1055</c:v>
              </c:pt>
              <c:pt idx="1055">
                <c:v>1056</c:v>
              </c:pt>
              <c:pt idx="1056">
                <c:v>1057</c:v>
              </c:pt>
              <c:pt idx="1057">
                <c:v>1058</c:v>
              </c:pt>
              <c:pt idx="1058">
                <c:v>1059</c:v>
              </c:pt>
              <c:pt idx="1059">
                <c:v>1060</c:v>
              </c:pt>
              <c:pt idx="1060">
                <c:v>1061</c:v>
              </c:pt>
              <c:pt idx="1061">
                <c:v>1062</c:v>
              </c:pt>
              <c:pt idx="1062">
                <c:v>1063</c:v>
              </c:pt>
              <c:pt idx="1063">
                <c:v>1064</c:v>
              </c:pt>
              <c:pt idx="1064">
                <c:v>1065</c:v>
              </c:pt>
              <c:pt idx="1065">
                <c:v>1066</c:v>
              </c:pt>
              <c:pt idx="1066">
                <c:v>1067</c:v>
              </c:pt>
              <c:pt idx="1067">
                <c:v>1068</c:v>
              </c:pt>
              <c:pt idx="1068">
                <c:v>1069</c:v>
              </c:pt>
              <c:pt idx="1069">
                <c:v>1070</c:v>
              </c:pt>
              <c:pt idx="1070">
                <c:v>1071</c:v>
              </c:pt>
              <c:pt idx="1071">
                <c:v>1072</c:v>
              </c:pt>
              <c:pt idx="1072">
                <c:v>1073</c:v>
              </c:pt>
              <c:pt idx="1073">
                <c:v>1074</c:v>
              </c:pt>
              <c:pt idx="1074">
                <c:v>1075</c:v>
              </c:pt>
              <c:pt idx="1075">
                <c:v>1076</c:v>
              </c:pt>
              <c:pt idx="1076">
                <c:v>1077</c:v>
              </c:pt>
              <c:pt idx="1077">
                <c:v>1078</c:v>
              </c:pt>
              <c:pt idx="1078">
                <c:v>1079</c:v>
              </c:pt>
              <c:pt idx="1079">
                <c:v>1080</c:v>
              </c:pt>
              <c:pt idx="1080">
                <c:v>1081</c:v>
              </c:pt>
              <c:pt idx="1081">
                <c:v>1082</c:v>
              </c:pt>
              <c:pt idx="1082">
                <c:v>1083</c:v>
              </c:pt>
              <c:pt idx="1083">
                <c:v>1084</c:v>
              </c:pt>
              <c:pt idx="1084">
                <c:v>1085</c:v>
              </c:pt>
              <c:pt idx="1085">
                <c:v>1086</c:v>
              </c:pt>
              <c:pt idx="1086">
                <c:v>1087</c:v>
              </c:pt>
              <c:pt idx="1087">
                <c:v>1088</c:v>
              </c:pt>
              <c:pt idx="1088">
                <c:v>1089</c:v>
              </c:pt>
              <c:pt idx="1089">
                <c:v>1090</c:v>
              </c:pt>
              <c:pt idx="1090">
                <c:v>1091</c:v>
              </c:pt>
              <c:pt idx="1091">
                <c:v>1092</c:v>
              </c:pt>
              <c:pt idx="1092">
                <c:v>1093</c:v>
              </c:pt>
              <c:pt idx="1093">
                <c:v>1094</c:v>
              </c:pt>
              <c:pt idx="1094">
                <c:v>1095</c:v>
              </c:pt>
              <c:pt idx="1095">
                <c:v>1096</c:v>
              </c:pt>
              <c:pt idx="1096">
                <c:v>1097</c:v>
              </c:pt>
              <c:pt idx="1097">
                <c:v>1098</c:v>
              </c:pt>
              <c:pt idx="1098">
                <c:v>1099</c:v>
              </c:pt>
              <c:pt idx="1099">
                <c:v>1100</c:v>
              </c:pt>
              <c:pt idx="1100">
                <c:v>1101</c:v>
              </c:pt>
              <c:pt idx="1101">
                <c:v>1102</c:v>
              </c:pt>
              <c:pt idx="1102">
                <c:v>1103</c:v>
              </c:pt>
              <c:pt idx="1103">
                <c:v>1104</c:v>
              </c:pt>
              <c:pt idx="1104">
                <c:v>1105</c:v>
              </c:pt>
              <c:pt idx="1105">
                <c:v>1106</c:v>
              </c:pt>
              <c:pt idx="1106">
                <c:v>1107</c:v>
              </c:pt>
              <c:pt idx="1107">
                <c:v>1108</c:v>
              </c:pt>
              <c:pt idx="1108">
                <c:v>1109</c:v>
              </c:pt>
              <c:pt idx="1109">
                <c:v>1110</c:v>
              </c:pt>
              <c:pt idx="1110">
                <c:v>1111</c:v>
              </c:pt>
              <c:pt idx="1111">
                <c:v>1112</c:v>
              </c:pt>
              <c:pt idx="1112">
                <c:v>1113</c:v>
              </c:pt>
              <c:pt idx="1113">
                <c:v>1114</c:v>
              </c:pt>
              <c:pt idx="1114">
                <c:v>1115</c:v>
              </c:pt>
              <c:pt idx="1115">
                <c:v>1116</c:v>
              </c:pt>
              <c:pt idx="1116">
                <c:v>1117</c:v>
              </c:pt>
              <c:pt idx="1117">
                <c:v>1118</c:v>
              </c:pt>
              <c:pt idx="1118">
                <c:v>1119</c:v>
              </c:pt>
              <c:pt idx="1119">
                <c:v>1120</c:v>
              </c:pt>
              <c:pt idx="1120">
                <c:v>1121</c:v>
              </c:pt>
              <c:pt idx="1121">
                <c:v>1122</c:v>
              </c:pt>
              <c:pt idx="1122">
                <c:v>1123</c:v>
              </c:pt>
              <c:pt idx="1123">
                <c:v>1124</c:v>
              </c:pt>
              <c:pt idx="1124">
                <c:v>1125</c:v>
              </c:pt>
              <c:pt idx="1125">
                <c:v>1126</c:v>
              </c:pt>
              <c:pt idx="1126">
                <c:v>1127</c:v>
              </c:pt>
              <c:pt idx="1127">
                <c:v>1128</c:v>
              </c:pt>
              <c:pt idx="1128">
                <c:v>1129</c:v>
              </c:pt>
              <c:pt idx="1129">
                <c:v>1130</c:v>
              </c:pt>
              <c:pt idx="1130">
                <c:v>1131</c:v>
              </c:pt>
              <c:pt idx="1131">
                <c:v>1132</c:v>
              </c:pt>
              <c:pt idx="1132">
                <c:v>1133</c:v>
              </c:pt>
              <c:pt idx="1133">
                <c:v>1134</c:v>
              </c:pt>
              <c:pt idx="1134">
                <c:v>1135</c:v>
              </c:pt>
              <c:pt idx="1135">
                <c:v>1136</c:v>
              </c:pt>
              <c:pt idx="1136">
                <c:v>1137</c:v>
              </c:pt>
              <c:pt idx="1137">
                <c:v>1138</c:v>
              </c:pt>
              <c:pt idx="1138">
                <c:v>1139</c:v>
              </c:pt>
              <c:pt idx="1139">
                <c:v>1140</c:v>
              </c:pt>
              <c:pt idx="1140">
                <c:v>1141</c:v>
              </c:pt>
              <c:pt idx="1141">
                <c:v>1142</c:v>
              </c:pt>
              <c:pt idx="1142">
                <c:v>1143</c:v>
              </c:pt>
              <c:pt idx="1143">
                <c:v>1144</c:v>
              </c:pt>
              <c:pt idx="1144">
                <c:v>1145</c:v>
              </c:pt>
              <c:pt idx="1145">
                <c:v>1146</c:v>
              </c:pt>
              <c:pt idx="1146">
                <c:v>1147</c:v>
              </c:pt>
              <c:pt idx="1147">
                <c:v>1148</c:v>
              </c:pt>
              <c:pt idx="1148">
                <c:v>1149</c:v>
              </c:pt>
              <c:pt idx="1149">
                <c:v>1150</c:v>
              </c:pt>
              <c:pt idx="1150">
                <c:v>1151</c:v>
              </c:pt>
              <c:pt idx="1151">
                <c:v>1152</c:v>
              </c:pt>
              <c:pt idx="1152">
                <c:v>1153</c:v>
              </c:pt>
              <c:pt idx="1153">
                <c:v>1154</c:v>
              </c:pt>
              <c:pt idx="1154">
                <c:v>1155</c:v>
              </c:pt>
              <c:pt idx="1155">
                <c:v>1156</c:v>
              </c:pt>
              <c:pt idx="1156">
                <c:v>1157</c:v>
              </c:pt>
              <c:pt idx="1157">
                <c:v>1158</c:v>
              </c:pt>
              <c:pt idx="1158">
                <c:v>1159</c:v>
              </c:pt>
              <c:pt idx="1159">
                <c:v>1160</c:v>
              </c:pt>
              <c:pt idx="1160">
                <c:v>1161</c:v>
              </c:pt>
              <c:pt idx="1161">
                <c:v>1162</c:v>
              </c:pt>
              <c:pt idx="1162">
                <c:v>1163</c:v>
              </c:pt>
              <c:pt idx="1163">
                <c:v>1164</c:v>
              </c:pt>
              <c:pt idx="1164">
                <c:v>1165</c:v>
              </c:pt>
              <c:pt idx="1165">
                <c:v>1166</c:v>
              </c:pt>
              <c:pt idx="1166">
                <c:v>1167</c:v>
              </c:pt>
              <c:pt idx="1167">
                <c:v>1168</c:v>
              </c:pt>
              <c:pt idx="1168">
                <c:v>1169</c:v>
              </c:pt>
              <c:pt idx="1169">
                <c:v>1170</c:v>
              </c:pt>
              <c:pt idx="1170">
                <c:v>1171</c:v>
              </c:pt>
              <c:pt idx="1171">
                <c:v>1172</c:v>
              </c:pt>
              <c:pt idx="1172">
                <c:v>1173</c:v>
              </c:pt>
              <c:pt idx="1173">
                <c:v>1174</c:v>
              </c:pt>
              <c:pt idx="1174">
                <c:v>1175</c:v>
              </c:pt>
              <c:pt idx="1175">
                <c:v>1176</c:v>
              </c:pt>
              <c:pt idx="1176">
                <c:v>1177</c:v>
              </c:pt>
              <c:pt idx="1177">
                <c:v>1178</c:v>
              </c:pt>
              <c:pt idx="1178">
                <c:v>1179</c:v>
              </c:pt>
              <c:pt idx="1179">
                <c:v>1180</c:v>
              </c:pt>
              <c:pt idx="1180">
                <c:v>1181</c:v>
              </c:pt>
              <c:pt idx="1181">
                <c:v>1182</c:v>
              </c:pt>
              <c:pt idx="1182">
                <c:v>1183</c:v>
              </c:pt>
              <c:pt idx="1183">
                <c:v>1184</c:v>
              </c:pt>
              <c:pt idx="1184">
                <c:v>1185</c:v>
              </c:pt>
              <c:pt idx="1185">
                <c:v>1186</c:v>
              </c:pt>
              <c:pt idx="1186">
                <c:v>1187</c:v>
              </c:pt>
              <c:pt idx="1187">
                <c:v>1188</c:v>
              </c:pt>
              <c:pt idx="1188">
                <c:v>1189</c:v>
              </c:pt>
              <c:pt idx="1189">
                <c:v>1190</c:v>
              </c:pt>
              <c:pt idx="1190">
                <c:v>1191</c:v>
              </c:pt>
              <c:pt idx="1191">
                <c:v>1192</c:v>
              </c:pt>
              <c:pt idx="1192">
                <c:v>1193</c:v>
              </c:pt>
              <c:pt idx="1193">
                <c:v>1194</c:v>
              </c:pt>
              <c:pt idx="1194">
                <c:v>1195</c:v>
              </c:pt>
              <c:pt idx="1195">
                <c:v>1196</c:v>
              </c:pt>
              <c:pt idx="1196">
                <c:v>1197</c:v>
              </c:pt>
              <c:pt idx="1197">
                <c:v>1198</c:v>
              </c:pt>
              <c:pt idx="1198">
                <c:v>1199</c:v>
              </c:pt>
              <c:pt idx="1199">
                <c:v>1200</c:v>
              </c:pt>
              <c:pt idx="1200">
                <c:v>1201</c:v>
              </c:pt>
              <c:pt idx="1201">
                <c:v>1202</c:v>
              </c:pt>
              <c:pt idx="1202">
                <c:v>1203</c:v>
              </c:pt>
              <c:pt idx="1203">
                <c:v>1204</c:v>
              </c:pt>
              <c:pt idx="1204">
                <c:v>1205</c:v>
              </c:pt>
              <c:pt idx="1205">
                <c:v>1206</c:v>
              </c:pt>
              <c:pt idx="1206">
                <c:v>1207</c:v>
              </c:pt>
              <c:pt idx="1207">
                <c:v>1208</c:v>
              </c:pt>
              <c:pt idx="1208">
                <c:v>1209</c:v>
              </c:pt>
              <c:pt idx="1209">
                <c:v>1210</c:v>
              </c:pt>
              <c:pt idx="1210">
                <c:v>1211</c:v>
              </c:pt>
              <c:pt idx="1211">
                <c:v>1212</c:v>
              </c:pt>
              <c:pt idx="1212">
                <c:v>1213</c:v>
              </c:pt>
              <c:pt idx="1213">
                <c:v>1214</c:v>
              </c:pt>
              <c:pt idx="1214">
                <c:v>1215</c:v>
              </c:pt>
              <c:pt idx="1215">
                <c:v>1216</c:v>
              </c:pt>
              <c:pt idx="1216">
                <c:v>1217</c:v>
              </c:pt>
              <c:pt idx="1217">
                <c:v>1218</c:v>
              </c:pt>
              <c:pt idx="1218">
                <c:v>1219</c:v>
              </c:pt>
              <c:pt idx="1219">
                <c:v>1220</c:v>
              </c:pt>
              <c:pt idx="1220">
                <c:v>1221</c:v>
              </c:pt>
              <c:pt idx="1221">
                <c:v>1222</c:v>
              </c:pt>
              <c:pt idx="1222">
                <c:v>1223</c:v>
              </c:pt>
              <c:pt idx="1223">
                <c:v>1224</c:v>
              </c:pt>
              <c:pt idx="1224">
                <c:v>1225</c:v>
              </c:pt>
              <c:pt idx="1225">
                <c:v>1226</c:v>
              </c:pt>
              <c:pt idx="1226">
                <c:v>1227</c:v>
              </c:pt>
              <c:pt idx="1227">
                <c:v>1228</c:v>
              </c:pt>
              <c:pt idx="1228">
                <c:v>1229</c:v>
              </c:pt>
              <c:pt idx="1229">
                <c:v>1230</c:v>
              </c:pt>
              <c:pt idx="1230">
                <c:v>1231</c:v>
              </c:pt>
              <c:pt idx="1231">
                <c:v>1232</c:v>
              </c:pt>
              <c:pt idx="1232">
                <c:v>1233</c:v>
              </c:pt>
              <c:pt idx="1233">
                <c:v>1234</c:v>
              </c:pt>
              <c:pt idx="1234">
                <c:v>1235</c:v>
              </c:pt>
              <c:pt idx="1235">
                <c:v>1236</c:v>
              </c:pt>
              <c:pt idx="1236">
                <c:v>1237</c:v>
              </c:pt>
              <c:pt idx="1237">
                <c:v>1238</c:v>
              </c:pt>
              <c:pt idx="1238">
                <c:v>1239</c:v>
              </c:pt>
              <c:pt idx="1239">
                <c:v>1240</c:v>
              </c:pt>
              <c:pt idx="1240">
                <c:v>1241</c:v>
              </c:pt>
              <c:pt idx="1241">
                <c:v>1242</c:v>
              </c:pt>
              <c:pt idx="1242">
                <c:v>1243</c:v>
              </c:pt>
              <c:pt idx="1243">
                <c:v>1244</c:v>
              </c:pt>
              <c:pt idx="1244">
                <c:v>1245</c:v>
              </c:pt>
              <c:pt idx="1245">
                <c:v>1246</c:v>
              </c:pt>
              <c:pt idx="1246">
                <c:v>1247</c:v>
              </c:pt>
              <c:pt idx="1247">
                <c:v>1248</c:v>
              </c:pt>
              <c:pt idx="1248">
                <c:v>1249</c:v>
              </c:pt>
              <c:pt idx="1249">
                <c:v>1250</c:v>
              </c:pt>
              <c:pt idx="1250">
                <c:v>1251</c:v>
              </c:pt>
              <c:pt idx="1251">
                <c:v>1252</c:v>
              </c:pt>
              <c:pt idx="1252">
                <c:v>1253</c:v>
              </c:pt>
              <c:pt idx="1253">
                <c:v>1254</c:v>
              </c:pt>
              <c:pt idx="1254">
                <c:v>1255</c:v>
              </c:pt>
              <c:pt idx="1255">
                <c:v>1256</c:v>
              </c:pt>
              <c:pt idx="1256">
                <c:v>1257</c:v>
              </c:pt>
              <c:pt idx="1257">
                <c:v>1258</c:v>
              </c:pt>
              <c:pt idx="1258">
                <c:v>1259</c:v>
              </c:pt>
              <c:pt idx="1259">
                <c:v>1260</c:v>
              </c:pt>
              <c:pt idx="1260">
                <c:v>1261</c:v>
              </c:pt>
              <c:pt idx="1261">
                <c:v>1262</c:v>
              </c:pt>
              <c:pt idx="1262">
                <c:v>1263</c:v>
              </c:pt>
              <c:pt idx="1263">
                <c:v>1264</c:v>
              </c:pt>
              <c:pt idx="1264">
                <c:v>1265</c:v>
              </c:pt>
              <c:pt idx="1265">
                <c:v>1266</c:v>
              </c:pt>
              <c:pt idx="1266">
                <c:v>1267</c:v>
              </c:pt>
              <c:pt idx="1267">
                <c:v>1268</c:v>
              </c:pt>
              <c:pt idx="1268">
                <c:v>1269</c:v>
              </c:pt>
              <c:pt idx="1269">
                <c:v>1270</c:v>
              </c:pt>
              <c:pt idx="1270">
                <c:v>1271</c:v>
              </c:pt>
              <c:pt idx="1271">
                <c:v>1272</c:v>
              </c:pt>
              <c:pt idx="1272">
                <c:v>1273</c:v>
              </c:pt>
              <c:pt idx="1273">
                <c:v>1274</c:v>
              </c:pt>
              <c:pt idx="1274">
                <c:v>1275</c:v>
              </c:pt>
              <c:pt idx="1275">
                <c:v>1276</c:v>
              </c:pt>
              <c:pt idx="1276">
                <c:v>1277</c:v>
              </c:pt>
              <c:pt idx="1277">
                <c:v>1278</c:v>
              </c:pt>
              <c:pt idx="1278">
                <c:v>1279</c:v>
              </c:pt>
              <c:pt idx="1279">
                <c:v>1280</c:v>
              </c:pt>
              <c:pt idx="1280">
                <c:v>1281</c:v>
              </c:pt>
              <c:pt idx="1281">
                <c:v>1282</c:v>
              </c:pt>
              <c:pt idx="1282">
                <c:v>1283</c:v>
              </c:pt>
              <c:pt idx="1283">
                <c:v>1284</c:v>
              </c:pt>
              <c:pt idx="1284">
                <c:v>1285</c:v>
              </c:pt>
              <c:pt idx="1285">
                <c:v>1286</c:v>
              </c:pt>
              <c:pt idx="1286">
                <c:v>1287</c:v>
              </c:pt>
              <c:pt idx="1287">
                <c:v>1288</c:v>
              </c:pt>
              <c:pt idx="1288">
                <c:v>1289</c:v>
              </c:pt>
              <c:pt idx="1289">
                <c:v>1290</c:v>
              </c:pt>
              <c:pt idx="1290">
                <c:v>1291</c:v>
              </c:pt>
              <c:pt idx="1291">
                <c:v>1292</c:v>
              </c:pt>
              <c:pt idx="1292">
                <c:v>1293</c:v>
              </c:pt>
              <c:pt idx="1293">
                <c:v>1294</c:v>
              </c:pt>
              <c:pt idx="1294">
                <c:v>1295</c:v>
              </c:pt>
              <c:pt idx="1295">
                <c:v>1296</c:v>
              </c:pt>
              <c:pt idx="1296">
                <c:v>1297</c:v>
              </c:pt>
              <c:pt idx="1297">
                <c:v>1298</c:v>
              </c:pt>
              <c:pt idx="1298">
                <c:v>1299</c:v>
              </c:pt>
              <c:pt idx="1299">
                <c:v>1300</c:v>
              </c:pt>
              <c:pt idx="1300">
                <c:v>1301</c:v>
              </c:pt>
              <c:pt idx="1301">
                <c:v>1302</c:v>
              </c:pt>
              <c:pt idx="1302">
                <c:v>1303</c:v>
              </c:pt>
              <c:pt idx="1303">
                <c:v>1304</c:v>
              </c:pt>
              <c:pt idx="1304">
                <c:v>1305</c:v>
              </c:pt>
              <c:pt idx="1305">
                <c:v>1306</c:v>
              </c:pt>
              <c:pt idx="1306">
                <c:v>1307</c:v>
              </c:pt>
              <c:pt idx="1307">
                <c:v>1308</c:v>
              </c:pt>
              <c:pt idx="1308">
                <c:v>1309</c:v>
              </c:pt>
              <c:pt idx="1309">
                <c:v>1310</c:v>
              </c:pt>
              <c:pt idx="1310">
                <c:v>1311</c:v>
              </c:pt>
              <c:pt idx="1311">
                <c:v>1312</c:v>
              </c:pt>
              <c:pt idx="1312">
                <c:v>1313</c:v>
              </c:pt>
              <c:pt idx="1313">
                <c:v>1314</c:v>
              </c:pt>
              <c:pt idx="1314">
                <c:v>1315</c:v>
              </c:pt>
              <c:pt idx="1315">
                <c:v>1316</c:v>
              </c:pt>
              <c:pt idx="1316">
                <c:v>1317</c:v>
              </c:pt>
              <c:pt idx="1317">
                <c:v>1318</c:v>
              </c:pt>
              <c:pt idx="1318">
                <c:v>1319</c:v>
              </c:pt>
              <c:pt idx="1319">
                <c:v>1320</c:v>
              </c:pt>
              <c:pt idx="1320">
                <c:v>1321</c:v>
              </c:pt>
              <c:pt idx="1321">
                <c:v>1322</c:v>
              </c:pt>
              <c:pt idx="1322">
                <c:v>1323</c:v>
              </c:pt>
              <c:pt idx="1323">
                <c:v>1324</c:v>
              </c:pt>
              <c:pt idx="1324">
                <c:v>1325</c:v>
              </c:pt>
              <c:pt idx="1325">
                <c:v>1326</c:v>
              </c:pt>
              <c:pt idx="1326">
                <c:v>1327</c:v>
              </c:pt>
              <c:pt idx="1327">
                <c:v>1328</c:v>
              </c:pt>
              <c:pt idx="1328">
                <c:v>1329</c:v>
              </c:pt>
              <c:pt idx="1329">
                <c:v>1330</c:v>
              </c:pt>
              <c:pt idx="1330">
                <c:v>1331</c:v>
              </c:pt>
              <c:pt idx="1331">
                <c:v>1332</c:v>
              </c:pt>
              <c:pt idx="1332">
                <c:v>1333</c:v>
              </c:pt>
              <c:pt idx="1333">
                <c:v>1334</c:v>
              </c:pt>
              <c:pt idx="1334">
                <c:v>1335</c:v>
              </c:pt>
              <c:pt idx="1335">
                <c:v>1336</c:v>
              </c:pt>
              <c:pt idx="1336">
                <c:v>1337</c:v>
              </c:pt>
              <c:pt idx="1337">
                <c:v>1338</c:v>
              </c:pt>
              <c:pt idx="1338">
                <c:v>1339</c:v>
              </c:pt>
              <c:pt idx="1339">
                <c:v>1340</c:v>
              </c:pt>
              <c:pt idx="1340">
                <c:v>1341</c:v>
              </c:pt>
              <c:pt idx="1341">
                <c:v>1342</c:v>
              </c:pt>
              <c:pt idx="1342">
                <c:v>1343</c:v>
              </c:pt>
              <c:pt idx="1343">
                <c:v>1344</c:v>
              </c:pt>
              <c:pt idx="1344">
                <c:v>1345</c:v>
              </c:pt>
              <c:pt idx="1345">
                <c:v>1346</c:v>
              </c:pt>
              <c:pt idx="1346">
                <c:v>1347</c:v>
              </c:pt>
              <c:pt idx="1347">
                <c:v>1348</c:v>
              </c:pt>
              <c:pt idx="1348">
                <c:v>1349</c:v>
              </c:pt>
              <c:pt idx="1349">
                <c:v>1350</c:v>
              </c:pt>
              <c:pt idx="1350">
                <c:v>1351</c:v>
              </c:pt>
              <c:pt idx="1351">
                <c:v>1352</c:v>
              </c:pt>
              <c:pt idx="1352">
                <c:v>1353</c:v>
              </c:pt>
              <c:pt idx="1353">
                <c:v>1354</c:v>
              </c:pt>
              <c:pt idx="1354">
                <c:v>1355</c:v>
              </c:pt>
              <c:pt idx="1355">
                <c:v>1356</c:v>
              </c:pt>
              <c:pt idx="1356">
                <c:v>1357</c:v>
              </c:pt>
              <c:pt idx="1357">
                <c:v>1358</c:v>
              </c:pt>
              <c:pt idx="1358">
                <c:v>1359</c:v>
              </c:pt>
              <c:pt idx="1359">
                <c:v>1360</c:v>
              </c:pt>
              <c:pt idx="1360">
                <c:v>1361</c:v>
              </c:pt>
              <c:pt idx="1361">
                <c:v>1362</c:v>
              </c:pt>
              <c:pt idx="1362">
                <c:v>1363</c:v>
              </c:pt>
              <c:pt idx="1363">
                <c:v>1364</c:v>
              </c:pt>
              <c:pt idx="1364">
                <c:v>1365</c:v>
              </c:pt>
              <c:pt idx="1365">
                <c:v>1366</c:v>
              </c:pt>
              <c:pt idx="1366">
                <c:v>1367</c:v>
              </c:pt>
              <c:pt idx="1367">
                <c:v>1368</c:v>
              </c:pt>
              <c:pt idx="1368">
                <c:v>1369</c:v>
              </c:pt>
              <c:pt idx="1369">
                <c:v>1370</c:v>
              </c:pt>
              <c:pt idx="1370">
                <c:v>1371</c:v>
              </c:pt>
              <c:pt idx="1371">
                <c:v>1372</c:v>
              </c:pt>
              <c:pt idx="1372">
                <c:v>1373</c:v>
              </c:pt>
              <c:pt idx="1373">
                <c:v>1374</c:v>
              </c:pt>
              <c:pt idx="1374">
                <c:v>1375</c:v>
              </c:pt>
              <c:pt idx="1375">
                <c:v>1376</c:v>
              </c:pt>
              <c:pt idx="1376">
                <c:v>1377</c:v>
              </c:pt>
              <c:pt idx="1377">
                <c:v>1378</c:v>
              </c:pt>
              <c:pt idx="1378">
                <c:v>1379</c:v>
              </c:pt>
              <c:pt idx="1379">
                <c:v>1380</c:v>
              </c:pt>
              <c:pt idx="1380">
                <c:v>1381</c:v>
              </c:pt>
              <c:pt idx="1381">
                <c:v>1382</c:v>
              </c:pt>
              <c:pt idx="1382">
                <c:v>1383</c:v>
              </c:pt>
              <c:pt idx="1383">
                <c:v>1384</c:v>
              </c:pt>
              <c:pt idx="1384">
                <c:v>1385</c:v>
              </c:pt>
              <c:pt idx="1385">
                <c:v>1386</c:v>
              </c:pt>
              <c:pt idx="1386">
                <c:v>1387</c:v>
              </c:pt>
              <c:pt idx="1387">
                <c:v>1388</c:v>
              </c:pt>
              <c:pt idx="1388">
                <c:v>1389</c:v>
              </c:pt>
              <c:pt idx="1389">
                <c:v>1390</c:v>
              </c:pt>
              <c:pt idx="1390">
                <c:v>1391</c:v>
              </c:pt>
              <c:pt idx="1391">
                <c:v>1392</c:v>
              </c:pt>
              <c:pt idx="1392">
                <c:v>1393</c:v>
              </c:pt>
              <c:pt idx="1393">
                <c:v>1394</c:v>
              </c:pt>
              <c:pt idx="1394">
                <c:v>1395</c:v>
              </c:pt>
              <c:pt idx="1395">
                <c:v>1396</c:v>
              </c:pt>
              <c:pt idx="1396">
                <c:v>1397</c:v>
              </c:pt>
              <c:pt idx="1397">
                <c:v>1398</c:v>
              </c:pt>
              <c:pt idx="1398">
                <c:v>1399</c:v>
              </c:pt>
              <c:pt idx="1399">
                <c:v>1400</c:v>
              </c:pt>
              <c:pt idx="1400">
                <c:v>1401</c:v>
              </c:pt>
              <c:pt idx="1401">
                <c:v>1402</c:v>
              </c:pt>
              <c:pt idx="1402">
                <c:v>1403</c:v>
              </c:pt>
              <c:pt idx="1403">
                <c:v>1404</c:v>
              </c:pt>
              <c:pt idx="1404">
                <c:v>1405</c:v>
              </c:pt>
              <c:pt idx="1405">
                <c:v>1406</c:v>
              </c:pt>
              <c:pt idx="1406">
                <c:v>1407</c:v>
              </c:pt>
              <c:pt idx="1407">
                <c:v>1408</c:v>
              </c:pt>
              <c:pt idx="1408">
                <c:v>1409</c:v>
              </c:pt>
              <c:pt idx="1409">
                <c:v>1410</c:v>
              </c:pt>
              <c:pt idx="1410">
                <c:v>1411</c:v>
              </c:pt>
              <c:pt idx="1411">
                <c:v>1412</c:v>
              </c:pt>
              <c:pt idx="1412">
                <c:v>1413</c:v>
              </c:pt>
              <c:pt idx="1413">
                <c:v>1414</c:v>
              </c:pt>
              <c:pt idx="1414">
                <c:v>1415</c:v>
              </c:pt>
              <c:pt idx="1415">
                <c:v>1416</c:v>
              </c:pt>
              <c:pt idx="1416">
                <c:v>1417</c:v>
              </c:pt>
              <c:pt idx="1417">
                <c:v>1418</c:v>
              </c:pt>
              <c:pt idx="1418">
                <c:v>1419</c:v>
              </c:pt>
              <c:pt idx="1419">
                <c:v>1420</c:v>
              </c:pt>
              <c:pt idx="1420">
                <c:v>1421</c:v>
              </c:pt>
              <c:pt idx="1421">
                <c:v>1422</c:v>
              </c:pt>
              <c:pt idx="1422">
                <c:v>1423</c:v>
              </c:pt>
              <c:pt idx="1423">
                <c:v>1424</c:v>
              </c:pt>
              <c:pt idx="1424">
                <c:v>1425</c:v>
              </c:pt>
              <c:pt idx="1425">
                <c:v>1426</c:v>
              </c:pt>
              <c:pt idx="1426">
                <c:v>1427</c:v>
              </c:pt>
              <c:pt idx="1427">
                <c:v>1428</c:v>
              </c:pt>
              <c:pt idx="1428">
                <c:v>1429</c:v>
              </c:pt>
              <c:pt idx="1429">
                <c:v>1430</c:v>
              </c:pt>
              <c:pt idx="1430">
                <c:v>1431</c:v>
              </c:pt>
              <c:pt idx="1431">
                <c:v>1432</c:v>
              </c:pt>
              <c:pt idx="1432">
                <c:v>1433</c:v>
              </c:pt>
              <c:pt idx="1433">
                <c:v>1434</c:v>
              </c:pt>
              <c:pt idx="1434">
                <c:v>1435</c:v>
              </c:pt>
              <c:pt idx="1435">
                <c:v>1436</c:v>
              </c:pt>
              <c:pt idx="1436">
                <c:v>1437</c:v>
              </c:pt>
              <c:pt idx="1437">
                <c:v>1438</c:v>
              </c:pt>
              <c:pt idx="1438">
                <c:v>1439</c:v>
              </c:pt>
              <c:pt idx="1439">
                <c:v>1440</c:v>
              </c:pt>
              <c:pt idx="1440">
                <c:v>1441</c:v>
              </c:pt>
              <c:pt idx="1441">
                <c:v>1442</c:v>
              </c:pt>
              <c:pt idx="1442">
                <c:v>1443</c:v>
              </c:pt>
              <c:pt idx="1443">
                <c:v>1444</c:v>
              </c:pt>
              <c:pt idx="1444">
                <c:v>1445</c:v>
              </c:pt>
              <c:pt idx="1445">
                <c:v>1446</c:v>
              </c:pt>
              <c:pt idx="1446">
                <c:v>1447</c:v>
              </c:pt>
              <c:pt idx="1447">
                <c:v>1448</c:v>
              </c:pt>
              <c:pt idx="1448">
                <c:v>1449</c:v>
              </c:pt>
              <c:pt idx="1449">
                <c:v>1450</c:v>
              </c:pt>
              <c:pt idx="1450">
                <c:v>1451</c:v>
              </c:pt>
              <c:pt idx="1451">
                <c:v>1452</c:v>
              </c:pt>
              <c:pt idx="1452">
                <c:v>1453</c:v>
              </c:pt>
              <c:pt idx="1453">
                <c:v>1454</c:v>
              </c:pt>
              <c:pt idx="1454">
                <c:v>1455</c:v>
              </c:pt>
              <c:pt idx="1455">
                <c:v>1456</c:v>
              </c:pt>
              <c:pt idx="1456">
                <c:v>1457</c:v>
              </c:pt>
              <c:pt idx="1457">
                <c:v>1458</c:v>
              </c:pt>
              <c:pt idx="1458">
                <c:v>1459</c:v>
              </c:pt>
              <c:pt idx="1459">
                <c:v>1460</c:v>
              </c:pt>
              <c:pt idx="1460">
                <c:v>1461</c:v>
              </c:pt>
              <c:pt idx="1461">
                <c:v>1462</c:v>
              </c:pt>
              <c:pt idx="1462">
                <c:v>1463</c:v>
              </c:pt>
              <c:pt idx="1463">
                <c:v>1464</c:v>
              </c:pt>
              <c:pt idx="1464">
                <c:v>1465</c:v>
              </c:pt>
              <c:pt idx="1465">
                <c:v>1466</c:v>
              </c:pt>
              <c:pt idx="1466">
                <c:v>1467</c:v>
              </c:pt>
              <c:pt idx="1467">
                <c:v>1468</c:v>
              </c:pt>
              <c:pt idx="1468">
                <c:v>1469</c:v>
              </c:pt>
              <c:pt idx="1469">
                <c:v>1470</c:v>
              </c:pt>
              <c:pt idx="1470">
                <c:v>1471</c:v>
              </c:pt>
              <c:pt idx="1471">
                <c:v>1472</c:v>
              </c:pt>
              <c:pt idx="1472">
                <c:v>1473</c:v>
              </c:pt>
              <c:pt idx="1473">
                <c:v>1474</c:v>
              </c:pt>
              <c:pt idx="1474">
                <c:v>1475</c:v>
              </c:pt>
              <c:pt idx="1475">
                <c:v>1476</c:v>
              </c:pt>
              <c:pt idx="1476">
                <c:v>1477</c:v>
              </c:pt>
              <c:pt idx="1477">
                <c:v>1478</c:v>
              </c:pt>
              <c:pt idx="1478">
                <c:v>1479</c:v>
              </c:pt>
              <c:pt idx="1479">
                <c:v>1480</c:v>
              </c:pt>
              <c:pt idx="1480">
                <c:v>1481</c:v>
              </c:pt>
              <c:pt idx="1481">
                <c:v>1482</c:v>
              </c:pt>
              <c:pt idx="1482">
                <c:v>1483</c:v>
              </c:pt>
              <c:pt idx="1483">
                <c:v>1484</c:v>
              </c:pt>
              <c:pt idx="1484">
                <c:v>1485</c:v>
              </c:pt>
              <c:pt idx="1485">
                <c:v>1486</c:v>
              </c:pt>
              <c:pt idx="1486">
                <c:v>1487</c:v>
              </c:pt>
              <c:pt idx="1487">
                <c:v>1488</c:v>
              </c:pt>
              <c:pt idx="1488">
                <c:v>1489</c:v>
              </c:pt>
              <c:pt idx="1489">
                <c:v>1490</c:v>
              </c:pt>
              <c:pt idx="1490">
                <c:v>1491</c:v>
              </c:pt>
              <c:pt idx="1491">
                <c:v>1492</c:v>
              </c:pt>
              <c:pt idx="1492">
                <c:v>1493</c:v>
              </c:pt>
              <c:pt idx="1493">
                <c:v>1494</c:v>
              </c:pt>
              <c:pt idx="1494">
                <c:v>1495</c:v>
              </c:pt>
              <c:pt idx="1495">
                <c:v>1496</c:v>
              </c:pt>
              <c:pt idx="1496">
                <c:v>1497</c:v>
              </c:pt>
              <c:pt idx="1497">
                <c:v>1498</c:v>
              </c:pt>
              <c:pt idx="1498">
                <c:v>1499</c:v>
              </c:pt>
              <c:pt idx="1499">
                <c:v>1500</c:v>
              </c:pt>
              <c:pt idx="1500">
                <c:v>1501</c:v>
              </c:pt>
              <c:pt idx="1501">
                <c:v>1502</c:v>
              </c:pt>
              <c:pt idx="1502">
                <c:v>1503</c:v>
              </c:pt>
              <c:pt idx="1503">
                <c:v>1504</c:v>
              </c:pt>
              <c:pt idx="1504">
                <c:v>1505</c:v>
              </c:pt>
              <c:pt idx="1505">
                <c:v>1506</c:v>
              </c:pt>
              <c:pt idx="1506">
                <c:v>1507</c:v>
              </c:pt>
              <c:pt idx="1507">
                <c:v>1508</c:v>
              </c:pt>
              <c:pt idx="1508">
                <c:v>1509</c:v>
              </c:pt>
              <c:pt idx="1509">
                <c:v>1510</c:v>
              </c:pt>
              <c:pt idx="1510">
                <c:v>1511</c:v>
              </c:pt>
              <c:pt idx="1511">
                <c:v>1512</c:v>
              </c:pt>
              <c:pt idx="1512">
                <c:v>1513</c:v>
              </c:pt>
              <c:pt idx="1513">
                <c:v>1514</c:v>
              </c:pt>
              <c:pt idx="1514">
                <c:v>1515</c:v>
              </c:pt>
              <c:pt idx="1515">
                <c:v>1516</c:v>
              </c:pt>
              <c:pt idx="1516">
                <c:v>1517</c:v>
              </c:pt>
              <c:pt idx="1517">
                <c:v>1518</c:v>
              </c:pt>
              <c:pt idx="1518">
                <c:v>1519</c:v>
              </c:pt>
              <c:pt idx="1519">
                <c:v>1520</c:v>
              </c:pt>
              <c:pt idx="1520">
                <c:v>1521</c:v>
              </c:pt>
              <c:pt idx="1521">
                <c:v>1522</c:v>
              </c:pt>
              <c:pt idx="1522">
                <c:v>1523</c:v>
              </c:pt>
              <c:pt idx="1523">
                <c:v>1524</c:v>
              </c:pt>
              <c:pt idx="1524">
                <c:v>1525</c:v>
              </c:pt>
              <c:pt idx="1525">
                <c:v>1526</c:v>
              </c:pt>
              <c:pt idx="1526">
                <c:v>1527</c:v>
              </c:pt>
              <c:pt idx="1527">
                <c:v>1528</c:v>
              </c:pt>
              <c:pt idx="1528">
                <c:v>1529</c:v>
              </c:pt>
              <c:pt idx="1529">
                <c:v>1530</c:v>
              </c:pt>
              <c:pt idx="1530">
                <c:v>1531</c:v>
              </c:pt>
              <c:pt idx="1531">
                <c:v>1532</c:v>
              </c:pt>
              <c:pt idx="1532">
                <c:v>1533</c:v>
              </c:pt>
              <c:pt idx="1533">
                <c:v>1534</c:v>
              </c:pt>
              <c:pt idx="1534">
                <c:v>1535</c:v>
              </c:pt>
              <c:pt idx="1535">
                <c:v>1536</c:v>
              </c:pt>
              <c:pt idx="1536">
                <c:v>1537</c:v>
              </c:pt>
              <c:pt idx="1537">
                <c:v>1538</c:v>
              </c:pt>
              <c:pt idx="1538">
                <c:v>1539</c:v>
              </c:pt>
              <c:pt idx="1539">
                <c:v>1540</c:v>
              </c:pt>
              <c:pt idx="1540">
                <c:v>1541</c:v>
              </c:pt>
              <c:pt idx="1541">
                <c:v>1542</c:v>
              </c:pt>
              <c:pt idx="1542">
                <c:v>1543</c:v>
              </c:pt>
              <c:pt idx="1543">
                <c:v>1544</c:v>
              </c:pt>
              <c:pt idx="1544">
                <c:v>1545</c:v>
              </c:pt>
              <c:pt idx="1545">
                <c:v>1546</c:v>
              </c:pt>
              <c:pt idx="1546">
                <c:v>1547</c:v>
              </c:pt>
              <c:pt idx="1547">
                <c:v>1548</c:v>
              </c:pt>
              <c:pt idx="1548">
                <c:v>1549</c:v>
              </c:pt>
              <c:pt idx="1549">
                <c:v>1550</c:v>
              </c:pt>
              <c:pt idx="1550">
                <c:v>1551</c:v>
              </c:pt>
              <c:pt idx="1551">
                <c:v>1552</c:v>
              </c:pt>
              <c:pt idx="1552">
                <c:v>1553</c:v>
              </c:pt>
              <c:pt idx="1553">
                <c:v>1554</c:v>
              </c:pt>
              <c:pt idx="1554">
                <c:v>1555</c:v>
              </c:pt>
              <c:pt idx="1555">
                <c:v>1556</c:v>
              </c:pt>
              <c:pt idx="1556">
                <c:v>1557</c:v>
              </c:pt>
              <c:pt idx="1557">
                <c:v>1558</c:v>
              </c:pt>
              <c:pt idx="1558">
                <c:v>1559</c:v>
              </c:pt>
              <c:pt idx="1559">
                <c:v>1560</c:v>
              </c:pt>
              <c:pt idx="1560">
                <c:v>1561</c:v>
              </c:pt>
              <c:pt idx="1561">
                <c:v>1562</c:v>
              </c:pt>
              <c:pt idx="1562">
                <c:v>1563</c:v>
              </c:pt>
              <c:pt idx="1563">
                <c:v>1564</c:v>
              </c:pt>
              <c:pt idx="1564">
                <c:v>1565</c:v>
              </c:pt>
              <c:pt idx="1565">
                <c:v>1566</c:v>
              </c:pt>
              <c:pt idx="1566">
                <c:v>1567</c:v>
              </c:pt>
              <c:pt idx="1567">
                <c:v>1568</c:v>
              </c:pt>
              <c:pt idx="1568">
                <c:v>1569</c:v>
              </c:pt>
              <c:pt idx="1569">
                <c:v>1570</c:v>
              </c:pt>
              <c:pt idx="1570">
                <c:v>1571</c:v>
              </c:pt>
              <c:pt idx="1571">
                <c:v>1572</c:v>
              </c:pt>
              <c:pt idx="1572">
                <c:v>1573</c:v>
              </c:pt>
              <c:pt idx="1573">
                <c:v>1574</c:v>
              </c:pt>
              <c:pt idx="1574">
                <c:v>1575</c:v>
              </c:pt>
              <c:pt idx="1575">
                <c:v>1576</c:v>
              </c:pt>
              <c:pt idx="1576">
                <c:v>1577</c:v>
              </c:pt>
              <c:pt idx="1577">
                <c:v>1578</c:v>
              </c:pt>
              <c:pt idx="1578">
                <c:v>1579</c:v>
              </c:pt>
              <c:pt idx="1579">
                <c:v>1580</c:v>
              </c:pt>
              <c:pt idx="1580">
                <c:v>1581</c:v>
              </c:pt>
              <c:pt idx="1581">
                <c:v>1582</c:v>
              </c:pt>
              <c:pt idx="1582">
                <c:v>1583</c:v>
              </c:pt>
              <c:pt idx="1583">
                <c:v>1584</c:v>
              </c:pt>
              <c:pt idx="1584">
                <c:v>1585</c:v>
              </c:pt>
              <c:pt idx="1585">
                <c:v>1586</c:v>
              </c:pt>
              <c:pt idx="1586">
                <c:v>1587</c:v>
              </c:pt>
              <c:pt idx="1587">
                <c:v>1588</c:v>
              </c:pt>
              <c:pt idx="1588">
                <c:v>1589</c:v>
              </c:pt>
              <c:pt idx="1589">
                <c:v>1590</c:v>
              </c:pt>
              <c:pt idx="1590">
                <c:v>1591</c:v>
              </c:pt>
              <c:pt idx="1591">
                <c:v>1592</c:v>
              </c:pt>
              <c:pt idx="1592">
                <c:v>1593</c:v>
              </c:pt>
              <c:pt idx="1593">
                <c:v>1594</c:v>
              </c:pt>
              <c:pt idx="1594">
                <c:v>1595</c:v>
              </c:pt>
              <c:pt idx="1595">
                <c:v>1596</c:v>
              </c:pt>
              <c:pt idx="1596">
                <c:v>1597</c:v>
              </c:pt>
              <c:pt idx="1597">
                <c:v>1598</c:v>
              </c:pt>
              <c:pt idx="1598">
                <c:v>1599</c:v>
              </c:pt>
              <c:pt idx="1599">
                <c:v>1600</c:v>
              </c:pt>
              <c:pt idx="1600">
                <c:v>1601</c:v>
              </c:pt>
              <c:pt idx="1601">
                <c:v>1602</c:v>
              </c:pt>
              <c:pt idx="1602">
                <c:v>1603</c:v>
              </c:pt>
              <c:pt idx="1603">
                <c:v>1604</c:v>
              </c:pt>
              <c:pt idx="1604">
                <c:v>1605</c:v>
              </c:pt>
              <c:pt idx="1605">
                <c:v>1606</c:v>
              </c:pt>
              <c:pt idx="1606">
                <c:v>1607</c:v>
              </c:pt>
              <c:pt idx="1607">
                <c:v>1608</c:v>
              </c:pt>
              <c:pt idx="1608">
                <c:v>1609</c:v>
              </c:pt>
              <c:pt idx="1609">
                <c:v>1610</c:v>
              </c:pt>
              <c:pt idx="1610">
                <c:v>1611</c:v>
              </c:pt>
              <c:pt idx="1611">
                <c:v>1612</c:v>
              </c:pt>
              <c:pt idx="1612">
                <c:v>1613</c:v>
              </c:pt>
              <c:pt idx="1613">
                <c:v>1614</c:v>
              </c:pt>
              <c:pt idx="1614">
                <c:v>1615</c:v>
              </c:pt>
              <c:pt idx="1615">
                <c:v>1616</c:v>
              </c:pt>
              <c:pt idx="1616">
                <c:v>1617</c:v>
              </c:pt>
              <c:pt idx="1617">
                <c:v>1618</c:v>
              </c:pt>
              <c:pt idx="1618">
                <c:v>1619</c:v>
              </c:pt>
              <c:pt idx="1619">
                <c:v>1620</c:v>
              </c:pt>
              <c:pt idx="1620">
                <c:v>1621</c:v>
              </c:pt>
              <c:pt idx="1621">
                <c:v>1622</c:v>
              </c:pt>
              <c:pt idx="1622">
                <c:v>1623</c:v>
              </c:pt>
              <c:pt idx="1623">
                <c:v>1624</c:v>
              </c:pt>
              <c:pt idx="1624">
                <c:v>1625</c:v>
              </c:pt>
              <c:pt idx="1625">
                <c:v>1626</c:v>
              </c:pt>
              <c:pt idx="1626">
                <c:v>1627</c:v>
              </c:pt>
              <c:pt idx="1627">
                <c:v>1628</c:v>
              </c:pt>
              <c:pt idx="1628">
                <c:v>1629</c:v>
              </c:pt>
              <c:pt idx="1629">
                <c:v>1630</c:v>
              </c:pt>
              <c:pt idx="1630">
                <c:v>1631</c:v>
              </c:pt>
              <c:pt idx="1631">
                <c:v>1632</c:v>
              </c:pt>
              <c:pt idx="1632">
                <c:v>1633</c:v>
              </c:pt>
              <c:pt idx="1633">
                <c:v>1634</c:v>
              </c:pt>
              <c:pt idx="1634">
                <c:v>1635</c:v>
              </c:pt>
              <c:pt idx="1635">
                <c:v>1636</c:v>
              </c:pt>
              <c:pt idx="1636">
                <c:v>1637</c:v>
              </c:pt>
              <c:pt idx="1637">
                <c:v>1638</c:v>
              </c:pt>
              <c:pt idx="1638">
                <c:v>1639</c:v>
              </c:pt>
              <c:pt idx="1639">
                <c:v>1640</c:v>
              </c:pt>
              <c:pt idx="1640">
                <c:v>1641</c:v>
              </c:pt>
              <c:pt idx="1641">
                <c:v>1642</c:v>
              </c:pt>
              <c:pt idx="1642">
                <c:v>1643</c:v>
              </c:pt>
              <c:pt idx="1643">
                <c:v>1644</c:v>
              </c:pt>
              <c:pt idx="1644">
                <c:v>1645</c:v>
              </c:pt>
              <c:pt idx="1645">
                <c:v>1646</c:v>
              </c:pt>
              <c:pt idx="1646">
                <c:v>1647</c:v>
              </c:pt>
              <c:pt idx="1647">
                <c:v>1648</c:v>
              </c:pt>
              <c:pt idx="1648">
                <c:v>1649</c:v>
              </c:pt>
              <c:pt idx="1649">
                <c:v>1650</c:v>
              </c:pt>
              <c:pt idx="1650">
                <c:v>1651</c:v>
              </c:pt>
              <c:pt idx="1651">
                <c:v>1652</c:v>
              </c:pt>
              <c:pt idx="1652">
                <c:v>1653</c:v>
              </c:pt>
              <c:pt idx="1653">
                <c:v>1654</c:v>
              </c:pt>
              <c:pt idx="1654">
                <c:v>1655</c:v>
              </c:pt>
              <c:pt idx="1655">
                <c:v>1656</c:v>
              </c:pt>
              <c:pt idx="1656">
                <c:v>1657</c:v>
              </c:pt>
              <c:pt idx="1657">
                <c:v>1658</c:v>
              </c:pt>
              <c:pt idx="1658">
                <c:v>1659</c:v>
              </c:pt>
              <c:pt idx="1659">
                <c:v>1660</c:v>
              </c:pt>
              <c:pt idx="1660">
                <c:v>1661</c:v>
              </c:pt>
              <c:pt idx="1661">
                <c:v>1662</c:v>
              </c:pt>
              <c:pt idx="1662">
                <c:v>1663</c:v>
              </c:pt>
              <c:pt idx="1663">
                <c:v>1664</c:v>
              </c:pt>
              <c:pt idx="1664">
                <c:v>1665</c:v>
              </c:pt>
              <c:pt idx="1665">
                <c:v>1666</c:v>
              </c:pt>
              <c:pt idx="1666">
                <c:v>1667</c:v>
              </c:pt>
              <c:pt idx="1667">
                <c:v>1668</c:v>
              </c:pt>
              <c:pt idx="1668">
                <c:v>1669</c:v>
              </c:pt>
              <c:pt idx="1669">
                <c:v>1670</c:v>
              </c:pt>
              <c:pt idx="1670">
                <c:v>1671</c:v>
              </c:pt>
              <c:pt idx="1671">
                <c:v>1672</c:v>
              </c:pt>
              <c:pt idx="1672">
                <c:v>1673</c:v>
              </c:pt>
              <c:pt idx="1673">
                <c:v>1674</c:v>
              </c:pt>
              <c:pt idx="1674">
                <c:v>1675</c:v>
              </c:pt>
              <c:pt idx="1675">
                <c:v>1676</c:v>
              </c:pt>
              <c:pt idx="1676">
                <c:v>1677</c:v>
              </c:pt>
              <c:pt idx="1677">
                <c:v>1678</c:v>
              </c:pt>
              <c:pt idx="1678">
                <c:v>1679</c:v>
              </c:pt>
              <c:pt idx="1679">
                <c:v>1680</c:v>
              </c:pt>
              <c:pt idx="1680">
                <c:v>1681</c:v>
              </c:pt>
              <c:pt idx="1681">
                <c:v>1682</c:v>
              </c:pt>
              <c:pt idx="1682">
                <c:v>1683</c:v>
              </c:pt>
              <c:pt idx="1683">
                <c:v>1684</c:v>
              </c:pt>
              <c:pt idx="1684">
                <c:v>1685</c:v>
              </c:pt>
              <c:pt idx="1685">
                <c:v>1686</c:v>
              </c:pt>
              <c:pt idx="1686">
                <c:v>1687</c:v>
              </c:pt>
              <c:pt idx="1687">
                <c:v>1688</c:v>
              </c:pt>
              <c:pt idx="1688">
                <c:v>1689</c:v>
              </c:pt>
              <c:pt idx="1689">
                <c:v>1690</c:v>
              </c:pt>
              <c:pt idx="1690">
                <c:v>1691</c:v>
              </c:pt>
              <c:pt idx="1691">
                <c:v>1692</c:v>
              </c:pt>
              <c:pt idx="1692">
                <c:v>1693</c:v>
              </c:pt>
              <c:pt idx="1693">
                <c:v>1694</c:v>
              </c:pt>
              <c:pt idx="1694">
                <c:v>1695</c:v>
              </c:pt>
              <c:pt idx="1695">
                <c:v>1696</c:v>
              </c:pt>
              <c:pt idx="1696">
                <c:v>1697</c:v>
              </c:pt>
              <c:pt idx="1697">
                <c:v>1698</c:v>
              </c:pt>
              <c:pt idx="1698">
                <c:v>1699</c:v>
              </c:pt>
              <c:pt idx="1699">
                <c:v>1700</c:v>
              </c:pt>
              <c:pt idx="1700">
                <c:v>1701</c:v>
              </c:pt>
              <c:pt idx="1701">
                <c:v>1702</c:v>
              </c:pt>
              <c:pt idx="1702">
                <c:v>1703</c:v>
              </c:pt>
              <c:pt idx="1703">
                <c:v>1704</c:v>
              </c:pt>
              <c:pt idx="1704">
                <c:v>1705</c:v>
              </c:pt>
              <c:pt idx="1705">
                <c:v>1706</c:v>
              </c:pt>
              <c:pt idx="1706">
                <c:v>1707</c:v>
              </c:pt>
              <c:pt idx="1707">
                <c:v>1708</c:v>
              </c:pt>
              <c:pt idx="1708">
                <c:v>1709</c:v>
              </c:pt>
              <c:pt idx="1709">
                <c:v>1710</c:v>
              </c:pt>
              <c:pt idx="1710">
                <c:v>1711</c:v>
              </c:pt>
              <c:pt idx="1711">
                <c:v>1712</c:v>
              </c:pt>
              <c:pt idx="1712">
                <c:v>1713</c:v>
              </c:pt>
              <c:pt idx="1713">
                <c:v>1714</c:v>
              </c:pt>
              <c:pt idx="1714">
                <c:v>1715</c:v>
              </c:pt>
              <c:pt idx="1715">
                <c:v>1716</c:v>
              </c:pt>
              <c:pt idx="1716">
                <c:v>1717</c:v>
              </c:pt>
              <c:pt idx="1717">
                <c:v>1718</c:v>
              </c:pt>
              <c:pt idx="1718">
                <c:v>1719</c:v>
              </c:pt>
              <c:pt idx="1719">
                <c:v>1720</c:v>
              </c:pt>
              <c:pt idx="1720">
                <c:v>1721</c:v>
              </c:pt>
              <c:pt idx="1721">
                <c:v>1722</c:v>
              </c:pt>
              <c:pt idx="1722">
                <c:v>1723</c:v>
              </c:pt>
              <c:pt idx="1723">
                <c:v>1724</c:v>
              </c:pt>
              <c:pt idx="1724">
                <c:v>1725</c:v>
              </c:pt>
              <c:pt idx="1725">
                <c:v>1726</c:v>
              </c:pt>
              <c:pt idx="1726">
                <c:v>1727</c:v>
              </c:pt>
              <c:pt idx="1727">
                <c:v>1728</c:v>
              </c:pt>
              <c:pt idx="1728">
                <c:v>1729</c:v>
              </c:pt>
              <c:pt idx="1729">
                <c:v>1730</c:v>
              </c:pt>
              <c:pt idx="1730">
                <c:v>1731</c:v>
              </c:pt>
              <c:pt idx="1731">
                <c:v>1732</c:v>
              </c:pt>
              <c:pt idx="1732">
                <c:v>1733</c:v>
              </c:pt>
              <c:pt idx="1733">
                <c:v>1734</c:v>
              </c:pt>
              <c:pt idx="1734">
                <c:v>1735</c:v>
              </c:pt>
              <c:pt idx="1735">
                <c:v>1736</c:v>
              </c:pt>
              <c:pt idx="1736">
                <c:v>1737</c:v>
              </c:pt>
              <c:pt idx="1737">
                <c:v>1738</c:v>
              </c:pt>
              <c:pt idx="1738">
                <c:v>1739</c:v>
              </c:pt>
              <c:pt idx="1739">
                <c:v>1740</c:v>
              </c:pt>
              <c:pt idx="1740">
                <c:v>1741</c:v>
              </c:pt>
              <c:pt idx="1741">
                <c:v>1742</c:v>
              </c:pt>
              <c:pt idx="1742">
                <c:v>1743</c:v>
              </c:pt>
              <c:pt idx="1743">
                <c:v>1744</c:v>
              </c:pt>
              <c:pt idx="1744">
                <c:v>1745</c:v>
              </c:pt>
              <c:pt idx="1745">
                <c:v>1746</c:v>
              </c:pt>
              <c:pt idx="1746">
                <c:v>1747</c:v>
              </c:pt>
              <c:pt idx="1747">
                <c:v>1748</c:v>
              </c:pt>
              <c:pt idx="1748">
                <c:v>1749</c:v>
              </c:pt>
              <c:pt idx="1749">
                <c:v>1750</c:v>
              </c:pt>
              <c:pt idx="1750">
                <c:v>1751</c:v>
              </c:pt>
              <c:pt idx="1751">
                <c:v>1752</c:v>
              </c:pt>
              <c:pt idx="1752">
                <c:v>1753</c:v>
              </c:pt>
              <c:pt idx="1753">
                <c:v>1754</c:v>
              </c:pt>
              <c:pt idx="1754">
                <c:v>1755</c:v>
              </c:pt>
              <c:pt idx="1755">
                <c:v>1756</c:v>
              </c:pt>
              <c:pt idx="1756">
                <c:v>1757</c:v>
              </c:pt>
              <c:pt idx="1757">
                <c:v>1758</c:v>
              </c:pt>
              <c:pt idx="1758">
                <c:v>1759</c:v>
              </c:pt>
              <c:pt idx="1759">
                <c:v>1760</c:v>
              </c:pt>
              <c:pt idx="1760">
                <c:v>1761</c:v>
              </c:pt>
              <c:pt idx="1761">
                <c:v>1762</c:v>
              </c:pt>
              <c:pt idx="1762">
                <c:v>1763</c:v>
              </c:pt>
              <c:pt idx="1763">
                <c:v>1764</c:v>
              </c:pt>
              <c:pt idx="1764">
                <c:v>1765</c:v>
              </c:pt>
              <c:pt idx="1765">
                <c:v>1766</c:v>
              </c:pt>
              <c:pt idx="1766">
                <c:v>1767</c:v>
              </c:pt>
              <c:pt idx="1767">
                <c:v>1768</c:v>
              </c:pt>
              <c:pt idx="1768">
                <c:v>1769</c:v>
              </c:pt>
              <c:pt idx="1769">
                <c:v>1770</c:v>
              </c:pt>
              <c:pt idx="1770">
                <c:v>1771</c:v>
              </c:pt>
              <c:pt idx="1771">
                <c:v>1772</c:v>
              </c:pt>
              <c:pt idx="1772">
                <c:v>1773</c:v>
              </c:pt>
              <c:pt idx="1773">
                <c:v>1774</c:v>
              </c:pt>
              <c:pt idx="1774">
                <c:v>1775</c:v>
              </c:pt>
              <c:pt idx="1775">
                <c:v>1776</c:v>
              </c:pt>
              <c:pt idx="1776">
                <c:v>1777</c:v>
              </c:pt>
              <c:pt idx="1777">
                <c:v>1778</c:v>
              </c:pt>
              <c:pt idx="1778">
                <c:v>1779</c:v>
              </c:pt>
              <c:pt idx="1779">
                <c:v>1780</c:v>
              </c:pt>
              <c:pt idx="1780">
                <c:v>1781</c:v>
              </c:pt>
              <c:pt idx="1781">
                <c:v>1782</c:v>
              </c:pt>
              <c:pt idx="1782">
                <c:v>1783</c:v>
              </c:pt>
              <c:pt idx="1783">
                <c:v>1784</c:v>
              </c:pt>
              <c:pt idx="1784">
                <c:v>1785</c:v>
              </c:pt>
              <c:pt idx="1785">
                <c:v>1786</c:v>
              </c:pt>
              <c:pt idx="1786">
                <c:v>1787</c:v>
              </c:pt>
              <c:pt idx="1787">
                <c:v>1788</c:v>
              </c:pt>
              <c:pt idx="1788">
                <c:v>1789</c:v>
              </c:pt>
              <c:pt idx="1789">
                <c:v>1790</c:v>
              </c:pt>
              <c:pt idx="1790">
                <c:v>1791</c:v>
              </c:pt>
              <c:pt idx="1791">
                <c:v>1792</c:v>
              </c:pt>
              <c:pt idx="1792">
                <c:v>1793</c:v>
              </c:pt>
              <c:pt idx="1793">
                <c:v>1794</c:v>
              </c:pt>
              <c:pt idx="1794">
                <c:v>1795</c:v>
              </c:pt>
              <c:pt idx="1795">
                <c:v>1796</c:v>
              </c:pt>
              <c:pt idx="1796">
                <c:v>1797</c:v>
              </c:pt>
              <c:pt idx="1797">
                <c:v>1798</c:v>
              </c:pt>
              <c:pt idx="1798">
                <c:v>1799</c:v>
              </c:pt>
              <c:pt idx="1799">
                <c:v>1800</c:v>
              </c:pt>
              <c:pt idx="1800">
                <c:v>1801</c:v>
              </c:pt>
              <c:pt idx="1801">
                <c:v>1802</c:v>
              </c:pt>
              <c:pt idx="1802">
                <c:v>1803</c:v>
              </c:pt>
              <c:pt idx="1803">
                <c:v>1804</c:v>
              </c:pt>
              <c:pt idx="1804">
                <c:v>1805</c:v>
              </c:pt>
              <c:pt idx="1805">
                <c:v>1806</c:v>
              </c:pt>
              <c:pt idx="1806">
                <c:v>1807</c:v>
              </c:pt>
              <c:pt idx="1807">
                <c:v>1808</c:v>
              </c:pt>
              <c:pt idx="1808">
                <c:v>1809</c:v>
              </c:pt>
              <c:pt idx="1809">
                <c:v>1810</c:v>
              </c:pt>
              <c:pt idx="1810">
                <c:v>1811</c:v>
              </c:pt>
              <c:pt idx="1811">
                <c:v>1812</c:v>
              </c:pt>
              <c:pt idx="1812">
                <c:v>1813</c:v>
              </c:pt>
              <c:pt idx="1813">
                <c:v>1814</c:v>
              </c:pt>
              <c:pt idx="1814">
                <c:v>1815</c:v>
              </c:pt>
              <c:pt idx="1815">
                <c:v>1816</c:v>
              </c:pt>
              <c:pt idx="1816">
                <c:v>1817</c:v>
              </c:pt>
              <c:pt idx="1817">
                <c:v>1818</c:v>
              </c:pt>
              <c:pt idx="1818">
                <c:v>1819</c:v>
              </c:pt>
              <c:pt idx="1819">
                <c:v>1820</c:v>
              </c:pt>
              <c:pt idx="1820">
                <c:v>1821</c:v>
              </c:pt>
              <c:pt idx="1821">
                <c:v>1822</c:v>
              </c:pt>
              <c:pt idx="1822">
                <c:v>1823</c:v>
              </c:pt>
              <c:pt idx="1823">
                <c:v>1824</c:v>
              </c:pt>
              <c:pt idx="1824">
                <c:v>1825</c:v>
              </c:pt>
              <c:pt idx="1825">
                <c:v>1826</c:v>
              </c:pt>
              <c:pt idx="1826">
                <c:v>1827</c:v>
              </c:pt>
              <c:pt idx="1827">
                <c:v>1828</c:v>
              </c:pt>
              <c:pt idx="1828">
                <c:v>1829</c:v>
              </c:pt>
              <c:pt idx="1829">
                <c:v>1830</c:v>
              </c:pt>
              <c:pt idx="1830">
                <c:v>1831</c:v>
              </c:pt>
              <c:pt idx="1831">
                <c:v>1832</c:v>
              </c:pt>
              <c:pt idx="1832">
                <c:v>1833</c:v>
              </c:pt>
              <c:pt idx="1833">
                <c:v>1834</c:v>
              </c:pt>
              <c:pt idx="1834">
                <c:v>1835</c:v>
              </c:pt>
              <c:pt idx="1835">
                <c:v>1836</c:v>
              </c:pt>
              <c:pt idx="1836">
                <c:v>1837</c:v>
              </c:pt>
              <c:pt idx="1837">
                <c:v>1838</c:v>
              </c:pt>
              <c:pt idx="1838">
                <c:v>1839</c:v>
              </c:pt>
              <c:pt idx="1839">
                <c:v>1840</c:v>
              </c:pt>
              <c:pt idx="1840">
                <c:v>1841</c:v>
              </c:pt>
              <c:pt idx="1841">
                <c:v>1842</c:v>
              </c:pt>
              <c:pt idx="1842">
                <c:v>1843</c:v>
              </c:pt>
              <c:pt idx="1843">
                <c:v>1844</c:v>
              </c:pt>
              <c:pt idx="1844">
                <c:v>1845</c:v>
              </c:pt>
              <c:pt idx="1845">
                <c:v>1846</c:v>
              </c:pt>
              <c:pt idx="1846">
                <c:v>1847</c:v>
              </c:pt>
              <c:pt idx="1847">
                <c:v>1848</c:v>
              </c:pt>
              <c:pt idx="1848">
                <c:v>1849</c:v>
              </c:pt>
              <c:pt idx="1849">
                <c:v>1850</c:v>
              </c:pt>
              <c:pt idx="1850">
                <c:v>1851</c:v>
              </c:pt>
              <c:pt idx="1851">
                <c:v>1852</c:v>
              </c:pt>
              <c:pt idx="1852">
                <c:v>1853</c:v>
              </c:pt>
              <c:pt idx="1853">
                <c:v>1854</c:v>
              </c:pt>
              <c:pt idx="1854">
                <c:v>1855</c:v>
              </c:pt>
              <c:pt idx="1855">
                <c:v>1856</c:v>
              </c:pt>
              <c:pt idx="1856">
                <c:v>1857</c:v>
              </c:pt>
              <c:pt idx="1857">
                <c:v>1858</c:v>
              </c:pt>
              <c:pt idx="1858">
                <c:v>1859</c:v>
              </c:pt>
              <c:pt idx="1859">
                <c:v>1860</c:v>
              </c:pt>
              <c:pt idx="1860">
                <c:v>1861</c:v>
              </c:pt>
              <c:pt idx="1861">
                <c:v>1862</c:v>
              </c:pt>
              <c:pt idx="1862">
                <c:v>1863</c:v>
              </c:pt>
              <c:pt idx="1863">
                <c:v>1864</c:v>
              </c:pt>
              <c:pt idx="1864">
                <c:v>1865</c:v>
              </c:pt>
              <c:pt idx="1865">
                <c:v>1866</c:v>
              </c:pt>
              <c:pt idx="1866">
                <c:v>1867</c:v>
              </c:pt>
              <c:pt idx="1867">
                <c:v>1868</c:v>
              </c:pt>
              <c:pt idx="1868">
                <c:v>1869</c:v>
              </c:pt>
              <c:pt idx="1869">
                <c:v>1870</c:v>
              </c:pt>
              <c:pt idx="1870">
                <c:v>1871</c:v>
              </c:pt>
              <c:pt idx="1871">
                <c:v>1872</c:v>
              </c:pt>
              <c:pt idx="1872">
                <c:v>1873</c:v>
              </c:pt>
              <c:pt idx="1873">
                <c:v>1874</c:v>
              </c:pt>
              <c:pt idx="1874">
                <c:v>1875</c:v>
              </c:pt>
              <c:pt idx="1875">
                <c:v>1876</c:v>
              </c:pt>
              <c:pt idx="1876">
                <c:v>1877</c:v>
              </c:pt>
              <c:pt idx="1877">
                <c:v>1878</c:v>
              </c:pt>
              <c:pt idx="1878">
                <c:v>1879</c:v>
              </c:pt>
              <c:pt idx="1879">
                <c:v>1880</c:v>
              </c:pt>
              <c:pt idx="1880">
                <c:v>1881</c:v>
              </c:pt>
              <c:pt idx="1881">
                <c:v>1882</c:v>
              </c:pt>
              <c:pt idx="1882">
                <c:v>1883</c:v>
              </c:pt>
              <c:pt idx="1883">
                <c:v>1884</c:v>
              </c:pt>
              <c:pt idx="1884">
                <c:v>1885</c:v>
              </c:pt>
              <c:pt idx="1885">
                <c:v>1886</c:v>
              </c:pt>
              <c:pt idx="1886">
                <c:v>1887</c:v>
              </c:pt>
              <c:pt idx="1887">
                <c:v>1888</c:v>
              </c:pt>
              <c:pt idx="1888">
                <c:v>1889</c:v>
              </c:pt>
              <c:pt idx="1889">
                <c:v>1890</c:v>
              </c:pt>
              <c:pt idx="1890">
                <c:v>1891</c:v>
              </c:pt>
              <c:pt idx="1891">
                <c:v>1892</c:v>
              </c:pt>
              <c:pt idx="1892">
                <c:v>1893</c:v>
              </c:pt>
              <c:pt idx="1893">
                <c:v>1894</c:v>
              </c:pt>
              <c:pt idx="1894">
                <c:v>1895</c:v>
              </c:pt>
              <c:pt idx="1895">
                <c:v>1896</c:v>
              </c:pt>
              <c:pt idx="1896">
                <c:v>1897</c:v>
              </c:pt>
              <c:pt idx="1897">
                <c:v>1898</c:v>
              </c:pt>
              <c:pt idx="1898">
                <c:v>1899</c:v>
              </c:pt>
              <c:pt idx="1899">
                <c:v>1900</c:v>
              </c:pt>
              <c:pt idx="1900">
                <c:v>1901</c:v>
              </c:pt>
              <c:pt idx="1901">
                <c:v>1902</c:v>
              </c:pt>
              <c:pt idx="1902">
                <c:v>1903</c:v>
              </c:pt>
              <c:pt idx="1903">
                <c:v>1904</c:v>
              </c:pt>
              <c:pt idx="1904">
                <c:v>1905</c:v>
              </c:pt>
              <c:pt idx="1905">
                <c:v>1906</c:v>
              </c:pt>
              <c:pt idx="1906">
                <c:v>1907</c:v>
              </c:pt>
              <c:pt idx="1907">
                <c:v>1908</c:v>
              </c:pt>
              <c:pt idx="1908">
                <c:v>1909</c:v>
              </c:pt>
              <c:pt idx="1909">
                <c:v>1910</c:v>
              </c:pt>
              <c:pt idx="1910">
                <c:v>1911</c:v>
              </c:pt>
              <c:pt idx="1911">
                <c:v>1912</c:v>
              </c:pt>
              <c:pt idx="1912">
                <c:v>1913</c:v>
              </c:pt>
              <c:pt idx="1913">
                <c:v>1914</c:v>
              </c:pt>
              <c:pt idx="1914">
                <c:v>1915</c:v>
              </c:pt>
              <c:pt idx="1915">
                <c:v>1916</c:v>
              </c:pt>
              <c:pt idx="1916">
                <c:v>1917</c:v>
              </c:pt>
              <c:pt idx="1917">
                <c:v>1918</c:v>
              </c:pt>
              <c:pt idx="1918">
                <c:v>1919</c:v>
              </c:pt>
              <c:pt idx="1919">
                <c:v>1920</c:v>
              </c:pt>
              <c:pt idx="1920">
                <c:v>1921</c:v>
              </c:pt>
              <c:pt idx="1921">
                <c:v>1922</c:v>
              </c:pt>
              <c:pt idx="1922">
                <c:v>1923</c:v>
              </c:pt>
              <c:pt idx="1923">
                <c:v>1924</c:v>
              </c:pt>
              <c:pt idx="1924">
                <c:v>1925</c:v>
              </c:pt>
              <c:pt idx="1925">
                <c:v>1926</c:v>
              </c:pt>
              <c:pt idx="1926">
                <c:v>1927</c:v>
              </c:pt>
              <c:pt idx="1927">
                <c:v>1928</c:v>
              </c:pt>
              <c:pt idx="1928">
                <c:v>1929</c:v>
              </c:pt>
              <c:pt idx="1929">
                <c:v>1930</c:v>
              </c:pt>
              <c:pt idx="1930">
                <c:v>1931</c:v>
              </c:pt>
              <c:pt idx="1931">
                <c:v>1932</c:v>
              </c:pt>
              <c:pt idx="1932">
                <c:v>1933</c:v>
              </c:pt>
              <c:pt idx="1933">
                <c:v>1934</c:v>
              </c:pt>
              <c:pt idx="1934">
                <c:v>1935</c:v>
              </c:pt>
              <c:pt idx="1935">
                <c:v>1936</c:v>
              </c:pt>
              <c:pt idx="1936">
                <c:v>1937</c:v>
              </c:pt>
              <c:pt idx="1937">
                <c:v>1938</c:v>
              </c:pt>
              <c:pt idx="1938">
                <c:v>1939</c:v>
              </c:pt>
              <c:pt idx="1939">
                <c:v>1940</c:v>
              </c:pt>
              <c:pt idx="1940">
                <c:v>1941</c:v>
              </c:pt>
              <c:pt idx="1941">
                <c:v>1942</c:v>
              </c:pt>
              <c:pt idx="1942">
                <c:v>1943</c:v>
              </c:pt>
              <c:pt idx="1943">
                <c:v>1944</c:v>
              </c:pt>
              <c:pt idx="1944">
                <c:v>1945</c:v>
              </c:pt>
              <c:pt idx="1945">
                <c:v>1946</c:v>
              </c:pt>
              <c:pt idx="1946">
                <c:v>1947</c:v>
              </c:pt>
              <c:pt idx="1947">
                <c:v>1948</c:v>
              </c:pt>
              <c:pt idx="1948">
                <c:v>1949</c:v>
              </c:pt>
              <c:pt idx="1949">
                <c:v>1950</c:v>
              </c:pt>
              <c:pt idx="1950">
                <c:v>1951</c:v>
              </c:pt>
              <c:pt idx="1951">
                <c:v>1952</c:v>
              </c:pt>
              <c:pt idx="1952">
                <c:v>1953</c:v>
              </c:pt>
              <c:pt idx="1953">
                <c:v>1954</c:v>
              </c:pt>
              <c:pt idx="1954">
                <c:v>1955</c:v>
              </c:pt>
              <c:pt idx="1955">
                <c:v>1956</c:v>
              </c:pt>
              <c:pt idx="1956">
                <c:v>1957</c:v>
              </c:pt>
              <c:pt idx="1957">
                <c:v>1958</c:v>
              </c:pt>
              <c:pt idx="1958">
                <c:v>1959</c:v>
              </c:pt>
              <c:pt idx="1959">
                <c:v>1960</c:v>
              </c:pt>
              <c:pt idx="1960">
                <c:v>1961</c:v>
              </c:pt>
              <c:pt idx="1961">
                <c:v>1962</c:v>
              </c:pt>
              <c:pt idx="1962">
                <c:v>1963</c:v>
              </c:pt>
              <c:pt idx="1963">
                <c:v>1964</c:v>
              </c:pt>
              <c:pt idx="1964">
                <c:v>1965</c:v>
              </c:pt>
              <c:pt idx="1965">
                <c:v>1966</c:v>
              </c:pt>
              <c:pt idx="1966">
                <c:v>1967</c:v>
              </c:pt>
              <c:pt idx="1967">
                <c:v>1968</c:v>
              </c:pt>
              <c:pt idx="1968">
                <c:v>1969</c:v>
              </c:pt>
              <c:pt idx="1969">
                <c:v>1970</c:v>
              </c:pt>
              <c:pt idx="1970">
                <c:v>1971</c:v>
              </c:pt>
              <c:pt idx="1971">
                <c:v>1972</c:v>
              </c:pt>
              <c:pt idx="1972">
                <c:v>1973</c:v>
              </c:pt>
              <c:pt idx="1973">
                <c:v>1974</c:v>
              </c:pt>
              <c:pt idx="1974">
                <c:v>1975</c:v>
              </c:pt>
              <c:pt idx="1975">
                <c:v>1976</c:v>
              </c:pt>
              <c:pt idx="1976">
                <c:v>1977</c:v>
              </c:pt>
              <c:pt idx="1977">
                <c:v>1978</c:v>
              </c:pt>
              <c:pt idx="1978">
                <c:v>1979</c:v>
              </c:pt>
              <c:pt idx="1979">
                <c:v>1980</c:v>
              </c:pt>
              <c:pt idx="1980">
                <c:v>1981</c:v>
              </c:pt>
              <c:pt idx="1981">
                <c:v>1982</c:v>
              </c:pt>
              <c:pt idx="1982">
                <c:v>1983</c:v>
              </c:pt>
              <c:pt idx="1983">
                <c:v>1984</c:v>
              </c:pt>
              <c:pt idx="1984">
                <c:v>1985</c:v>
              </c:pt>
              <c:pt idx="1985">
                <c:v>1986</c:v>
              </c:pt>
              <c:pt idx="1986">
                <c:v>1987</c:v>
              </c:pt>
              <c:pt idx="1987">
                <c:v>1988</c:v>
              </c:pt>
              <c:pt idx="1988">
                <c:v>1989</c:v>
              </c:pt>
              <c:pt idx="1989">
                <c:v>1990</c:v>
              </c:pt>
              <c:pt idx="1990">
                <c:v>1991</c:v>
              </c:pt>
              <c:pt idx="1991">
                <c:v>1992</c:v>
              </c:pt>
              <c:pt idx="1992">
                <c:v>1993</c:v>
              </c:pt>
              <c:pt idx="1993">
                <c:v>1994</c:v>
              </c:pt>
              <c:pt idx="1994">
                <c:v>1995</c:v>
              </c:pt>
              <c:pt idx="1995">
                <c:v>1996</c:v>
              </c:pt>
              <c:pt idx="1996">
                <c:v>1997</c:v>
              </c:pt>
              <c:pt idx="1997">
                <c:v>1998</c:v>
              </c:pt>
              <c:pt idx="1998">
                <c:v>1999</c:v>
              </c:pt>
              <c:pt idx="1999">
                <c:v>2000</c:v>
              </c:pt>
            </c:numLit>
          </c:xVal>
          <c:yVal>
            <c:numLit>
              <c:formatCode>"10^"0;"10^-"0;"10^"0</c:formatCode>
              <c:ptCount val="2000"/>
              <c:pt idx="0">
                <c:v>0</c:v>
              </c:pt>
              <c:pt idx="1">
                <c:v>-0.5455866010449164</c:v>
              </c:pt>
              <c:pt idx="2">
                <c:v>-1.1417203275745187</c:v>
              </c:pt>
              <c:pt idx="3">
                <c:v>-1.5273137453624142</c:v>
              </c:pt>
              <c:pt idx="4">
                <c:v>-1.8636917327441869</c:v>
              </c:pt>
              <c:pt idx="5">
                <c:v>-2.2186697959331747</c:v>
              </c:pt>
              <c:pt idx="6">
                <c:v>-2.3845539381395646</c:v>
              </c:pt>
              <c:pt idx="7">
                <c:v>-2.50779295566882</c:v>
              </c:pt>
              <c:pt idx="8">
                <c:v>-2.601938405894196</c:v>
              </c:pt>
              <c:pt idx="9">
                <c:v>-2.6499226308777324</c:v>
              </c:pt>
              <c:pt idx="10">
                <c:v>-2.6736026866528873</c:v>
              </c:pt>
              <c:pt idx="11">
                <c:v>-2.6975305348554275</c:v>
              </c:pt>
              <c:pt idx="12">
                <c:v>-2.720940215106847</c:v>
              </c:pt>
              <c:pt idx="13">
                <c:v>-2.734943852488368</c:v>
              </c:pt>
              <c:pt idx="14">
                <c:v>-2.742465414019321</c:v>
              </c:pt>
              <c:pt idx="15">
                <c:v>-2.7462017701317505</c:v>
              </c:pt>
              <c:pt idx="16">
                <c:v>-2.7518133193039427</c:v>
              </c:pt>
              <c:pt idx="17">
                <c:v>-2.7564311956574796</c:v>
              </c:pt>
              <c:pt idx="18">
                <c:v>-2.7609859724204133</c:v>
              </c:pt>
              <c:pt idx="19">
                <c:v>-2.765171533003774</c:v>
              </c:pt>
              <c:pt idx="20">
                <c:v>-2.771030195786688</c:v>
              </c:pt>
              <c:pt idx="21">
                <c:v>-2.7797114294717717</c:v>
              </c:pt>
              <c:pt idx="22">
                <c:v>-2.791249694904395</c:v>
              </c:pt>
              <c:pt idx="23">
                <c:v>-2.8034922080603044</c:v>
              </c:pt>
              <c:pt idx="24">
                <c:v>-2.816018781085408</c:v>
              </c:pt>
              <c:pt idx="25">
                <c:v>-2.8299936543996393</c:v>
              </c:pt>
              <c:pt idx="26">
                <c:v>-2.845137996944639</c:v>
              </c:pt>
              <c:pt idx="27">
                <c:v>-2.8610250607468855</c:v>
              </c:pt>
              <c:pt idx="28">
                <c:v>-2.877885742135602</c:v>
              </c:pt>
              <c:pt idx="29">
                <c:v>-2.895529960347109</c:v>
              </c:pt>
              <c:pt idx="30">
                <c:v>-2.913419518355767</c:v>
              </c:pt>
              <c:pt idx="31">
                <c:v>-2.931272535983669</c:v>
              </c:pt>
              <c:pt idx="32">
                <c:v>-2.949106201093834</c:v>
              </c:pt>
              <c:pt idx="33">
                <c:v>-2.9669705054476365</c:v>
              </c:pt>
              <c:pt idx="34">
                <c:v>-2.984803764606564</c:v>
              </c:pt>
              <c:pt idx="35">
                <c:v>-3.002528425342936</c:v>
              </c:pt>
              <c:pt idx="36">
                <c:v>-3.020066666890935</c:v>
              </c:pt>
              <c:pt idx="37">
                <c:v>-3.037419961857855</c:v>
              </c:pt>
              <c:pt idx="38">
                <c:v>-3.0545319072658312</c:v>
              </c:pt>
              <c:pt idx="39">
                <c:v>-3.0714234000400373</c:v>
              </c:pt>
              <c:pt idx="40">
                <c:v>-3.0881645684949937</c:v>
              </c:pt>
              <c:pt idx="41">
                <c:v>-3.104786363376883</c:v>
              </c:pt>
              <c:pt idx="42">
                <c:v>-3.121287524449296</c:v>
              </c:pt>
              <c:pt idx="43">
                <c:v>-3.137661664256837</c:v>
              </c:pt>
              <c:pt idx="44">
                <c:v>-3.153900515661858</c:v>
              </c:pt>
              <c:pt idx="45">
                <c:v>-3.1699877793609104</c:v>
              </c:pt>
              <c:pt idx="46">
                <c:v>-3.185930954649277</c:v>
              </c:pt>
              <c:pt idx="47">
                <c:v>-3.201750692711611</c:v>
              </c:pt>
              <c:pt idx="48">
                <c:v>-3.2174729132741584</c:v>
              </c:pt>
              <c:pt idx="49">
                <c:v>-3.2331166742447244</c:v>
              </c:pt>
              <c:pt idx="50">
                <c:v>-3.2486954859126858</c:v>
              </c:pt>
              <c:pt idx="51">
                <c:v>-3.264203956199659</c:v>
              </c:pt>
              <c:pt idx="52">
                <c:v>-3.2796306315991863</c:v>
              </c:pt>
              <c:pt idx="53">
                <c:v>-3.2949851879478387</c:v>
              </c:pt>
              <c:pt idx="54">
                <c:v>-3.3102765831274747</c:v>
              </c:pt>
              <c:pt idx="55">
                <c:v>-3.3255329329922834</c:v>
              </c:pt>
              <c:pt idx="56">
                <c:v>-3.3407676153100834</c:v>
              </c:pt>
              <c:pt idx="57">
                <c:v>-3.355987050372083</c:v>
              </c:pt>
              <c:pt idx="58">
                <c:v>-3.3712004726210614</c:v>
              </c:pt>
              <c:pt idx="59">
                <c:v>-3.3864076256552096</c:v>
              </c:pt>
              <c:pt idx="60">
                <c:v>-3.401613345090883</c:v>
              </c:pt>
              <c:pt idx="61">
                <c:v>-3.417007650004683</c:v>
              </c:pt>
              <c:pt idx="62">
                <c:v>-3.4324208194163717</c:v>
              </c:pt>
              <c:pt idx="63">
                <c:v>-3.447846673205605</c:v>
              </c:pt>
              <c:pt idx="64">
                <c:v>-3.4633001822383767</c:v>
              </c:pt>
              <c:pt idx="65">
                <c:v>-3.4787965154251372</c:v>
              </c:pt>
              <c:pt idx="66">
                <c:v>-3.4943386696527945</c:v>
              </c:pt>
              <c:pt idx="67">
                <c:v>-3.5099361220837118</c:v>
              </c:pt>
              <c:pt idx="68">
                <c:v>-3.525597233378862</c:v>
              </c:pt>
              <c:pt idx="69">
                <c:v>-3.5413289192767583</c:v>
              </c:pt>
              <c:pt idx="70">
                <c:v>-3.557142543334904</c:v>
              </c:pt>
              <c:pt idx="71">
                <c:v>-3.573036787116309</c:v>
              </c:pt>
              <c:pt idx="72">
                <c:v>-3.5890204241054304</c:v>
              </c:pt>
              <c:pt idx="73">
                <c:v>-3.605098497037966</c:v>
              </c:pt>
              <c:pt idx="74">
                <c:v>-3.6212805857762023</c:v>
              </c:pt>
              <c:pt idx="75">
                <c:v>-3.63756842211572</c:v>
              </c:pt>
              <c:pt idx="76">
                <c:v>-3.653967974270392</c:v>
              </c:pt>
              <c:pt idx="77">
                <c:v>-3.6704861886410485</c:v>
              </c:pt>
              <c:pt idx="78">
                <c:v>-3.6871226647194257</c:v>
              </c:pt>
              <c:pt idx="79">
                <c:v>-3.703885704015267</c:v>
              </c:pt>
              <c:pt idx="80">
                <c:v>-3.720780354067054</c:v>
              </c:pt>
              <c:pt idx="81">
                <c:v>-3.7378005417058313</c:v>
              </c:pt>
              <c:pt idx="82">
                <c:v>-3.754946545185675</c:v>
              </c:pt>
              <c:pt idx="83">
                <c:v>-3.771396915191722</c:v>
              </c:pt>
              <c:pt idx="84">
                <c:v>-3.7877591111984654</c:v>
              </c:pt>
              <c:pt idx="85">
                <c:v>-3.804105880039787</c:v>
              </c:pt>
              <c:pt idx="86">
                <c:v>-3.820474060466232</c:v>
              </c:pt>
              <c:pt idx="87">
                <c:v>-3.8368923185939043</c:v>
              </c:pt>
              <c:pt idx="88">
                <c:v>-3.853369714095752</c:v>
              </c:pt>
              <c:pt idx="89">
                <c:v>-3.8699011357417086</c:v>
              </c:pt>
              <c:pt idx="90">
                <c:v>-3.8864911594671807</c:v>
              </c:pt>
              <c:pt idx="91">
                <c:v>-3.9031316812635635</c:v>
              </c:pt>
              <c:pt idx="92">
                <c:v>-3.9198101912822554</c:v>
              </c:pt>
              <c:pt idx="93">
                <c:v>-3.9365240266939905</c:v>
              </c:pt>
              <c:pt idx="94">
                <c:v>-3.953251278598617</c:v>
              </c:pt>
              <c:pt idx="95">
                <c:v>-3.9699713478494605</c:v>
              </c:pt>
              <c:pt idx="96">
                <c:v>-3.986669730472322</c:v>
              </c:pt>
              <c:pt idx="97">
                <c:v>-4.003321559266967</c:v>
              </c:pt>
              <c:pt idx="98">
                <c:v>-4.019910232872529</c:v>
              </c:pt>
              <c:pt idx="99">
                <c:v>-4.036408121428813</c:v>
              </c:pt>
              <c:pt idx="100">
                <c:v>-4.052838410124209</c:v>
              </c:pt>
              <c:pt idx="101">
                <c:v>-4.069035185849705</c:v>
              </c:pt>
              <c:pt idx="102">
                <c:v>-4.085112860905431</c:v>
              </c:pt>
              <c:pt idx="103">
                <c:v>-4.101000181104901</c:v>
              </c:pt>
              <c:pt idx="104">
                <c:v>-4.116671367578474</c:v>
              </c:pt>
              <c:pt idx="105">
                <c:v>-4.1320960799292275</c:v>
              </c:pt>
              <c:pt idx="106">
                <c:v>-4.147244999616147</c:v>
              </c:pt>
              <c:pt idx="107">
                <c:v>-4.162089747617253</c:v>
              </c:pt>
              <c:pt idx="108">
                <c:v>-4.176611203522123</c:v>
              </c:pt>
              <c:pt idx="109">
                <c:v>-4.19080875028102</c:v>
              </c:pt>
              <c:pt idx="110">
                <c:v>-4.205434581922685</c:v>
              </c:pt>
              <c:pt idx="111">
                <c:v>-4.21980658389045</c:v>
              </c:pt>
              <c:pt idx="112">
                <c:v>-4.2338549512131785</c:v>
              </c:pt>
              <c:pt idx="113">
                <c:v>-4.247511331585451</c:v>
              </c:pt>
              <c:pt idx="114">
                <c:v>-4.260726780969495</c:v>
              </c:pt>
              <c:pt idx="115">
                <c:v>-4.273473280850915</c:v>
              </c:pt>
              <c:pt idx="116">
                <c:v>-4.285745703380849</c:v>
              </c:pt>
              <c:pt idx="117">
                <c:v>-4.297530688992429</c:v>
              </c:pt>
              <c:pt idx="118">
                <c:v>-4.308834487541097</c:v>
              </c:pt>
              <c:pt idx="119">
                <c:v>-4.319661766586761</c:v>
              </c:pt>
              <c:pt idx="120">
                <c:v>-4.330014987526704</c:v>
              </c:pt>
              <c:pt idx="121">
                <c:v>-4.339888078911503</c:v>
              </c:pt>
              <c:pt idx="122">
                <c:v>-4.34931566888417</c:v>
              </c:pt>
              <c:pt idx="123">
                <c:v>-4.358299877215743</c:v>
              </c:pt>
              <c:pt idx="124">
                <c:v>-4.3668477855147705</c:v>
              </c:pt>
              <c:pt idx="125">
                <c:v>-4.374977861793197</c:v>
              </c:pt>
              <c:pt idx="126">
                <c:v>-4.382716515666701</c:v>
              </c:pt>
              <c:pt idx="127">
                <c:v>-4.390094120211023</c:v>
              </c:pt>
              <c:pt idx="128">
                <c:v>-4.397110213714142</c:v>
              </c:pt>
              <c:pt idx="129">
                <c:v>-4.403815405099726</c:v>
              </c:pt>
              <c:pt idx="130">
                <c:v>-4.410233533155307</c:v>
              </c:pt>
              <c:pt idx="131">
                <c:v>-4.416376211009458</c:v>
              </c:pt>
              <c:pt idx="132">
                <c:v>-4.422277327172873</c:v>
              </c:pt>
              <c:pt idx="133">
                <c:v>-4.427989711792584</c:v>
              </c:pt>
              <c:pt idx="134">
                <c:v>-4.4334941574715705</c:v>
              </c:pt>
              <c:pt idx="135">
                <c:v>-4.4388234565023375</c:v>
              </c:pt>
              <c:pt idx="136">
                <c:v>-4.443981089590326</c:v>
              </c:pt>
              <c:pt idx="137">
                <c:v>-4.448974744715262</c:v>
              </c:pt>
              <c:pt idx="138">
                <c:v>-4.453817753046888</c:v>
              </c:pt>
              <c:pt idx="139">
                <c:v>-4.458516860580049</c:v>
              </c:pt>
              <c:pt idx="140">
                <c:v>-4.463076852740044</c:v>
              </c:pt>
              <c:pt idx="141">
                <c:v>-4.4675208037962735</c:v>
              </c:pt>
              <c:pt idx="142">
                <c:v>-4.4718317531275735</c:v>
              </c:pt>
              <c:pt idx="143">
                <c:v>-4.4760156465849885</c:v>
              </c:pt>
              <c:pt idx="144">
                <c:v>-4.4800670534731895</c:v>
              </c:pt>
              <c:pt idx="145">
                <c:v>-4.4839924459509835</c:v>
              </c:pt>
              <c:pt idx="146">
                <c:v>-4.487758660686839</c:v>
              </c:pt>
              <c:pt idx="147">
                <c:v>-4.491384104007726</c:v>
              </c:pt>
              <c:pt idx="148">
                <c:v>-4.494873094187314</c:v>
              </c:pt>
              <c:pt idx="149">
                <c:v>-4.498259006093893</c:v>
              </c:pt>
              <c:pt idx="150">
                <c:v>-4.501544705505209</c:v>
              </c:pt>
              <c:pt idx="151">
                <c:v>-4.504738809285575</c:v>
              </c:pt>
              <c:pt idx="152">
                <c:v>-4.507848888296708</c:v>
              </c:pt>
              <c:pt idx="153">
                <c:v>-4.510885630621081</c:v>
              </c:pt>
              <c:pt idx="154">
                <c:v>-4.513862928417429</c:v>
              </c:pt>
              <c:pt idx="155">
                <c:v>-4.516787970037538</c:v>
              </c:pt>
              <c:pt idx="156">
                <c:v>-4.519685420930434</c:v>
              </c:pt>
              <c:pt idx="157">
                <c:v>-4.522548806834825</c:v>
              </c:pt>
              <c:pt idx="158">
                <c:v>-4.52538460164515</c:v>
              </c:pt>
              <c:pt idx="159">
                <c:v>-4.528203861383527</c:v>
              </c:pt>
              <c:pt idx="160">
                <c:v>-4.53099581607974</c:v>
              </c:pt>
              <c:pt idx="161">
                <c:v>-4.533768723884487</c:v>
              </c:pt>
              <c:pt idx="162">
                <c:v>-4.536537041066791</c:v>
              </c:pt>
              <c:pt idx="163">
                <c:v>-4.539291544914768</c:v>
              </c:pt>
              <c:pt idx="164">
                <c:v>-4.542039422891683</c:v>
              </c:pt>
              <c:pt idx="165">
                <c:v>-4.544780436971475</c:v>
              </c:pt>
              <c:pt idx="166">
                <c:v>-4.547518942177859</c:v>
              </c:pt>
              <c:pt idx="167">
                <c:v>-4.550250155185323</c:v>
              </c:pt>
              <c:pt idx="168">
                <c:v>-4.552981585752342</c:v>
              </c:pt>
              <c:pt idx="169">
                <c:v>-4.55571312895381</c:v>
              </c:pt>
              <c:pt idx="170">
                <c:v>-4.558441535482</c:v>
              </c:pt>
              <c:pt idx="171">
                <c:v>-4.561163474826572</c:v>
              </c:pt>
              <c:pt idx="172">
                <c:v>-4.563886671250039</c:v>
              </c:pt>
              <c:pt idx="173">
                <c:v>-4.566595030687524</c:v>
              </c:pt>
              <c:pt idx="174">
                <c:v>-4.56930749803796</c:v>
              </c:pt>
              <c:pt idx="175">
                <c:v>-4.572012696676659</c:v>
              </c:pt>
              <c:pt idx="176">
                <c:v>-4.574715277039726</c:v>
              </c:pt>
              <c:pt idx="177">
                <c:v>-4.577408518827046</c:v>
              </c:pt>
              <c:pt idx="178">
                <c:v>-4.5800888391640635</c:v>
              </c:pt>
              <c:pt idx="179">
                <c:v>-4.5827608785326195</c:v>
              </c:pt>
              <c:pt idx="180">
                <c:v>-4.58541434933449</c:v>
              </c:pt>
              <c:pt idx="181">
                <c:v>-4.588048808123103</c:v>
              </c:pt>
              <c:pt idx="182">
                <c:v>-4.5906705767288845</c:v>
              </c:pt>
              <c:pt idx="183">
                <c:v>-4.593270814866079</c:v>
              </c:pt>
              <c:pt idx="184">
                <c:v>-4.595837050865006</c:v>
              </c:pt>
              <c:pt idx="185">
                <c:v>-4.598389256419028</c:v>
              </c:pt>
              <c:pt idx="186">
                <c:v>-4.600927093063101</c:v>
              </c:pt>
              <c:pt idx="187">
                <c:v>-4.603444991049844</c:v>
              </c:pt>
              <c:pt idx="188">
                <c:v>-4.605942515190675</c:v>
              </c:pt>
              <c:pt idx="189">
                <c:v>-4.608424516079133</c:v>
              </c:pt>
              <c:pt idx="190">
                <c:v>-4.610887097807737</c:v>
              </c:pt>
              <c:pt idx="191">
                <c:v>-4.613322716039162</c:v>
              </c:pt>
              <c:pt idx="192">
                <c:v>-4.615730836050661</c:v>
              </c:pt>
              <c:pt idx="193">
                <c:v>-4.618110921952845</c:v>
              </c:pt>
              <c:pt idx="194">
                <c:v>-4.620456999896796</c:v>
              </c:pt>
              <c:pt idx="195">
                <c:v>-4.622779377509768</c:v>
              </c:pt>
              <c:pt idx="196">
                <c:v>-4.62509775410354</c:v>
              </c:pt>
              <c:pt idx="197">
                <c:v>-4.6273898998007725</c:v>
              </c:pt>
              <c:pt idx="198">
                <c:v>-4.62967384343706</c:v>
              </c:pt>
              <c:pt idx="199">
                <c:v>-4.631962417733628</c:v>
              </c:pt>
              <c:pt idx="200">
                <c:v>-4.634225699785757</c:v>
              </c:pt>
              <c:pt idx="201">
                <c:v>-4.63647263117061</c:v>
              </c:pt>
              <c:pt idx="202">
                <c:v>-4.638691555003618</c:v>
              </c:pt>
              <c:pt idx="203">
                <c:v>-4.640880080718427</c:v>
              </c:pt>
              <c:pt idx="204">
                <c:v>-4.64305678041987</c:v>
              </c:pt>
              <c:pt idx="205">
                <c:v>-4.645209907846766</c:v>
              </c:pt>
              <c:pt idx="206">
                <c:v>-4.647333272297765</c:v>
              </c:pt>
              <c:pt idx="207">
                <c:v>-4.649426382888694</c:v>
              </c:pt>
              <c:pt idx="208">
                <c:v>-4.651482910345923</c:v>
              </c:pt>
              <c:pt idx="209">
                <c:v>-4.65350815177252</c:v>
              </c:pt>
              <c:pt idx="210">
                <c:v>-4.65549572815354</c:v>
              </c:pt>
              <c:pt idx="211">
                <c:v>-4.657447050372567</c:v>
              </c:pt>
              <c:pt idx="212">
                <c:v>-4.659361586806836</c:v>
              </c:pt>
              <c:pt idx="213">
                <c:v>-4.661250755138332</c:v>
              </c:pt>
              <c:pt idx="214">
                <c:v>-4.663126182709405</c:v>
              </c:pt>
              <c:pt idx="215">
                <c:v>-4.664951511970943</c:v>
              </c:pt>
              <c:pt idx="216">
                <c:v>-4.666740187704811</c:v>
              </c:pt>
              <c:pt idx="217">
                <c:v>-4.668511967239468</c:v>
              </c:pt>
              <c:pt idx="218">
                <c:v>-4.670262547674881</c:v>
              </c:pt>
              <c:pt idx="219">
                <c:v>-4.671985520483472</c:v>
              </c:pt>
              <c:pt idx="220">
                <c:v>-4.673690771153206</c:v>
              </c:pt>
              <c:pt idx="221">
                <c:v>-4.675373949953022</c:v>
              </c:pt>
              <c:pt idx="222">
                <c:v>-4.677040966937744</c:v>
              </c:pt>
              <c:pt idx="223">
                <c:v>-4.678691610224091</c:v>
              </c:pt>
              <c:pt idx="224">
                <c:v>-4.680294465840012</c:v>
              </c:pt>
              <c:pt idx="225">
                <c:v>-4.681865680394552</c:v>
              </c:pt>
              <c:pt idx="226">
                <c:v>-4.683404887935825</c:v>
              </c:pt>
              <c:pt idx="227">
                <c:v>-4.684897011015333</c:v>
              </c:pt>
              <c:pt idx="228">
                <c:v>-4.686352090462114</c:v>
              </c:pt>
              <c:pt idx="229">
                <c:v>-4.6877549226054755</c:v>
              </c:pt>
              <c:pt idx="230">
                <c:v>-4.689117720417241</c:v>
              </c:pt>
              <c:pt idx="231">
                <c:v>-4.690423058198521</c:v>
              </c:pt>
              <c:pt idx="232">
                <c:v>-4.691687486253947</c:v>
              </c:pt>
              <c:pt idx="233">
                <c:v>-4.692921342013054</c:v>
              </c:pt>
              <c:pt idx="234">
                <c:v>-4.694132943397709</c:v>
              </c:pt>
              <c:pt idx="235">
                <c:v>-4.695300561346655</c:v>
              </c:pt>
              <c:pt idx="236">
                <c:v>-4.696447578432782</c:v>
              </c:pt>
              <c:pt idx="237">
                <c:v>-4.697591139119135</c:v>
              </c:pt>
              <c:pt idx="238">
                <c:v>-4.698709505788629</c:v>
              </c:pt>
              <c:pt idx="239">
                <c:v>-4.699802475614762</c:v>
              </c:pt>
              <c:pt idx="240">
                <c:v>-4.700885116399463</c:v>
              </c:pt>
              <c:pt idx="241">
                <c:v>-4.701952970954935</c:v>
              </c:pt>
              <c:pt idx="242">
                <c:v>-4.703008115081382</c:v>
              </c:pt>
              <c:pt idx="243">
                <c:v>-4.704039464568646</c:v>
              </c:pt>
              <c:pt idx="244">
                <c:v>-4.705046843458975</c:v>
              </c:pt>
              <c:pt idx="245">
                <c:v>-4.706054357284336</c:v>
              </c:pt>
              <c:pt idx="246">
                <c:v>-4.707037666799161</c:v>
              </c:pt>
              <c:pt idx="247">
                <c:v>-4.7079966019839015</c:v>
              </c:pt>
              <c:pt idx="248">
                <c:v>-4.708933218017619</c:v>
              </c:pt>
              <c:pt idx="249">
                <c:v>-4.709880765137389</c:v>
              </c:pt>
              <c:pt idx="250">
                <c:v>-4.710812531779266</c:v>
              </c:pt>
              <c:pt idx="251">
                <c:v>-4.711719466994454</c:v>
              </c:pt>
              <c:pt idx="252">
                <c:v>-4.712608132948849</c:v>
              </c:pt>
              <c:pt idx="253">
                <c:v>-4.713482903921192</c:v>
              </c:pt>
              <c:pt idx="254">
                <c:v>-4.714361690249322</c:v>
              </c:pt>
              <c:pt idx="255">
                <c:v>-4.7152309866509805</c:v>
              </c:pt>
              <c:pt idx="256">
                <c:v>-4.716090732476171</c:v>
              </c:pt>
              <c:pt idx="257">
                <c:v>-4.7169386042516495</c:v>
              </c:pt>
              <c:pt idx="258">
                <c:v>-4.71778813456306</c:v>
              </c:pt>
              <c:pt idx="259">
                <c:v>-4.718618881672043</c:v>
              </c:pt>
              <c:pt idx="260">
                <c:v>-4.719435286905841</c:v>
              </c:pt>
              <c:pt idx="261">
                <c:v>-4.720237266262834</c:v>
              </c:pt>
              <c:pt idx="262">
                <c:v>-4.7210338753352215</c:v>
              </c:pt>
              <c:pt idx="263">
                <c:v>-4.7218090604410845</c:v>
              </c:pt>
              <c:pt idx="264">
                <c:v>-4.722574167724139</c:v>
              </c:pt>
              <c:pt idx="265">
                <c:v>-4.723331438154722</c:v>
              </c:pt>
              <c:pt idx="266">
                <c:v>-4.7240739261955556</c:v>
              </c:pt>
              <c:pt idx="267">
                <c:v>-4.724817685799276</c:v>
              </c:pt>
              <c:pt idx="268">
                <c:v>-4.725560412743593</c:v>
              </c:pt>
              <c:pt idx="269">
                <c:v>-4.726304412069908</c:v>
              </c:pt>
              <c:pt idx="270">
                <c:v>-4.72705432118799</c:v>
              </c:pt>
              <c:pt idx="271">
                <c:v>-4.727791604394608</c:v>
              </c:pt>
              <c:pt idx="272">
                <c:v>-4.728527816971283</c:v>
              </c:pt>
              <c:pt idx="273">
                <c:v>-4.729246653231781</c:v>
              </c:pt>
              <c:pt idx="274">
                <c:v>-4.729952688771974</c:v>
              </c:pt>
              <c:pt idx="275">
                <c:v>-4.7306505307052795</c:v>
              </c:pt>
              <c:pt idx="276">
                <c:v>-4.731342477147009</c:v>
              </c:pt>
              <c:pt idx="277">
                <c:v>-4.732023811678015</c:v>
              </c:pt>
              <c:pt idx="278">
                <c:v>-4.732699176210189</c:v>
              </c:pt>
              <c:pt idx="279">
                <c:v>-4.733375592627128</c:v>
              </c:pt>
              <c:pt idx="280">
                <c:v>-4.734055418384546</c:v>
              </c:pt>
              <c:pt idx="281">
                <c:v>-4.734738667860923</c:v>
              </c:pt>
              <c:pt idx="282">
                <c:v>-4.735420632347908</c:v>
              </c:pt>
              <c:pt idx="283">
                <c:v>-4.736091843008789</c:v>
              </c:pt>
              <c:pt idx="284">
                <c:v>-4.736752248260714</c:v>
              </c:pt>
              <c:pt idx="285">
                <c:v>-4.73740416956438</c:v>
              </c:pt>
              <c:pt idx="286">
                <c:v>-4.738045191242011</c:v>
              </c:pt>
              <c:pt idx="287">
                <c:v>-4.738670504836285</c:v>
              </c:pt>
              <c:pt idx="288">
                <c:v>-4.739291954577197</c:v>
              </c:pt>
              <c:pt idx="289">
                <c:v>-4.739926225788063</c:v>
              </c:pt>
              <c:pt idx="290">
                <c:v>-4.7405662041360435</c:v>
              </c:pt>
              <c:pt idx="291">
                <c:v>-4.741192767576947</c:v>
              </c:pt>
              <c:pt idx="292">
                <c:v>-4.741817839633902</c:v>
              </c:pt>
              <c:pt idx="293">
                <c:v>-4.742446212742375</c:v>
              </c:pt>
              <c:pt idx="294">
                <c:v>-4.743092321783899</c:v>
              </c:pt>
              <c:pt idx="295">
                <c:v>-4.743749022650179</c:v>
              </c:pt>
              <c:pt idx="296">
                <c:v>-4.744409128996533</c:v>
              </c:pt>
              <c:pt idx="297">
                <c:v>-4.745077484216193</c:v>
              </c:pt>
              <c:pt idx="298">
                <c:v>-4.745746869583162</c:v>
              </c:pt>
              <c:pt idx="299">
                <c:v>-4.746402755602168</c:v>
              </c:pt>
              <c:pt idx="300">
                <c:v>-4.747057207929004</c:v>
              </c:pt>
              <c:pt idx="301">
                <c:v>-4.747722365622145</c:v>
              </c:pt>
              <c:pt idx="302">
                <c:v>-4.74839097680091</c:v>
              </c:pt>
              <c:pt idx="303">
                <c:v>-4.749063055864137</c:v>
              </c:pt>
              <c:pt idx="304">
                <c:v>-4.749736176594849</c:v>
              </c:pt>
              <c:pt idx="305">
                <c:v>-4.750395675318969</c:v>
              </c:pt>
              <c:pt idx="306">
                <c:v>-4.751043936402501</c:v>
              </c:pt>
              <c:pt idx="307">
                <c:v>-4.751690714826328</c:v>
              </c:pt>
              <c:pt idx="308">
                <c:v>-4.752350735097891</c:v>
              </c:pt>
              <c:pt idx="309">
                <c:v>-4.753033893441256</c:v>
              </c:pt>
              <c:pt idx="310">
                <c:v>-4.753723054565938</c:v>
              </c:pt>
              <c:pt idx="311">
                <c:v>-4.7544108438710495</c:v>
              </c:pt>
              <c:pt idx="312">
                <c:v>-4.755114550790054</c:v>
              </c:pt>
              <c:pt idx="313">
                <c:v>-4.755824350161085</c:v>
              </c:pt>
              <c:pt idx="314">
                <c:v>-4.756532832269793</c:v>
              </c:pt>
              <c:pt idx="315">
                <c:v>-4.757242472042749</c:v>
              </c:pt>
              <c:pt idx="316">
                <c:v>-4.757960735395275</c:v>
              </c:pt>
              <c:pt idx="317">
                <c:v>-4.758690154821937</c:v>
              </c:pt>
              <c:pt idx="318">
                <c:v>-4.759433280451743</c:v>
              </c:pt>
              <c:pt idx="319">
                <c:v>-4.760182680112955</c:v>
              </c:pt>
              <c:pt idx="320">
                <c:v>-4.760930870667703</c:v>
              </c:pt>
              <c:pt idx="321">
                <c:v>-4.761677843624446</c:v>
              </c:pt>
              <c:pt idx="322">
                <c:v>-4.7624286166762575</c:v>
              </c:pt>
              <c:pt idx="323">
                <c:v>-4.763180689851458</c:v>
              </c:pt>
              <c:pt idx="324">
                <c:v>-4.763944155157636</c:v>
              </c:pt>
              <c:pt idx="325">
                <c:v>-4.764731702689415</c:v>
              </c:pt>
              <c:pt idx="326">
                <c:v>-4.765515618830744</c:v>
              </c:pt>
              <c:pt idx="327">
                <c:v>-4.7662958813030025</c:v>
              </c:pt>
              <c:pt idx="328">
                <c:v>-4.767077548134478</c:v>
              </c:pt>
              <c:pt idx="329">
                <c:v>-4.767870803504472</c:v>
              </c:pt>
              <c:pt idx="330">
                <c:v>-4.768670609406218</c:v>
              </c:pt>
              <c:pt idx="331">
                <c:v>-4.769469336765301</c:v>
              </c:pt>
              <c:pt idx="332">
                <c:v>-4.770284889491256</c:v>
              </c:pt>
              <c:pt idx="333">
                <c:v>-4.771119923668301</c:v>
              </c:pt>
              <c:pt idx="334">
                <c:v>-4.77196427314637</c:v>
              </c:pt>
              <c:pt idx="335">
                <c:v>-4.772805119591606</c:v>
              </c:pt>
              <c:pt idx="336">
                <c:v>-4.7736501760677195</c:v>
              </c:pt>
              <c:pt idx="337">
                <c:v>-4.774496880073238</c:v>
              </c:pt>
              <c:pt idx="338">
                <c:v>-4.775342649067416</c:v>
              </c:pt>
              <c:pt idx="339">
                <c:v>-4.776190068373146</c:v>
              </c:pt>
              <c:pt idx="340">
                <c:v>-4.777049540978989</c:v>
              </c:pt>
              <c:pt idx="341">
                <c:v>-4.7779237396777265</c:v>
              </c:pt>
              <c:pt idx="342">
                <c:v>-4.778799701615643</c:v>
              </c:pt>
              <c:pt idx="343">
                <c:v>-4.77966958917049</c:v>
              </c:pt>
              <c:pt idx="344">
                <c:v>-4.780543842753223</c:v>
              </c:pt>
              <c:pt idx="345">
                <c:v>-4.781432987257838</c:v>
              </c:pt>
              <c:pt idx="346">
                <c:v>-4.782329217750091</c:v>
              </c:pt>
              <c:pt idx="347">
                <c:v>-4.78322730157096</c:v>
              </c:pt>
              <c:pt idx="348">
                <c:v>-4.784124604538724</c:v>
              </c:pt>
              <c:pt idx="349">
                <c:v>-4.785023765277933</c:v>
              </c:pt>
              <c:pt idx="350">
                <c:v>-4.785927444333355</c:v>
              </c:pt>
              <c:pt idx="351">
                <c:v>-4.786840982901761</c:v>
              </c:pt>
              <c:pt idx="352">
                <c:v>-4.787769767554988</c:v>
              </c:pt>
              <c:pt idx="353">
                <c:v>-4.7887005427701546</c:v>
              </c:pt>
              <c:pt idx="354">
                <c:v>-4.789633317097893</c:v>
              </c:pt>
              <c:pt idx="355">
                <c:v>-4.790578824649416</c:v>
              </c:pt>
              <c:pt idx="356">
                <c:v>-4.7915290824431365</c:v>
              </c:pt>
              <c:pt idx="357">
                <c:v>-4.792492196870517</c:v>
              </c:pt>
              <c:pt idx="358">
                <c:v>-4.793460151149432</c:v>
              </c:pt>
              <c:pt idx="359">
                <c:v>-4.794430267622017</c:v>
              </c:pt>
              <c:pt idx="360">
                <c:v>-4.795407978719512</c:v>
              </c:pt>
              <c:pt idx="361">
                <c:v>-4.796390613394271</c:v>
              </c:pt>
              <c:pt idx="362">
                <c:v>-4.797386371370647</c:v>
              </c:pt>
              <c:pt idx="363">
                <c:v>-4.7983898777968435</c:v>
              </c:pt>
              <c:pt idx="364">
                <c:v>-4.799412127082358</c:v>
              </c:pt>
              <c:pt idx="365">
                <c:v>-4.8004505033006435</c:v>
              </c:pt>
              <c:pt idx="366">
                <c:v>-4.801507866322956</c:v>
              </c:pt>
              <c:pt idx="367">
                <c:v>-4.8025760794246</c:v>
              </c:pt>
              <c:pt idx="368">
                <c:v>-4.803644163126534</c:v>
              </c:pt>
              <c:pt idx="369">
                <c:v>-4.804720420384557</c:v>
              </c:pt>
              <c:pt idx="370">
                <c:v>-4.8058049055577605</c:v>
              </c:pt>
              <c:pt idx="371">
                <c:v>-4.806894889655679</c:v>
              </c:pt>
              <c:pt idx="372">
                <c:v>-4.80799040734633</c:v>
              </c:pt>
              <c:pt idx="373">
                <c:v>-4.809108283077831</c:v>
              </c:pt>
              <c:pt idx="374">
                <c:v>-4.81023746029441</c:v>
              </c:pt>
              <c:pt idx="375">
                <c:v>-4.8113808327921515</c:v>
              </c:pt>
              <c:pt idx="376">
                <c:v>-4.812532864255907</c:v>
              </c:pt>
              <c:pt idx="377">
                <c:v>-4.8136964437296745</c:v>
              </c:pt>
              <c:pt idx="378">
                <c:v>-4.814871656022005</c:v>
              </c:pt>
              <c:pt idx="379">
                <c:v>-4.816055743890818</c:v>
              </c:pt>
              <c:pt idx="380">
                <c:v>-4.817251622637885</c:v>
              </c:pt>
              <c:pt idx="381">
                <c:v>-4.818465099391651</c:v>
              </c:pt>
              <c:pt idx="382">
                <c:v>-4.81969631277465</c:v>
              </c:pt>
              <c:pt idx="383">
                <c:v>-4.820931026540908</c:v>
              </c:pt>
              <c:pt idx="384">
                <c:v>-4.82218944718218</c:v>
              </c:pt>
              <c:pt idx="385">
                <c:v>-4.823468878695243</c:v>
              </c:pt>
              <c:pt idx="386">
                <c:v>-4.8247694964479235</c:v>
              </c:pt>
              <c:pt idx="387">
                <c:v>-4.826079840546036</c:v>
              </c:pt>
              <c:pt idx="388">
                <c:v>-4.82739706879014</c:v>
              </c:pt>
              <c:pt idx="389">
                <c:v>-4.828724159501154</c:v>
              </c:pt>
              <c:pt idx="390">
                <c:v>-4.830067064307472</c:v>
              </c:pt>
              <c:pt idx="391">
                <c:v>-4.831425917692879</c:v>
              </c:pt>
              <c:pt idx="392">
                <c:v>-4.8327949463657385</c:v>
              </c:pt>
              <c:pt idx="393">
                <c:v>-4.83418609169705</c:v>
              </c:pt>
              <c:pt idx="394">
                <c:v>-4.8355906301177285</c:v>
              </c:pt>
              <c:pt idx="395">
                <c:v>-4.837011661412672</c:v>
              </c:pt>
              <c:pt idx="396">
                <c:v>-4.838449332989088</c:v>
              </c:pt>
              <c:pt idx="397">
                <c:v>-4.839900791187909</c:v>
              </c:pt>
              <c:pt idx="398">
                <c:v>-4.841369172701955</c:v>
              </c:pt>
              <c:pt idx="399">
                <c:v>-4.842836487183995</c:v>
              </c:pt>
              <c:pt idx="400">
                <c:v>-4.844330018280188</c:v>
              </c:pt>
              <c:pt idx="401">
                <c:v>-4.845846974799335</c:v>
              </c:pt>
              <c:pt idx="402">
                <c:v>-4.847375360552381</c:v>
              </c:pt>
              <c:pt idx="403">
                <c:v>-4.848912210927936</c:v>
              </c:pt>
              <c:pt idx="404">
                <c:v>-4.850463752584453</c:v>
              </c:pt>
              <c:pt idx="405">
                <c:v>-4.852042479995011</c:v>
              </c:pt>
              <c:pt idx="406">
                <c:v>-4.853642469313952</c:v>
              </c:pt>
              <c:pt idx="407">
                <c:v>-4.855257710927186</c:v>
              </c:pt>
              <c:pt idx="408">
                <c:v>-4.856885229789337</c:v>
              </c:pt>
              <c:pt idx="409">
                <c:v>-4.858547090910623</c:v>
              </c:pt>
              <c:pt idx="410">
                <c:v>-4.860224779046234</c:v>
              </c:pt>
              <c:pt idx="411">
                <c:v>-4.861915293401643</c:v>
              </c:pt>
              <c:pt idx="412">
                <c:v>-4.8636187588718425</c:v>
              </c:pt>
              <c:pt idx="413">
                <c:v>-4.865341672589317</c:v>
              </c:pt>
              <c:pt idx="414">
                <c:v>-4.867077844318964</c:v>
              </c:pt>
              <c:pt idx="415">
                <c:v>-4.868846671269287</c:v>
              </c:pt>
              <c:pt idx="416">
                <c:v>-4.8706291801280175</c:v>
              </c:pt>
              <c:pt idx="417">
                <c:v>-4.8724416979953675</c:v>
              </c:pt>
              <c:pt idx="418">
                <c:v>-4.874274817145056</c:v>
              </c:pt>
              <c:pt idx="419">
                <c:v>-4.876118971678813</c:v>
              </c:pt>
              <c:pt idx="420">
                <c:v>-4.877977548753234</c:v>
              </c:pt>
              <c:pt idx="421">
                <c:v>-4.879857287177541</c:v>
              </c:pt>
              <c:pt idx="422">
                <c:v>-4.8817485047131814</c:v>
              </c:pt>
              <c:pt idx="423">
                <c:v>-4.883661283150576</c:v>
              </c:pt>
              <c:pt idx="424">
                <c:v>-4.885602546339102</c:v>
              </c:pt>
              <c:pt idx="425">
                <c:v>-4.887569287391924</c:v>
              </c:pt>
              <c:pt idx="426">
                <c:v>-4.889551710927471</c:v>
              </c:pt>
              <c:pt idx="427">
                <c:v>-4.891546608353701</c:v>
              </c:pt>
              <c:pt idx="428">
                <c:v>-4.893554110372725</c:v>
              </c:pt>
              <c:pt idx="429">
                <c:v>-4.895584594167544</c:v>
              </c:pt>
              <c:pt idx="430">
                <c:v>-4.897634908661472</c:v>
              </c:pt>
              <c:pt idx="431">
                <c:v>-4.899698395986146</c:v>
              </c:pt>
              <c:pt idx="432">
                <c:v>-4.901785590021376</c:v>
              </c:pt>
              <c:pt idx="433">
                <c:v>-4.903893305689807</c:v>
              </c:pt>
              <c:pt idx="434">
                <c:v>-4.905983318879578</c:v>
              </c:pt>
              <c:pt idx="435">
                <c:v>-4.908062352083572</c:v>
              </c:pt>
              <c:pt idx="436">
                <c:v>-4.910126667368273</c:v>
              </c:pt>
              <c:pt idx="437">
                <c:v>-4.91218310206447</c:v>
              </c:pt>
              <c:pt idx="438">
                <c:v>-4.914260015056871</c:v>
              </c:pt>
              <c:pt idx="439">
                <c:v>-4.91635765442478</c:v>
              </c:pt>
              <c:pt idx="440">
                <c:v>-4.918490672241777</c:v>
              </c:pt>
              <c:pt idx="441">
                <c:v>-4.920630600440535</c:v>
              </c:pt>
              <c:pt idx="442">
                <c:v>-4.922792031753789</c:v>
              </c:pt>
              <c:pt idx="443">
                <c:v>-4.924956966475115</c:v>
              </c:pt>
              <c:pt idx="444">
                <c:v>-4.927136419507352</c:v>
              </c:pt>
              <c:pt idx="445">
                <c:v>-4.929278888323695</c:v>
              </c:pt>
              <c:pt idx="446">
                <c:v>-4.931376352579912</c:v>
              </c:pt>
              <c:pt idx="447">
                <c:v>-4.9333126236782645</c:v>
              </c:pt>
              <c:pt idx="448">
                <c:v>-4.934995742452992</c:v>
              </c:pt>
              <c:pt idx="449">
                <c:v>-4.936418972392098</c:v>
              </c:pt>
              <c:pt idx="450">
                <c:v>-4.93753835645548</c:v>
              </c:pt>
              <c:pt idx="451">
                <c:v>-4.938494745276308</c:v>
              </c:pt>
              <c:pt idx="452">
                <c:v>-4.939313489215433</c:v>
              </c:pt>
              <c:pt idx="453">
                <c:v>-4.940069461245273</c:v>
              </c:pt>
              <c:pt idx="454">
                <c:v>-4.9407168625098175</c:v>
              </c:pt>
              <c:pt idx="455">
                <c:v>-4.941281760280052</c:v>
              </c:pt>
              <c:pt idx="456">
                <c:v>-4.941695473510468</c:v>
              </c:pt>
              <c:pt idx="457">
                <c:v>-4.9420335685726515</c:v>
              </c:pt>
              <c:pt idx="458">
                <c:v>-4.942311079116081</c:v>
              </c:pt>
              <c:pt idx="459">
                <c:v>-4.942527888785084</c:v>
              </c:pt>
              <c:pt idx="460">
                <c:v>-4.942733387308246</c:v>
              </c:pt>
              <c:pt idx="461">
                <c:v>-4.942931366719392</c:v>
              </c:pt>
              <c:pt idx="462">
                <c:v>-4.943125626538687</c:v>
              </c:pt>
              <c:pt idx="463">
                <c:v>-4.9433199732892374</c:v>
              </c:pt>
              <c:pt idx="464">
                <c:v>-4.943552541525083</c:v>
              </c:pt>
              <c:pt idx="465">
                <c:v>-4.943823392635277</c:v>
              </c:pt>
              <c:pt idx="466">
                <c:v>-4.944136416939632</c:v>
              </c:pt>
              <c:pt idx="467">
                <c:v>-4.9445108153444455</c:v>
              </c:pt>
              <c:pt idx="468">
                <c:v>-4.944965876325386</c:v>
              </c:pt>
              <c:pt idx="469">
                <c:v>-4.945501853363323</c:v>
              </c:pt>
              <c:pt idx="470">
                <c:v>-4.946126718312214</c:v>
              </c:pt>
              <c:pt idx="471">
                <c:v>-4.946833169289455</c:v>
              </c:pt>
              <c:pt idx="472">
                <c:v>-4.94763315226644</c:v>
              </c:pt>
              <c:pt idx="473">
                <c:v>-4.9485233253412355</c:v>
              </c:pt>
              <c:pt idx="474">
                <c:v>-4.949511973660401</c:v>
              </c:pt>
              <c:pt idx="475">
                <c:v>-4.95058813912892</c:v>
              </c:pt>
              <c:pt idx="476">
                <c:v>-4.95176412726479</c:v>
              </c:pt>
              <c:pt idx="477">
                <c:v>-4.953048539477241</c:v>
              </c:pt>
              <c:pt idx="478">
                <c:v>-4.954438420431914</c:v>
              </c:pt>
              <c:pt idx="479">
                <c:v>-4.955923001852046</c:v>
              </c:pt>
              <c:pt idx="480">
                <c:v>-4.957522933549555</c:v>
              </c:pt>
              <c:pt idx="481">
                <c:v>-4.959231568077782</c:v>
              </c:pt>
              <c:pt idx="482">
                <c:v>-4.9610461992081865</c:v>
              </c:pt>
              <c:pt idx="483">
                <c:v>-4.962972120244225</c:v>
              </c:pt>
              <c:pt idx="484">
                <c:v>-4.965014790507087</c:v>
              </c:pt>
              <c:pt idx="485">
                <c:v>-4.967175823742071</c:v>
              </c:pt>
              <c:pt idx="486">
                <c:v>-4.969448850496519</c:v>
              </c:pt>
              <c:pt idx="487">
                <c:v>-4.971831510355785</c:v>
              </c:pt>
              <c:pt idx="488">
                <c:v>-4.97433373795087</c:v>
              </c:pt>
              <c:pt idx="489">
                <c:v>-4.976953415924495</c:v>
              </c:pt>
              <c:pt idx="490">
                <c:v>-4.979688448575344</c:v>
              </c:pt>
              <c:pt idx="491">
                <c:v>-4.982524239828559</c:v>
              </c:pt>
              <c:pt idx="492">
                <c:v>-4.985483661402443</c:v>
              </c:pt>
              <c:pt idx="493">
                <c:v>-4.988560668002245</c:v>
              </c:pt>
              <c:pt idx="494">
                <c:v>-4.991740585008725</c:v>
              </c:pt>
              <c:pt idx="495">
                <c:v>-4.995029819345622</c:v>
              </c:pt>
              <c:pt idx="496">
                <c:v>-4.998430692711062</c:v>
              </c:pt>
              <c:pt idx="497">
                <c:v>-5.0019434668875355</c:v>
              </c:pt>
              <c:pt idx="498">
                <c:v>-5.005560980366126</c:v>
              </c:pt>
              <c:pt idx="499">
                <c:v>-5.009273206691653</c:v>
              </c:pt>
              <c:pt idx="500">
                <c:v>-5.013050554768709</c:v>
              </c:pt>
              <c:pt idx="501">
                <c:v>-5.016978899554741</c:v>
              </c:pt>
              <c:pt idx="502">
                <c:v>-5.020995060876448</c:v>
              </c:pt>
              <c:pt idx="503">
                <c:v>-5.0250878173232145</c:v>
              </c:pt>
              <c:pt idx="504">
                <c:v>-5.029270146372058</c:v>
              </c:pt>
              <c:pt idx="505">
                <c:v>-5.033545687749123</c:v>
              </c:pt>
              <c:pt idx="506">
                <c:v>-5.037898332821136</c:v>
              </c:pt>
              <c:pt idx="507">
                <c:v>-5.042324725079466</c:v>
              </c:pt>
              <c:pt idx="508">
                <c:v>-5.046828622454184</c:v>
              </c:pt>
              <c:pt idx="509">
                <c:v>-5.051404160413708</c:v>
              </c:pt>
              <c:pt idx="510">
                <c:v>-5.056052135328909</c:v>
              </c:pt>
              <c:pt idx="511">
                <c:v>-5.060756886702193</c:v>
              </c:pt>
              <c:pt idx="512">
                <c:v>-5.065522253986919</c:v>
              </c:pt>
              <c:pt idx="513">
                <c:v>-5.070348150542317</c:v>
              </c:pt>
              <c:pt idx="514">
                <c:v>-5.075224660792351</c:v>
              </c:pt>
              <c:pt idx="515">
                <c:v>-5.08013826874722</c:v>
              </c:pt>
              <c:pt idx="516">
                <c:v>-5.085101766324064</c:v>
              </c:pt>
              <c:pt idx="517">
                <c:v>-5.090111958693984</c:v>
              </c:pt>
              <c:pt idx="518">
                <c:v>-5.095150887794345</c:v>
              </c:pt>
              <c:pt idx="519">
                <c:v>-5.100215599118462</c:v>
              </c:pt>
              <c:pt idx="520">
                <c:v>-5.105308523525013</c:v>
              </c:pt>
              <c:pt idx="521">
                <c:v>-5.11042155797542</c:v>
              </c:pt>
              <c:pt idx="522">
                <c:v>-5.115550170648135</c:v>
              </c:pt>
              <c:pt idx="523">
                <c:v>-5.12068846107512</c:v>
              </c:pt>
              <c:pt idx="524">
                <c:v>-5.125833145486801</c:v>
              </c:pt>
              <c:pt idx="525">
                <c:v>-5.130989004897322</c:v>
              </c:pt>
              <c:pt idx="526">
                <c:v>-5.136143820693834</c:v>
              </c:pt>
              <c:pt idx="527">
                <c:v>-5.14128539148046</c:v>
              </c:pt>
              <c:pt idx="528">
                <c:v>-5.146430149117975</c:v>
              </c:pt>
              <c:pt idx="529">
                <c:v>-5.151571932786068</c:v>
              </c:pt>
              <c:pt idx="530">
                <c:v>-5.1566961953273385</c:v>
              </c:pt>
              <c:pt idx="531">
                <c:v>-5.161794015136075</c:v>
              </c:pt>
              <c:pt idx="532">
                <c:v>-5.166881586908678</c:v>
              </c:pt>
              <c:pt idx="533">
                <c:v>-5.1719487998485425</c:v>
              </c:pt>
              <c:pt idx="534">
                <c:v>-5.176981170996069</c:v>
              </c:pt>
              <c:pt idx="535">
                <c:v>-5.181971497818178</c:v>
              </c:pt>
              <c:pt idx="536">
                <c:v>-5.186928989671421</c:v>
              </c:pt>
              <c:pt idx="537">
                <c:v>-5.19186805830105</c:v>
              </c:pt>
              <c:pt idx="538">
                <c:v>-5.196773750003528</c:v>
              </c:pt>
              <c:pt idx="539">
                <c:v>-5.201624241537367</c:v>
              </c:pt>
              <c:pt idx="540">
                <c:v>-5.206437295560345</c:v>
              </c:pt>
              <c:pt idx="541">
                <c:v>-5.211213870746636</c:v>
              </c:pt>
              <c:pt idx="542">
                <c:v>-5.215944301442911</c:v>
              </c:pt>
              <c:pt idx="543">
                <c:v>-5.220621432068935</c:v>
              </c:pt>
              <c:pt idx="544">
                <c:v>-5.225258281176602</c:v>
              </c:pt>
              <c:pt idx="545">
                <c:v>-5.229849314235378</c:v>
              </c:pt>
              <c:pt idx="546">
                <c:v>-5.234393278874184</c:v>
              </c:pt>
              <c:pt idx="547">
                <c:v>-5.238880641269277</c:v>
              </c:pt>
              <c:pt idx="548">
                <c:v>-5.243319019511203</c:v>
              </c:pt>
              <c:pt idx="549">
                <c:v>-5.247709490869616</c:v>
              </c:pt>
              <c:pt idx="550">
                <c:v>-5.252045469035507</c:v>
              </c:pt>
              <c:pt idx="551">
                <c:v>-5.256313104335695</c:v>
              </c:pt>
              <c:pt idx="552">
                <c:v>-5.2605265498875555</c:v>
              </c:pt>
              <c:pt idx="553">
                <c:v>-5.264691791667892</c:v>
              </c:pt>
              <c:pt idx="554">
                <c:v>-5.268784453287423</c:v>
              </c:pt>
              <c:pt idx="555">
                <c:v>-5.272810224519079</c:v>
              </c:pt>
              <c:pt idx="556">
                <c:v>-5.2767824752885755</c:v>
              </c:pt>
              <c:pt idx="557">
                <c:v>-5.28069937993073</c:v>
              </c:pt>
              <c:pt idx="558">
                <c:v>-5.284557425164772</c:v>
              </c:pt>
              <c:pt idx="559">
                <c:v>-5.288345433323815</c:v>
              </c:pt>
              <c:pt idx="560">
                <c:v>-5.292077421984071</c:v>
              </c:pt>
              <c:pt idx="561">
                <c:v>-5.295765378934406</c:v>
              </c:pt>
              <c:pt idx="562">
                <c:v>-5.2993879961539</c:v>
              </c:pt>
              <c:pt idx="563">
                <c:v>-5.302931149109422</c:v>
              </c:pt>
              <c:pt idx="564">
                <c:v>-5.306429565951737</c:v>
              </c:pt>
              <c:pt idx="565">
                <c:v>-5.309877490369967</c:v>
              </c:pt>
              <c:pt idx="566">
                <c:v>-5.313255617380251</c:v>
              </c:pt>
              <c:pt idx="567">
                <c:v>-5.316560292041212</c:v>
              </c:pt>
              <c:pt idx="568">
                <c:v>-5.319818647684377</c:v>
              </c:pt>
              <c:pt idx="569">
                <c:v>-5.323021221118674</c:v>
              </c:pt>
              <c:pt idx="570">
                <c:v>-5.326159225858651</c:v>
              </c:pt>
              <c:pt idx="571">
                <c:v>-5.329213471479809</c:v>
              </c:pt>
              <c:pt idx="572">
                <c:v>-5.332198817205634</c:v>
              </c:pt>
              <c:pt idx="573">
                <c:v>-5.335136233689226</c:v>
              </c:pt>
              <c:pt idx="574">
                <c:v>-5.33800284945205</c:v>
              </c:pt>
              <c:pt idx="575">
                <c:v>-5.340777133550839</c:v>
              </c:pt>
              <c:pt idx="576">
                <c:v>-5.343491664910809</c:v>
              </c:pt>
              <c:pt idx="577">
                <c:v>-5.3461615883053994</c:v>
              </c:pt>
              <c:pt idx="578">
                <c:v>-5.348755916583685</c:v>
              </c:pt>
              <c:pt idx="579">
                <c:v>-5.351275139762947</c:v>
              </c:pt>
              <c:pt idx="580">
                <c:v>-5.353736486275001</c:v>
              </c:pt>
              <c:pt idx="581">
                <c:v>-5.356132967419594</c:v>
              </c:pt>
              <c:pt idx="582">
                <c:v>-5.35847829818777</c:v>
              </c:pt>
              <c:pt idx="583">
                <c:v>-5.360758617597305</c:v>
              </c:pt>
              <c:pt idx="584">
                <c:v>-5.362979842484008</c:v>
              </c:pt>
              <c:pt idx="585">
                <c:v>-5.365160129480793</c:v>
              </c:pt>
              <c:pt idx="586">
                <c:v>-5.367293743193305</c:v>
              </c:pt>
              <c:pt idx="587">
                <c:v>-5.36935350714321</c:v>
              </c:pt>
              <c:pt idx="588">
                <c:v>-5.371370997014921</c:v>
              </c:pt>
              <c:pt idx="589">
                <c:v>-5.373336342199722</c:v>
              </c:pt>
              <c:pt idx="590">
                <c:v>-5.375250850407592</c:v>
              </c:pt>
              <c:pt idx="591">
                <c:v>-5.37712312164313</c:v>
              </c:pt>
              <c:pt idx="592">
                <c:v>-5.378968160742419</c:v>
              </c:pt>
              <c:pt idx="593">
                <c:v>-5.380774104513254</c:v>
              </c:pt>
              <c:pt idx="594">
                <c:v>-5.382533095466843</c:v>
              </c:pt>
              <c:pt idx="595">
                <c:v>-5.384245582651082</c:v>
              </c:pt>
              <c:pt idx="596">
                <c:v>-5.385926827367536</c:v>
              </c:pt>
              <c:pt idx="597">
                <c:v>-5.387581740037692</c:v>
              </c:pt>
              <c:pt idx="598">
                <c:v>-5.3891940321136715</c:v>
              </c:pt>
              <c:pt idx="599">
                <c:v>-5.390731166876843</c:v>
              </c:pt>
              <c:pt idx="600">
                <c:v>-5.392256615216707</c:v>
              </c:pt>
              <c:pt idx="601">
                <c:v>-5.393780988169603</c:v>
              </c:pt>
              <c:pt idx="602">
                <c:v>-5.395275118946781</c:v>
              </c:pt>
              <c:pt idx="603">
                <c:v>-5.396717021835178</c:v>
              </c:pt>
              <c:pt idx="604">
                <c:v>-5.398144175061393</c:v>
              </c:pt>
              <c:pt idx="605">
                <c:v>-5.399564045573583</c:v>
              </c:pt>
              <c:pt idx="606">
                <c:v>-5.400960146337521</c:v>
              </c:pt>
              <c:pt idx="607">
                <c:v>-5.4023124910649996</c:v>
              </c:pt>
              <c:pt idx="608">
                <c:v>-5.403639356866093</c:v>
              </c:pt>
              <c:pt idx="609">
                <c:v>-5.404961461412858</c:v>
              </c:pt>
              <c:pt idx="610">
                <c:v>-5.406262147264466</c:v>
              </c:pt>
              <c:pt idx="611">
                <c:v>-5.407515679997754</c:v>
              </c:pt>
              <c:pt idx="612">
                <c:v>-5.408759483660057</c:v>
              </c:pt>
              <c:pt idx="613">
                <c:v>-5.410003510798682</c:v>
              </c:pt>
              <c:pt idx="614">
                <c:v>-5.4112152882087505</c:v>
              </c:pt>
              <c:pt idx="615">
                <c:v>-5.412393412863732</c:v>
              </c:pt>
              <c:pt idx="616">
                <c:v>-5.41356011044059</c:v>
              </c:pt>
              <c:pt idx="617">
                <c:v>-5.4147096375832495</c:v>
              </c:pt>
              <c:pt idx="618">
                <c:v>-5.415852032275438</c:v>
              </c:pt>
              <c:pt idx="619">
                <c:v>-5.4169645423888415</c:v>
              </c:pt>
              <c:pt idx="620">
                <c:v>-5.418059439275925</c:v>
              </c:pt>
              <c:pt idx="621">
                <c:v>-5.419155963383806</c:v>
              </c:pt>
              <c:pt idx="622">
                <c:v>-5.420251834115092</c:v>
              </c:pt>
              <c:pt idx="623">
                <c:v>-5.421321831324549</c:v>
              </c:pt>
              <c:pt idx="624">
                <c:v>-5.422393322637465</c:v>
              </c:pt>
              <c:pt idx="625">
                <c:v>-5.423466312607183</c:v>
              </c:pt>
              <c:pt idx="626">
                <c:v>-5.424515411575923</c:v>
              </c:pt>
              <c:pt idx="627">
                <c:v>-5.425558951667393</c:v>
              </c:pt>
              <c:pt idx="628">
                <c:v>-5.426608484723049</c:v>
              </c:pt>
              <c:pt idx="629">
                <c:v>-5.427657072364042</c:v>
              </c:pt>
              <c:pt idx="630">
                <c:v>-5.428695378182017</c:v>
              </c:pt>
              <c:pt idx="631">
                <c:v>-5.429719817703149</c:v>
              </c:pt>
              <c:pt idx="632">
                <c:v>-5.4307513631935285</c:v>
              </c:pt>
              <c:pt idx="633">
                <c:v>-5.431811187582506</c:v>
              </c:pt>
              <c:pt idx="634">
                <c:v>-5.4328724279499925</c:v>
              </c:pt>
              <c:pt idx="635">
                <c:v>-5.433903241448674</c:v>
              </c:pt>
              <c:pt idx="636">
                <c:v>-5.43495305969589</c:v>
              </c:pt>
              <c:pt idx="637">
                <c:v>-5.436020829620491</c:v>
              </c:pt>
              <c:pt idx="638">
                <c:v>-5.437085290501435</c:v>
              </c:pt>
              <c:pt idx="639">
                <c:v>-5.438128546086875</c:v>
              </c:pt>
              <c:pt idx="640">
                <c:v>-5.439195804070957</c:v>
              </c:pt>
              <c:pt idx="641">
                <c:v>-5.440276463291635</c:v>
              </c:pt>
              <c:pt idx="642">
                <c:v>-5.441363417943708</c:v>
              </c:pt>
              <c:pt idx="643">
                <c:v>-5.442443476591055</c:v>
              </c:pt>
              <c:pt idx="644">
                <c:v>-5.443522610284718</c:v>
              </c:pt>
              <c:pt idx="645">
                <c:v>-5.444632237572977</c:v>
              </c:pt>
              <c:pt idx="646">
                <c:v>-5.445744707235292</c:v>
              </c:pt>
              <c:pt idx="647">
                <c:v>-5.446834515621297</c:v>
              </c:pt>
              <c:pt idx="648">
                <c:v>-5.44793559297009</c:v>
              </c:pt>
              <c:pt idx="649">
                <c:v>-5.449063895771079</c:v>
              </c:pt>
              <c:pt idx="650">
                <c:v>-5.450198811245114</c:v>
              </c:pt>
              <c:pt idx="651">
                <c:v>-5.45133178920001</c:v>
              </c:pt>
              <c:pt idx="652">
                <c:v>-5.452484964679043</c:v>
              </c:pt>
              <c:pt idx="653">
                <c:v>-5.453649850602507</c:v>
              </c:pt>
              <c:pt idx="654">
                <c:v>-5.4548327216473735</c:v>
              </c:pt>
              <c:pt idx="655">
                <c:v>-5.456010135692882</c:v>
              </c:pt>
              <c:pt idx="656">
                <c:v>-5.457203195110279</c:v>
              </c:pt>
              <c:pt idx="657">
                <c:v>-5.458426995961492</c:v>
              </c:pt>
              <c:pt idx="658">
                <c:v>-5.4596730283545645</c:v>
              </c:pt>
              <c:pt idx="659">
                <c:v>-5.4609088392320455</c:v>
              </c:pt>
              <c:pt idx="660">
                <c:v>-5.462178387284853</c:v>
              </c:pt>
              <c:pt idx="661">
                <c:v>-5.463470595530288</c:v>
              </c:pt>
              <c:pt idx="662">
                <c:v>-5.464761594776343</c:v>
              </c:pt>
              <c:pt idx="663">
                <c:v>-5.466069144406338</c:v>
              </c:pt>
              <c:pt idx="664">
                <c:v>-5.467411219386465</c:v>
              </c:pt>
              <c:pt idx="665">
                <c:v>-5.4687817378511765</c:v>
              </c:pt>
              <c:pt idx="666">
                <c:v>-5.470163005832739</c:v>
              </c:pt>
              <c:pt idx="667">
                <c:v>-5.471552539774492</c:v>
              </c:pt>
              <c:pt idx="668">
                <c:v>-5.472969762000435</c:v>
              </c:pt>
              <c:pt idx="669">
                <c:v>-5.474416224538596</c:v>
              </c:pt>
              <c:pt idx="670">
                <c:v>-5.475875315608904</c:v>
              </c:pt>
              <c:pt idx="671">
                <c:v>-5.4773249866105385</c:v>
              </c:pt>
              <c:pt idx="672">
                <c:v>-5.478821366595878</c:v>
              </c:pt>
              <c:pt idx="673">
                <c:v>-5.4803609851151</c:v>
              </c:pt>
              <c:pt idx="674">
                <c:v>-5.481910033134033</c:v>
              </c:pt>
              <c:pt idx="675">
                <c:v>-5.4834646261042</c:v>
              </c:pt>
              <c:pt idx="676">
                <c:v>-5.485064610024463</c:v>
              </c:pt>
              <c:pt idx="677">
                <c:v>-5.486697148033686</c:v>
              </c:pt>
              <c:pt idx="678">
                <c:v>-5.488350552878457</c:v>
              </c:pt>
              <c:pt idx="679">
                <c:v>-5.489999539566098</c:v>
              </c:pt>
              <c:pt idx="680">
                <c:v>-5.491672325452876</c:v>
              </c:pt>
              <c:pt idx="681">
                <c:v>-5.493389450914117</c:v>
              </c:pt>
              <c:pt idx="682">
                <c:v>-5.495128330737955</c:v>
              </c:pt>
              <c:pt idx="683">
                <c:v>-5.496863292945783</c:v>
              </c:pt>
              <c:pt idx="684">
                <c:v>-5.498623010753983</c:v>
              </c:pt>
              <c:pt idx="685">
                <c:v>-5.500427003384047</c:v>
              </c:pt>
              <c:pt idx="686">
                <c:v>-5.502245423129318</c:v>
              </c:pt>
              <c:pt idx="687">
                <c:v>-5.504067329876956</c:v>
              </c:pt>
              <c:pt idx="688">
                <c:v>-5.505926147717241</c:v>
              </c:pt>
              <c:pt idx="689">
                <c:v>-5.507815327855558</c:v>
              </c:pt>
              <c:pt idx="690">
                <c:v>-5.50973804214074</c:v>
              </c:pt>
              <c:pt idx="691">
                <c:v>-5.511670717323228</c:v>
              </c:pt>
              <c:pt idx="692">
                <c:v>-5.513621951376591</c:v>
              </c:pt>
              <c:pt idx="693">
                <c:v>-5.515597650776209</c:v>
              </c:pt>
              <c:pt idx="694">
                <c:v>-5.517580949050933</c:v>
              </c:pt>
              <c:pt idx="695">
                <c:v>-5.519558979563531</c:v>
              </c:pt>
              <c:pt idx="696">
                <c:v>-5.52157348232655</c:v>
              </c:pt>
              <c:pt idx="697">
                <c:v>-5.523613323848628</c:v>
              </c:pt>
              <c:pt idx="698">
                <c:v>-5.525642394614809</c:v>
              </c:pt>
              <c:pt idx="699">
                <c:v>-5.527672207557401</c:v>
              </c:pt>
              <c:pt idx="700">
                <c:v>-5.529723317035005</c:v>
              </c:pt>
              <c:pt idx="701">
                <c:v>-5.531787114878419</c:v>
              </c:pt>
              <c:pt idx="702">
                <c:v>-5.533859282161006</c:v>
              </c:pt>
              <c:pt idx="703">
                <c:v>-5.535939892031583</c:v>
              </c:pt>
              <c:pt idx="704">
                <c:v>-5.53803351575292</c:v>
              </c:pt>
              <c:pt idx="705">
                <c:v>-5.540168915403494</c:v>
              </c:pt>
              <c:pt idx="706">
                <c:v>-5.5423269780117055</c:v>
              </c:pt>
              <c:pt idx="707">
                <c:v>-5.54446386694787</c:v>
              </c:pt>
              <c:pt idx="708">
                <c:v>-5.546649547815826</c:v>
              </c:pt>
              <c:pt idx="709">
                <c:v>-5.548852431689251</c:v>
              </c:pt>
              <c:pt idx="710">
                <c:v>-5.55105418868632</c:v>
              </c:pt>
              <c:pt idx="711">
                <c:v>-5.55325474451518</c:v>
              </c:pt>
              <c:pt idx="712">
                <c:v>-5.555500838630167</c:v>
              </c:pt>
              <c:pt idx="713">
                <c:v>-5.557769590677859</c:v>
              </c:pt>
              <c:pt idx="714">
                <c:v>-5.560040794981572</c:v>
              </c:pt>
              <c:pt idx="715">
                <c:v>-5.562303331079612</c:v>
              </c:pt>
              <c:pt idx="716">
                <c:v>-5.564572935443346</c:v>
              </c:pt>
              <c:pt idx="717">
                <c:v>-5.566886502430283</c:v>
              </c:pt>
              <c:pt idx="718">
                <c:v>-5.569207628379869</c:v>
              </c:pt>
              <c:pt idx="719">
                <c:v>-5.571508841824482</c:v>
              </c:pt>
              <c:pt idx="720">
                <c:v>-5.573833708679729</c:v>
              </c:pt>
              <c:pt idx="721">
                <c:v>-5.57620218546655</c:v>
              </c:pt>
              <c:pt idx="722">
                <c:v>-5.5785606097799505</c:v>
              </c:pt>
              <c:pt idx="723">
                <c:v>-5.580926947377042</c:v>
              </c:pt>
              <c:pt idx="724">
                <c:v>-5.583306249092596</c:v>
              </c:pt>
              <c:pt idx="725">
                <c:v>-5.585702003671789</c:v>
              </c:pt>
              <c:pt idx="726">
                <c:v>-5.588116094439509</c:v>
              </c:pt>
              <c:pt idx="727">
                <c:v>-5.5905216875573185</c:v>
              </c:pt>
              <c:pt idx="728">
                <c:v>-5.592957690850563</c:v>
              </c:pt>
              <c:pt idx="729">
                <c:v>-5.595421121431618</c:v>
              </c:pt>
              <c:pt idx="730">
                <c:v>-5.597903766844058</c:v>
              </c:pt>
              <c:pt idx="731">
                <c:v>-5.6003764588679825</c:v>
              </c:pt>
              <c:pt idx="732">
                <c:v>-5.602875492955936</c:v>
              </c:pt>
              <c:pt idx="733">
                <c:v>-5.605409997396968</c:v>
              </c:pt>
              <c:pt idx="734">
                <c:v>-5.607947053472057</c:v>
              </c:pt>
              <c:pt idx="735">
                <c:v>-5.610504331446973</c:v>
              </c:pt>
              <c:pt idx="736">
                <c:v>-5.613107048610957</c:v>
              </c:pt>
              <c:pt idx="737">
                <c:v>-5.61575055654025</c:v>
              </c:pt>
              <c:pt idx="738">
                <c:v>-5.618412057665921</c:v>
              </c:pt>
              <c:pt idx="739">
                <c:v>-5.621079080176603</c:v>
              </c:pt>
              <c:pt idx="740">
                <c:v>-5.623775365795419</c:v>
              </c:pt>
              <c:pt idx="741">
                <c:v>-5.626521575460123</c:v>
              </c:pt>
              <c:pt idx="742">
                <c:v>-5.629279712362185</c:v>
              </c:pt>
              <c:pt idx="743">
                <c:v>-5.63201825136826</c:v>
              </c:pt>
              <c:pt idx="744">
                <c:v>-5.634809758626069</c:v>
              </c:pt>
              <c:pt idx="745">
                <c:v>-5.637641950344441</c:v>
              </c:pt>
              <c:pt idx="746">
                <c:v>-5.640477550052203</c:v>
              </c:pt>
              <c:pt idx="747">
                <c:v>-5.6433298753699646</c:v>
              </c:pt>
              <c:pt idx="748">
                <c:v>-5.646245289755904</c:v>
              </c:pt>
              <c:pt idx="749">
                <c:v>-5.649178471372082</c:v>
              </c:pt>
              <c:pt idx="750">
                <c:v>-5.65213354766005</c:v>
              </c:pt>
              <c:pt idx="751">
                <c:v>-5.655089240718773</c:v>
              </c:pt>
              <c:pt idx="752">
                <c:v>-5.658071116254191</c:v>
              </c:pt>
              <c:pt idx="753">
                <c:v>-5.661121370198259</c:v>
              </c:pt>
              <c:pt idx="754">
                <c:v>-5.664193199127708</c:v>
              </c:pt>
              <c:pt idx="755">
                <c:v>-5.667250575392352</c:v>
              </c:pt>
              <c:pt idx="756">
                <c:v>-5.670329627873295</c:v>
              </c:pt>
              <c:pt idx="757">
                <c:v>-5.67346956956927</c:v>
              </c:pt>
              <c:pt idx="758">
                <c:v>-5.6766158778693905</c:v>
              </c:pt>
              <c:pt idx="759">
                <c:v>-5.679753983067495</c:v>
              </c:pt>
              <c:pt idx="760">
                <c:v>-5.682937948481297</c:v>
              </c:pt>
              <c:pt idx="761">
                <c:v>-5.686145429168906</c:v>
              </c:pt>
              <c:pt idx="762">
                <c:v>-5.6893873953525125</c:v>
              </c:pt>
              <c:pt idx="763">
                <c:v>-5.6926216440222746</c:v>
              </c:pt>
              <c:pt idx="764">
                <c:v>-5.695871535175288</c:v>
              </c:pt>
              <c:pt idx="765">
                <c:v>-5.699158963537253</c:v>
              </c:pt>
              <c:pt idx="766">
                <c:v>-5.702484600787667</c:v>
              </c:pt>
              <c:pt idx="767">
                <c:v>-5.705802811096069</c:v>
              </c:pt>
              <c:pt idx="768">
                <c:v>-5.70916213035778</c:v>
              </c:pt>
              <c:pt idx="769">
                <c:v>-5.71256556087969</c:v>
              </c:pt>
              <c:pt idx="770">
                <c:v>-5.715964258890215</c:v>
              </c:pt>
              <c:pt idx="771">
                <c:v>-5.719382936354647</c:v>
              </c:pt>
              <c:pt idx="772">
                <c:v>-5.722847091829469</c:v>
              </c:pt>
              <c:pt idx="773">
                <c:v>-5.726348352499073</c:v>
              </c:pt>
              <c:pt idx="774">
                <c:v>-5.729866411662841</c:v>
              </c:pt>
              <c:pt idx="775">
                <c:v>-5.733377943131586</c:v>
              </c:pt>
              <c:pt idx="776">
                <c:v>-5.736925208348429</c:v>
              </c:pt>
              <c:pt idx="777">
                <c:v>-5.740523190959779</c:v>
              </c:pt>
              <c:pt idx="778">
                <c:v>-5.7441271360159485</c:v>
              </c:pt>
              <c:pt idx="779">
                <c:v>-5.747683496276919</c:v>
              </c:pt>
              <c:pt idx="780">
                <c:v>-5.751305961584549</c:v>
              </c:pt>
              <c:pt idx="781">
                <c:v>-5.754978658879729</c:v>
              </c:pt>
              <c:pt idx="782">
                <c:v>-5.758660256916556</c:v>
              </c:pt>
              <c:pt idx="783">
                <c:v>-5.7623331286800825</c:v>
              </c:pt>
              <c:pt idx="784">
                <c:v>-5.766060134798198</c:v>
              </c:pt>
              <c:pt idx="785">
                <c:v>-5.769837296338937</c:v>
              </c:pt>
              <c:pt idx="786">
                <c:v>-5.773632124143514</c:v>
              </c:pt>
              <c:pt idx="787">
                <c:v>-5.7774083739515625</c:v>
              </c:pt>
              <c:pt idx="788">
                <c:v>-5.781199377760348</c:v>
              </c:pt>
              <c:pt idx="789">
                <c:v>-5.785050239384553</c:v>
              </c:pt>
              <c:pt idx="790">
                <c:v>-5.788930209524841</c:v>
              </c:pt>
              <c:pt idx="791">
                <c:v>-5.792783165212754</c:v>
              </c:pt>
              <c:pt idx="792">
                <c:v>-5.796667890318294</c:v>
              </c:pt>
              <c:pt idx="793">
                <c:v>-5.8006096297487675</c:v>
              </c:pt>
              <c:pt idx="794">
                <c:v>-5.804540397351827</c:v>
              </c:pt>
              <c:pt idx="795">
                <c:v>-5.80845956473242</c:v>
              </c:pt>
              <c:pt idx="796">
                <c:v>-5.812422880944913</c:v>
              </c:pt>
              <c:pt idx="797">
                <c:v>-5.816417007648983</c:v>
              </c:pt>
              <c:pt idx="798">
                <c:v>-5.820456825874305</c:v>
              </c:pt>
              <c:pt idx="799">
                <c:v>-5.824470792012334</c:v>
              </c:pt>
              <c:pt idx="800">
                <c:v>-5.828513425023181</c:v>
              </c:pt>
              <c:pt idx="801">
                <c:v>-5.832605858054101</c:v>
              </c:pt>
              <c:pt idx="802">
                <c:v>-5.836740204047583</c:v>
              </c:pt>
              <c:pt idx="803">
                <c:v>-5.840832999169255</c:v>
              </c:pt>
              <c:pt idx="804">
                <c:v>-5.8449556147806545</c:v>
              </c:pt>
              <c:pt idx="805">
                <c:v>-5.849111603773587</c:v>
              </c:pt>
              <c:pt idx="806">
                <c:v>-5.853236498254599</c:v>
              </c:pt>
              <c:pt idx="807">
                <c:v>-5.857366546453428</c:v>
              </c:pt>
              <c:pt idx="808">
                <c:v>-5.861514147151261</c:v>
              </c:pt>
              <c:pt idx="809">
                <c:v>-5.865669864062981</c:v>
              </c:pt>
              <c:pt idx="810">
                <c:v>-5.869814238545904</c:v>
              </c:pt>
              <c:pt idx="811">
                <c:v>-5.873927065639602</c:v>
              </c:pt>
              <c:pt idx="812">
                <c:v>-5.878066094946828</c:v>
              </c:pt>
              <c:pt idx="813">
                <c:v>-5.882248262555926</c:v>
              </c:pt>
              <c:pt idx="814">
                <c:v>-5.8864175961390215</c:v>
              </c:pt>
              <c:pt idx="815">
                <c:v>-5.890515948577183</c:v>
              </c:pt>
              <c:pt idx="816">
                <c:v>-5.894673790678737</c:v>
              </c:pt>
              <c:pt idx="817">
                <c:v>-5.898882146605621</c:v>
              </c:pt>
              <c:pt idx="818">
                <c:v>-5.90305524482306</c:v>
              </c:pt>
              <c:pt idx="819">
                <c:v>-5.9071495774882745</c:v>
              </c:pt>
              <c:pt idx="820">
                <c:v>-5.911275796348656</c:v>
              </c:pt>
              <c:pt idx="821">
                <c:v>-5.915427296520559</c:v>
              </c:pt>
              <c:pt idx="822">
                <c:v>-5.919586383963879</c:v>
              </c:pt>
              <c:pt idx="823">
                <c:v>-5.923701884685445</c:v>
              </c:pt>
              <c:pt idx="824">
                <c:v>-5.927790555068908</c:v>
              </c:pt>
              <c:pt idx="825">
                <c:v>-5.931936648847194</c:v>
              </c:pt>
              <c:pt idx="826">
                <c:v>-5.936062727411209</c:v>
              </c:pt>
              <c:pt idx="827">
                <c:v>-5.940095944115595</c:v>
              </c:pt>
              <c:pt idx="828">
                <c:v>-5.944136416939632</c:v>
              </c:pt>
              <c:pt idx="829">
                <c:v>-5.948210978964111</c:v>
              </c:pt>
              <c:pt idx="830">
                <c:v>-5.952254091006453</c:v>
              </c:pt>
              <c:pt idx="831">
                <c:v>-5.956229166462472</c:v>
              </c:pt>
              <c:pt idx="832">
                <c:v>-5.960229073068421</c:v>
              </c:pt>
              <c:pt idx="833">
                <c:v>-5.96422616475348</c:v>
              </c:pt>
              <c:pt idx="834">
                <c:v>-5.9682159829471795</c:v>
              </c:pt>
              <c:pt idx="835">
                <c:v>-5.972128736690848</c:v>
              </c:pt>
              <c:pt idx="836">
                <c:v>-5.97601541451903</c:v>
              </c:pt>
              <c:pt idx="837">
                <c:v>-5.979908162955454</c:v>
              </c:pt>
              <c:pt idx="838">
                <c:v>-5.983794278659083</c:v>
              </c:pt>
              <c:pt idx="839">
                <c:v>-5.987584625237567</c:v>
              </c:pt>
              <c:pt idx="840">
                <c:v>-5.991374282255198</c:v>
              </c:pt>
              <c:pt idx="841">
                <c:v>-5.995171528831801</c:v>
              </c:pt>
              <c:pt idx="842">
                <c:v>-5.998889626798388</c:v>
              </c:pt>
              <c:pt idx="843">
                <c:v>-6.002564246903314</c:v>
              </c:pt>
              <c:pt idx="844">
                <c:v>-6.006241144634702</c:v>
              </c:pt>
              <c:pt idx="845">
                <c:v>-6.009914779740899</c:v>
              </c:pt>
              <c:pt idx="846">
                <c:v>-6.013561053823053</c:v>
              </c:pt>
              <c:pt idx="847">
                <c:v>-6.017150093347963</c:v>
              </c:pt>
              <c:pt idx="848">
                <c:v>-6.020740795964547</c:v>
              </c:pt>
              <c:pt idx="849">
                <c:v>-6.024351328189172</c:v>
              </c:pt>
              <c:pt idx="850">
                <c:v>-6.027921726621389</c:v>
              </c:pt>
              <c:pt idx="851">
                <c:v>-6.031347569577277</c:v>
              </c:pt>
              <c:pt idx="852">
                <c:v>-6.034820414207416</c:v>
              </c:pt>
              <c:pt idx="853">
                <c:v>-6.0383402282259535</c:v>
              </c:pt>
              <c:pt idx="854">
                <c:v>-6.041795071631745</c:v>
              </c:pt>
              <c:pt idx="855">
                <c:v>-6.045159541100713</c:v>
              </c:pt>
              <c:pt idx="856">
                <c:v>-6.048550764331657</c:v>
              </c:pt>
              <c:pt idx="857">
                <c:v>-6.051958397356714</c:v>
              </c:pt>
              <c:pt idx="858">
                <c:v>-6.0553308186834105</c:v>
              </c:pt>
              <c:pt idx="859">
                <c:v>-6.058598397133562</c:v>
              </c:pt>
              <c:pt idx="860">
                <c:v>-6.0618361618186</c:v>
              </c:pt>
              <c:pt idx="861">
                <c:v>-6.065158288809123</c:v>
              </c:pt>
              <c:pt idx="862">
                <c:v>-6.06846890550136</c:v>
              </c:pt>
              <c:pt idx="863">
                <c:v>-6.0716630478049005</c:v>
              </c:pt>
              <c:pt idx="864">
                <c:v>-6.0748689882448295</c:v>
              </c:pt>
              <c:pt idx="865">
                <c:v>-6.078155958817887</c:v>
              </c:pt>
              <c:pt idx="866">
                <c:v>-6.081408275736992</c:v>
              </c:pt>
              <c:pt idx="867">
                <c:v>-6.0845843341716925</c:v>
              </c:pt>
              <c:pt idx="868">
                <c:v>-6.0877891066271115</c:v>
              </c:pt>
              <c:pt idx="869">
                <c:v>-6.090971648784815</c:v>
              </c:pt>
              <c:pt idx="870">
                <c:v>-6.094191171915121</c:v>
              </c:pt>
              <c:pt idx="871">
                <c:v>-6.097347785263397</c:v>
              </c:pt>
              <c:pt idx="872">
                <c:v>-6.100505614331306</c:v>
              </c:pt>
              <c:pt idx="873">
                <c:v>-6.103701460988541</c:v>
              </c:pt>
              <c:pt idx="874">
                <c:v>-6.106880447808638</c:v>
              </c:pt>
              <c:pt idx="875">
                <c:v>-6.109975448839797</c:v>
              </c:pt>
              <c:pt idx="876">
                <c:v>-6.113116331536869</c:v>
              </c:pt>
              <c:pt idx="877">
                <c:v>-6.116353893157421</c:v>
              </c:pt>
              <c:pt idx="878">
                <c:v>-6.119540273272577</c:v>
              </c:pt>
              <c:pt idx="879">
                <c:v>-6.122694321655532</c:v>
              </c:pt>
              <c:pt idx="880">
                <c:v>-6.125917870700808</c:v>
              </c:pt>
              <c:pt idx="881">
                <c:v>-6.129178974389433</c:v>
              </c:pt>
              <c:pt idx="882">
                <c:v>-6.13241054967795</c:v>
              </c:pt>
              <c:pt idx="883">
                <c:v>-6.135580889942563</c:v>
              </c:pt>
              <c:pt idx="884">
                <c:v>-6.138760196855667</c:v>
              </c:pt>
              <c:pt idx="885">
                <c:v>-6.142033414200514</c:v>
              </c:pt>
              <c:pt idx="886">
                <c:v>-6.145318137241594</c:v>
              </c:pt>
              <c:pt idx="887">
                <c:v>-6.148468315296099</c:v>
              </c:pt>
              <c:pt idx="888">
                <c:v>-6.1517240327969525</c:v>
              </c:pt>
              <c:pt idx="889">
                <c:v>-6.155045300817309</c:v>
              </c:pt>
              <c:pt idx="890">
                <c:v>-6.158319620660095</c:v>
              </c:pt>
              <c:pt idx="891">
                <c:v>-6.161504783104605</c:v>
              </c:pt>
              <c:pt idx="892">
                <c:v>-6.164802965922666</c:v>
              </c:pt>
              <c:pt idx="893">
                <c:v>-6.168176280006215</c:v>
              </c:pt>
              <c:pt idx="894">
                <c:v>-6.171535386573916</c:v>
              </c:pt>
              <c:pt idx="895">
                <c:v>-6.174837525108965</c:v>
              </c:pt>
              <c:pt idx="896">
                <c:v>-6.17815776369984</c:v>
              </c:pt>
              <c:pt idx="897">
                <c:v>-6.18164344168656</c:v>
              </c:pt>
              <c:pt idx="898">
                <c:v>-6.1851333765247505</c:v>
              </c:pt>
              <c:pt idx="899">
                <c:v>-6.188479284332853</c:v>
              </c:pt>
              <c:pt idx="900">
                <c:v>-6.191860627402377</c:v>
              </c:pt>
              <c:pt idx="901">
                <c:v>-6.1953897123492965</c:v>
              </c:pt>
              <c:pt idx="902">
                <c:v>-6.198912692345611</c:v>
              </c:pt>
              <c:pt idx="903">
                <c:v>-6.202351666087542</c:v>
              </c:pt>
              <c:pt idx="904">
                <c:v>-6.205822972127984</c:v>
              </c:pt>
              <c:pt idx="905">
                <c:v>-6.209319434981325</c:v>
              </c:pt>
              <c:pt idx="906">
                <c:v>-6.21288468938245</c:v>
              </c:pt>
              <c:pt idx="907">
                <c:v>-6.216325056943076</c:v>
              </c:pt>
              <c:pt idx="908">
                <c:v>-6.219790734752284</c:v>
              </c:pt>
              <c:pt idx="909">
                <c:v>-6.223343119213373</c:v>
              </c:pt>
              <c:pt idx="910">
                <c:v>-6.226954095145879</c:v>
              </c:pt>
              <c:pt idx="911">
                <c:v>-6.230483840058369</c:v>
              </c:pt>
              <c:pt idx="912">
                <c:v>-6.234127382233098</c:v>
              </c:pt>
              <c:pt idx="913">
                <c:v>-6.237883607508305</c:v>
              </c:pt>
              <c:pt idx="914">
                <c:v>-6.241512773704121</c:v>
              </c:pt>
              <c:pt idx="915">
                <c:v>-6.245098444250669</c:v>
              </c:pt>
              <c:pt idx="916">
                <c:v>-6.248792514309493</c:v>
              </c:pt>
              <c:pt idx="917">
                <c:v>-6.252581976852406</c:v>
              </c:pt>
              <c:pt idx="918">
                <c:v>-6.256378148453791</c:v>
              </c:pt>
              <c:pt idx="919">
                <c:v>-6.260090002245476</c:v>
              </c:pt>
              <c:pt idx="920">
                <c:v>-6.26384501666194</c:v>
              </c:pt>
              <c:pt idx="921">
                <c:v>-6.267712414027718</c:v>
              </c:pt>
              <c:pt idx="922">
                <c:v>-6.271590209778753</c:v>
              </c:pt>
              <c:pt idx="923">
                <c:v>-6.27530151354035</c:v>
              </c:pt>
              <c:pt idx="924">
                <c:v>-6.279153813946513</c:v>
              </c:pt>
              <c:pt idx="925">
                <c:v>-6.283141437733945</c:v>
              </c:pt>
              <c:pt idx="926">
                <c:v>-6.28708105194017</c:v>
              </c:pt>
              <c:pt idx="927">
                <c:v>-6.290945543261874</c:v>
              </c:pt>
              <c:pt idx="928">
                <c:v>-6.2949689131739754</c:v>
              </c:pt>
              <c:pt idx="929">
                <c:v>-6.2990705430078116</c:v>
              </c:pt>
              <c:pt idx="930">
                <c:v>-6.303174616831174</c:v>
              </c:pt>
              <c:pt idx="931">
                <c:v>-6.307171580476053</c:v>
              </c:pt>
              <c:pt idx="932">
                <c:v>-6.311161214778023</c:v>
              </c:pt>
              <c:pt idx="933">
                <c:v>-6.315367351167027</c:v>
              </c:pt>
              <c:pt idx="934">
                <c:v>-6.319562045064066</c:v>
              </c:pt>
              <c:pt idx="935">
                <c:v>-6.323573449287371</c:v>
              </c:pt>
              <c:pt idx="936">
                <c:v>-6.327640720041147</c:v>
              </c:pt>
              <c:pt idx="937">
                <c:v>-6.33187511121236</c:v>
              </c:pt>
              <c:pt idx="938">
                <c:v>-6.336103168147238</c:v>
              </c:pt>
              <c:pt idx="939">
                <c:v>-6.340196902278571</c:v>
              </c:pt>
              <c:pt idx="940">
                <c:v>-6.344406371112796</c:v>
              </c:pt>
              <c:pt idx="941">
                <c:v>-6.34867642624736</c:v>
              </c:pt>
              <c:pt idx="942">
                <c:v>-6.353048604309797</c:v>
              </c:pt>
              <c:pt idx="943">
                <c:v>-6.357351512409636</c:v>
              </c:pt>
              <c:pt idx="944">
                <c:v>-6.36167950173151</c:v>
              </c:pt>
              <c:pt idx="945">
                <c:v>-6.36610452984585</c:v>
              </c:pt>
              <c:pt idx="946">
                <c:v>-6.370548604613366</c:v>
              </c:pt>
              <c:pt idx="947">
                <c:v>-6.374817239264892</c:v>
              </c:pt>
              <c:pt idx="948">
                <c:v>-6.379209351713924</c:v>
              </c:pt>
              <c:pt idx="949">
                <c:v>-6.383734594718292</c:v>
              </c:pt>
              <c:pt idx="950">
                <c:v>-6.388153535471484</c:v>
              </c:pt>
              <c:pt idx="951">
                <c:v>-6.392506374547014</c:v>
              </c:pt>
              <c:pt idx="952">
                <c:v>-6.396979110197252</c:v>
              </c:pt>
              <c:pt idx="953">
                <c:v>-6.40152137831569</c:v>
              </c:pt>
              <c:pt idx="954">
                <c:v>-6.40598997399396</c:v>
              </c:pt>
              <c:pt idx="955">
                <c:v>-6.410366465685309</c:v>
              </c:pt>
              <c:pt idx="956">
                <c:v>-6.414825886602287</c:v>
              </c:pt>
              <c:pt idx="957">
                <c:v>-6.419462756734262</c:v>
              </c:pt>
              <c:pt idx="958">
                <c:v>-6.424104693000125</c:v>
              </c:pt>
              <c:pt idx="959">
                <c:v>-6.428478665526991</c:v>
              </c:pt>
              <c:pt idx="960">
                <c:v>-6.433079572244173</c:v>
              </c:pt>
              <c:pt idx="961">
                <c:v>-6.437857082261077</c:v>
              </c:pt>
              <c:pt idx="962">
                <c:v>-6.442545734719919</c:v>
              </c:pt>
              <c:pt idx="963">
                <c:v>-6.4470326252036205</c:v>
              </c:pt>
              <c:pt idx="964">
                <c:v>-6.451642525493112</c:v>
              </c:pt>
              <c:pt idx="965">
                <c:v>-6.456400004972074</c:v>
              </c:pt>
              <c:pt idx="966">
                <c:v>-6.4611310563551205</c:v>
              </c:pt>
              <c:pt idx="967">
                <c:v>-6.465695882094487</c:v>
              </c:pt>
              <c:pt idx="968">
                <c:v>-6.470237378352616</c:v>
              </c:pt>
              <c:pt idx="969">
                <c:v>-6.474977232346823</c:v>
              </c:pt>
              <c:pt idx="970">
                <c:v>-6.479731375008592</c:v>
              </c:pt>
              <c:pt idx="971">
                <c:v>-6.48422282404955</c:v>
              </c:pt>
              <c:pt idx="972">
                <c:v>-6.488873638928717</c:v>
              </c:pt>
              <c:pt idx="973">
                <c:v>-6.493779178456795</c:v>
              </c:pt>
              <c:pt idx="974">
                <c:v>-6.498597000300878</c:v>
              </c:pt>
              <c:pt idx="975">
                <c:v>-6.503273715739672</c:v>
              </c:pt>
              <c:pt idx="976">
                <c:v>-6.508065695295057</c:v>
              </c:pt>
              <c:pt idx="977">
                <c:v>-6.512861624522814</c:v>
              </c:pt>
              <c:pt idx="978">
                <c:v>-6.517729704531483</c:v>
              </c:pt>
              <c:pt idx="979">
                <c:v>-6.522379593583396</c:v>
              </c:pt>
              <c:pt idx="980">
                <c:v>-6.527094424648573</c:v>
              </c:pt>
              <c:pt idx="981">
                <c:v>-6.531988121717469</c:v>
              </c:pt>
              <c:pt idx="982">
                <c:v>-6.536903200733156</c:v>
              </c:pt>
              <c:pt idx="983">
                <c:v>-6.5415661284512705</c:v>
              </c:pt>
              <c:pt idx="984">
                <c:v>-6.546304110247338</c:v>
              </c:pt>
              <c:pt idx="985">
                <c:v>-6.551219500896054</c:v>
              </c:pt>
              <c:pt idx="986">
                <c:v>-6.55593802010786</c:v>
              </c:pt>
              <c:pt idx="987">
                <c:v>-6.560605719682878</c:v>
              </c:pt>
              <c:pt idx="988">
                <c:v>-6.5654566434514345</c:v>
              </c:pt>
              <c:pt idx="989">
                <c:v>-6.570334910541258</c:v>
              </c:pt>
              <c:pt idx="990">
                <c:v>-6.575200005343401</c:v>
              </c:pt>
              <c:pt idx="991">
                <c:v>-6.579966646882885</c:v>
              </c:pt>
              <c:pt idx="992">
                <c:v>-6.584876345337027</c:v>
              </c:pt>
              <c:pt idx="993">
                <c:v>-6.589984081333328</c:v>
              </c:pt>
              <c:pt idx="994">
                <c:v>-6.594964571377</c:v>
              </c:pt>
              <c:pt idx="995">
                <c:v>-6.59950518317948</c:v>
              </c:pt>
              <c:pt idx="996">
                <c:v>-6.604367873386236</c:v>
              </c:pt>
              <c:pt idx="997">
                <c:v>-6.609518844216767</c:v>
              </c:pt>
              <c:pt idx="998">
                <c:v>-6.614470583665892</c:v>
              </c:pt>
              <c:pt idx="999">
                <c:v>-6.619065536669298</c:v>
              </c:pt>
              <c:pt idx="1000">
                <c:v>-6.623864861152262</c:v>
              </c:pt>
              <c:pt idx="1001">
                <c:v>-6.628836049154442</c:v>
              </c:pt>
              <c:pt idx="1002">
                <c:v>-6.633812466162127</c:v>
              </c:pt>
              <c:pt idx="1003">
                <c:v>-6.638563049855997</c:v>
              </c:pt>
              <c:pt idx="1004">
                <c:v>-6.643291669941067</c:v>
              </c:pt>
              <c:pt idx="1005">
                <c:v>-6.648416255758266</c:v>
              </c:pt>
              <c:pt idx="1006">
                <c:v>-6.653572693215856</c:v>
              </c:pt>
              <c:pt idx="1007">
                <c:v>-6.658387441287998</c:v>
              </c:pt>
              <c:pt idx="1008">
                <c:v>-6.663292168754319</c:v>
              </c:pt>
              <c:pt idx="1009">
                <c:v>-6.668408735121525</c:v>
              </c:pt>
              <c:pt idx="1010">
                <c:v>-6.673344681408352</c:v>
              </c:pt>
              <c:pt idx="1011">
                <c:v>-6.678055845574917</c:v>
              </c:pt>
              <c:pt idx="1012">
                <c:v>-6.683013294868519</c:v>
              </c:pt>
              <c:pt idx="1013">
                <c:v>-6.688047044677986</c:v>
              </c:pt>
              <c:pt idx="1014">
                <c:v>-6.693077695181921</c:v>
              </c:pt>
              <c:pt idx="1015">
                <c:v>-6.697827143435049</c:v>
              </c:pt>
              <c:pt idx="1016">
                <c:v>-6.702607208627696</c:v>
              </c:pt>
              <c:pt idx="1017">
                <c:v>-6.707624292561907</c:v>
              </c:pt>
              <c:pt idx="1018">
                <c:v>-6.712706736923595</c:v>
              </c:pt>
              <c:pt idx="1019">
                <c:v>-6.717375621637591</c:v>
              </c:pt>
              <c:pt idx="1020">
                <c:v>-6.722255591044737</c:v>
              </c:pt>
              <c:pt idx="1021">
                <c:v>-6.727406577137128</c:v>
              </c:pt>
              <c:pt idx="1022">
                <c:v>-6.732363707684613</c:v>
              </c:pt>
              <c:pt idx="1023">
                <c:v>-6.737252362301815</c:v>
              </c:pt>
              <c:pt idx="1024">
                <c:v>-6.7423214251308154</c:v>
              </c:pt>
              <c:pt idx="1025">
                <c:v>-6.74747948926907</c:v>
              </c:pt>
              <c:pt idx="1026">
                <c:v>-6.752461245412211</c:v>
              </c:pt>
              <c:pt idx="1027">
                <c:v>-6.757215156753056</c:v>
              </c:pt>
              <c:pt idx="1028">
                <c:v>-6.762122124421923</c:v>
              </c:pt>
              <c:pt idx="1029">
                <c:v>-6.767247772518595</c:v>
              </c:pt>
              <c:pt idx="1030">
                <c:v>-6.7722546568310324</c:v>
              </c:pt>
              <c:pt idx="1031">
                <c:v>-6.776636470246419</c:v>
              </c:pt>
              <c:pt idx="1032">
                <c:v>-6.781406732732484</c:v>
              </c:pt>
              <c:pt idx="1033">
                <c:v>-6.78657522119356</c:v>
              </c:pt>
              <c:pt idx="1034">
                <c:v>-6.791383993403177</c:v>
              </c:pt>
              <c:pt idx="1035">
                <c:v>-6.795863731606359</c:v>
              </c:pt>
              <c:pt idx="1036">
                <c:v>-6.8007578343888735</c:v>
              </c:pt>
              <c:pt idx="1037">
                <c:v>-6.805968784505008</c:v>
              </c:pt>
              <c:pt idx="1038">
                <c:v>-6.811214899249147</c:v>
              </c:pt>
              <c:pt idx="1039">
                <c:v>-6.816004565459414</c:v>
              </c:pt>
              <c:pt idx="1040">
                <c:v>-6.820646444012625</c:v>
              </c:pt>
              <c:pt idx="1041">
                <c:v>-6.825742434059968</c:v>
              </c:pt>
              <c:pt idx="1042">
                <c:v>-6.830801846670955</c:v>
              </c:pt>
              <c:pt idx="1043">
                <c:v>-6.835334921401412</c:v>
              </c:pt>
              <c:pt idx="1044">
                <c:v>-6.8400269732098815</c:v>
              </c:pt>
              <c:pt idx="1045">
                <c:v>-6.8451714419843395</c:v>
              </c:pt>
              <c:pt idx="1046">
                <c:v>-6.85006381572456</c:v>
              </c:pt>
              <c:pt idx="1047">
                <c:v>-6.854564284919766</c:v>
              </c:pt>
              <c:pt idx="1048">
                <c:v>-6.8593254360137905</c:v>
              </c:pt>
              <c:pt idx="1049">
                <c:v>-6.864012328453601</c:v>
              </c:pt>
              <c:pt idx="1050">
                <c:v>-6.868910894639126</c:v>
              </c:pt>
              <c:pt idx="1051">
                <c:v>-6.873440031846136</c:v>
              </c:pt>
              <c:pt idx="1052">
                <c:v>-6.878049696141469</c:v>
              </c:pt>
              <c:pt idx="1053">
                <c:v>-6.8830437649775975</c:v>
              </c:pt>
              <c:pt idx="1054">
                <c:v>-6.888055655132983</c:v>
              </c:pt>
              <c:pt idx="1055">
                <c:v>-6.892576328623167</c:v>
              </c:pt>
              <c:pt idx="1056">
                <c:v>-6.897391376795128</c:v>
              </c:pt>
              <c:pt idx="1057">
                <c:v>-6.902617731456084</c:v>
              </c:pt>
              <c:pt idx="1058">
                <c:v>-6.907300404023801</c:v>
              </c:pt>
              <c:pt idx="1059">
                <c:v>-6.911697315985899</c:v>
              </c:pt>
              <c:pt idx="1060">
                <c:v>-6.916490213653253</c:v>
              </c:pt>
              <c:pt idx="1061">
                <c:v>-6.921398199644608</c:v>
              </c:pt>
              <c:pt idx="1062">
                <c:v>-6.9261387408081</c:v>
              </c:pt>
              <c:pt idx="1063">
                <c:v>-6.930539111719491</c:v>
              </c:pt>
              <c:pt idx="1064">
                <c:v>-6.934988264093983</c:v>
              </c:pt>
              <c:pt idx="1065">
                <c:v>-6.939880344835192</c:v>
              </c:pt>
              <c:pt idx="1066">
                <c:v>-6.944690488343909</c:v>
              </c:pt>
              <c:pt idx="1067">
                <c:v>-6.94879729531185</c:v>
              </c:pt>
              <c:pt idx="1068">
                <c:v>-6.953614105883984</c:v>
              </c:pt>
              <c:pt idx="1069">
                <c:v>-6.958895624129341</c:v>
              </c:pt>
              <c:pt idx="1070">
                <c:v>-6.963886336505412</c:v>
              </c:pt>
              <c:pt idx="1071">
                <c:v>-6.968240202362479</c:v>
              </c:pt>
              <c:pt idx="1072">
                <c:v>-6.97300939422216</c:v>
              </c:pt>
              <c:pt idx="1073">
                <c:v>-6.9779801319273576</c:v>
              </c:pt>
              <c:pt idx="1074">
                <c:v>-6.982787133747775</c:v>
              </c:pt>
              <c:pt idx="1075">
                <c:v>-6.987162775294828</c:v>
              </c:pt>
              <c:pt idx="1076">
                <c:v>-6.99157017320277</c:v>
              </c:pt>
              <c:pt idx="1077">
                <c:v>-6.996737703068306</c:v>
              </c:pt>
              <c:pt idx="1078">
                <c:v>-7.001804327883643</c:v>
              </c:pt>
              <c:pt idx="1079">
                <c:v>-7.005795945826449</c:v>
              </c:pt>
              <c:pt idx="1080">
                <c:v>-7.010021430427816</c:v>
              </c:pt>
              <c:pt idx="1081">
                <c:v>-7.014948249681412</c:v>
              </c:pt>
              <c:pt idx="1082">
                <c:v>-7.019704317019089</c:v>
              </c:pt>
              <c:pt idx="1083">
                <c:v>-7.023940870955813</c:v>
              </c:pt>
              <c:pt idx="1084">
                <c:v>-7.028409680037695</c:v>
              </c:pt>
              <c:pt idx="1085">
                <c:v>-7.033090831374779</c:v>
              </c:pt>
              <c:pt idx="1086">
                <c:v>-7.038133448652604</c:v>
              </c:pt>
              <c:pt idx="1087">
                <c:v>-7.042764919594126</c:v>
              </c:pt>
              <c:pt idx="1088">
                <c:v>-7.047453581585744</c:v>
              </c:pt>
              <c:pt idx="1089">
                <c:v>-7.052356534143809</c:v>
              </c:pt>
              <c:pt idx="1090">
                <c:v>-7.057240647326619</c:v>
              </c:pt>
              <c:pt idx="1091">
                <c:v>-7.061402228911321</c:v>
              </c:pt>
              <c:pt idx="1092">
                <c:v>-7.066151962295725</c:v>
              </c:pt>
              <c:pt idx="1093">
                <c:v>-7.07137169852923</c:v>
              </c:pt>
              <c:pt idx="1094">
                <c:v>-7.075708822704386</c:v>
              </c:pt>
              <c:pt idx="1095">
                <c:v>-7.079626713135938</c:v>
              </c:pt>
              <c:pt idx="1096">
                <c:v>-7.084085437840944</c:v>
              </c:pt>
              <c:pt idx="1097">
                <c:v>-7.088863173947214</c:v>
              </c:pt>
              <c:pt idx="1098">
                <c:v>-7.093541584360269</c:v>
              </c:pt>
              <c:pt idx="1099">
                <c:v>-7.097677220028156</c:v>
              </c:pt>
              <c:pt idx="1100">
                <c:v>-7.102081644280492</c:v>
              </c:pt>
              <c:pt idx="1101">
                <c:v>-7.107301146315748</c:v>
              </c:pt>
              <c:pt idx="1102">
                <c:v>-7.112557127549655</c:v>
              </c:pt>
              <c:pt idx="1103">
                <c:v>-7.116415211812238</c:v>
              </c:pt>
              <c:pt idx="1104">
                <c:v>-7.120825530063021</c:v>
              </c:pt>
              <c:pt idx="1105">
                <c:v>-7.125780345665957</c:v>
              </c:pt>
              <c:pt idx="1106">
                <c:v>-7.130283197847008</c:v>
              </c:pt>
              <c:pt idx="1107">
                <c:v>-7.1341323862336825</c:v>
              </c:pt>
              <c:pt idx="1108">
                <c:v>-7.13882954537154</c:v>
              </c:pt>
              <c:pt idx="1109">
                <c:v>-7.143670554247473</c:v>
              </c:pt>
              <c:pt idx="1110">
                <c:v>-7.148358295681131</c:v>
              </c:pt>
              <c:pt idx="1111">
                <c:v>-7.152208398127765</c:v>
              </c:pt>
              <c:pt idx="1112">
                <c:v>-7.1559921655162295</c:v>
              </c:pt>
              <c:pt idx="1113">
                <c:v>-7.161001764161979</c:v>
              </c:pt>
              <c:pt idx="1114">
                <c:v>-7.165807631177475</c:v>
              </c:pt>
              <c:pt idx="1115">
                <c:v>-7.16933692386376</c:v>
              </c:pt>
              <c:pt idx="1116">
                <c:v>-7.17333767682958</c:v>
              </c:pt>
              <c:pt idx="1117">
                <c:v>-7.178595222591766</c:v>
              </c:pt>
              <c:pt idx="1118">
                <c:v>-7.1835889936473505</c:v>
              </c:pt>
              <c:pt idx="1119">
                <c:v>-7.187561954711978</c:v>
              </c:pt>
              <c:pt idx="1120">
                <c:v>-7.192016027208381</c:v>
              </c:pt>
              <c:pt idx="1121">
                <c:v>-7.196361283438145</c:v>
              </c:pt>
              <c:pt idx="1122">
                <c:v>-7.201133986853985</c:v>
              </c:pt>
              <c:pt idx="1123">
                <c:v>-7.2052659460600506</c:v>
              </c:pt>
              <c:pt idx="1124">
                <c:v>-7.20914787823878</c:v>
              </c:pt>
              <c:pt idx="1125">
                <c:v>-7.213597146769031</c:v>
              </c:pt>
              <c:pt idx="1126">
                <c:v>-7.218055156363837</c:v>
              </c:pt>
              <c:pt idx="1127">
                <c:v>-7.221283087684614</c:v>
              </c:pt>
              <c:pt idx="1128">
                <c:v>-7.225323214116319</c:v>
              </c:pt>
              <c:pt idx="1129">
                <c:v>-7.2298625855139775</c:v>
              </c:pt>
              <c:pt idx="1130">
                <c:v>-7.233830396157411</c:v>
              </c:pt>
              <c:pt idx="1131">
                <c:v>-7.237424959211889</c:v>
              </c:pt>
              <c:pt idx="1132">
                <c:v>-7.242023528359559</c:v>
              </c:pt>
              <c:pt idx="1133">
                <c:v>-7.247198915177634</c:v>
              </c:pt>
              <c:pt idx="1134">
                <c:v>-7.2517941362652945</c:v>
              </c:pt>
              <c:pt idx="1135">
                <c:v>-7.255458249138673</c:v>
              </c:pt>
              <c:pt idx="1136">
                <c:v>-7.259241887783805</c:v>
              </c:pt>
              <c:pt idx="1137">
                <c:v>-7.264075501524677</c:v>
              </c:pt>
              <c:pt idx="1138">
                <c:v>-7.268952223935505</c:v>
              </c:pt>
              <c:pt idx="1139">
                <c:v>-7.2718548918079</c:v>
              </c:pt>
              <c:pt idx="1140">
                <c:v>-7.274955372487606</c:v>
              </c:pt>
              <c:pt idx="1141">
                <c:v>-7.279073707068675</c:v>
              </c:pt>
              <c:pt idx="1142">
                <c:v>-7.282537542262508</c:v>
              </c:pt>
              <c:pt idx="1143">
                <c:v>-7.284740604904645</c:v>
              </c:pt>
              <c:pt idx="1144">
                <c:v>-7.287762905738959</c:v>
              </c:pt>
              <c:pt idx="1145">
                <c:v>-7.291477974568566</c:v>
              </c:pt>
              <c:pt idx="1146">
                <c:v>-7.295181389789147</c:v>
              </c:pt>
              <c:pt idx="1147">
                <c:v>-7.297842706936183</c:v>
              </c:pt>
              <c:pt idx="1148">
                <c:v>-7.300805089368058</c:v>
              </c:pt>
              <c:pt idx="1149">
                <c:v>-7.305253568656343</c:v>
              </c:pt>
              <c:pt idx="1150">
                <c:v>-7.309889901063252</c:v>
              </c:pt>
              <c:pt idx="1151">
                <c:v>-7.312584308995166</c:v>
              </c:pt>
              <c:pt idx="1152">
                <c:v>-7.315793988222351</c:v>
              </c:pt>
              <c:pt idx="1153">
                <c:v>-7.320206105609611</c:v>
              </c:pt>
              <c:pt idx="1154">
                <c:v>-7.323970682993146</c:v>
              </c:pt>
              <c:pt idx="1155">
                <c:v>-7.32674863678615</c:v>
              </c:pt>
              <c:pt idx="1156">
                <c:v>-7.3300809186708955</c:v>
              </c:pt>
              <c:pt idx="1157">
                <c:v>-7.333484827392657</c:v>
              </c:pt>
              <c:pt idx="1158">
                <c:v>-7.337308261638118</c:v>
              </c:pt>
              <c:pt idx="1159">
                <c:v>-7.339732325216249</c:v>
              </c:pt>
              <c:pt idx="1160">
                <c:v>-7.342269315093992</c:v>
              </c:pt>
              <c:pt idx="1161">
                <c:v>-7.345887018062915</c:v>
              </c:pt>
              <c:pt idx="1162">
                <c:v>-7.3501882635244895</c:v>
              </c:pt>
              <c:pt idx="1163">
                <c:v>-7.3529389574713635</c:v>
              </c:pt>
              <c:pt idx="1164">
                <c:v>-7.356554232799167</c:v>
              </c:pt>
              <c:pt idx="1165">
                <c:v>-7.36138396752962</c:v>
              </c:pt>
              <c:pt idx="1166">
                <c:v>-7.364999070891184</c:v>
              </c:pt>
              <c:pt idx="1167">
                <c:v>-7.367830307993815</c:v>
              </c:pt>
              <c:pt idx="1168">
                <c:v>-7.371311765384711</c:v>
              </c:pt>
              <c:pt idx="1169">
                <c:v>-7.375007727658622</c:v>
              </c:pt>
              <c:pt idx="1170">
                <c:v>-7.378559896941489</c:v>
              </c:pt>
              <c:pt idx="1171">
                <c:v>-7.381359991953207</c:v>
              </c:pt>
              <c:pt idx="1172">
                <c:v>-7.3843865781303615</c:v>
              </c:pt>
              <c:pt idx="1173">
                <c:v>-7.388602800721017</c:v>
              </c:pt>
              <c:pt idx="1174">
                <c:v>-7.3921666084401565</c:v>
              </c:pt>
              <c:pt idx="1175">
                <c:v>-7.393060001431404</c:v>
              </c:pt>
              <c:pt idx="1176">
                <c:v>-7.395687528751499</c:v>
              </c:pt>
              <c:pt idx="1177">
                <c:v>-7.40001109518243</c:v>
              </c:pt>
              <c:pt idx="1178">
                <c:v>-7.403478775099787</c:v>
              </c:pt>
              <c:pt idx="1179">
                <c:v>-7.404906293291814</c:v>
              </c:pt>
              <c:pt idx="1180">
                <c:v>-7.407999884206645</c:v>
              </c:pt>
              <c:pt idx="1181">
                <c:v>-7.412153269040782</c:v>
              </c:pt>
              <c:pt idx="1182">
                <c:v>-7.416568832948809</c:v>
              </c:pt>
              <c:pt idx="1183">
                <c:v>-7.419401152576352</c:v>
              </c:pt>
              <c:pt idx="1184">
                <c:v>-7.421358498246513</c:v>
              </c:pt>
              <c:pt idx="1185">
                <c:v>-7.42526285387396</c:v>
              </c:pt>
              <c:pt idx="1186">
                <c:v>-7.4293718440243035</c:v>
              </c:pt>
              <c:pt idx="1187">
                <c:v>-7.43116724694497</c:v>
              </c:pt>
              <c:pt idx="1188">
                <c:v>-7.433535402075293</c:v>
              </c:pt>
              <c:pt idx="1189">
                <c:v>-7.43737648373202</c:v>
              </c:pt>
              <c:pt idx="1190">
                <c:v>-7.440227392835403</c:v>
              </c:pt>
              <c:pt idx="1191">
                <c:v>-7.441626277195319</c:v>
              </c:pt>
              <c:pt idx="1192">
                <c:v>-7.444098200050925</c:v>
              </c:pt>
              <c:pt idx="1193">
                <c:v>-7.4470885497834916</c:v>
              </c:pt>
              <c:pt idx="1194">
                <c:v>-7.450647234782637</c:v>
              </c:pt>
              <c:pt idx="1195">
                <c:v>-7.452992446171072</c:v>
              </c:pt>
              <c:pt idx="1196">
                <c:v>-7.455920788220913</c:v>
              </c:pt>
              <c:pt idx="1197">
                <c:v>-7.460173947656348</c:v>
              </c:pt>
              <c:pt idx="1198">
                <c:v>-7.464502075273286</c:v>
              </c:pt>
              <c:pt idx="1199">
                <c:v>-7.465623552024799</c:v>
              </c:pt>
              <c:pt idx="1200">
                <c:v>-7.46767885791767</c:v>
              </c:pt>
              <c:pt idx="1201">
                <c:v>-7.471499805334271</c:v>
              </c:pt>
              <c:pt idx="1202">
                <c:v>-7.474337249311641</c:v>
              </c:pt>
              <c:pt idx="1203">
                <c:v>-7.47624833208806</c:v>
              </c:pt>
              <c:pt idx="1204">
                <c:v>-7.478629134060992</c:v>
              </c:pt>
              <c:pt idx="1205">
                <c:v>-7.481555816049756</c:v>
              </c:pt>
              <c:pt idx="1206">
                <c:v>-7.484134100772239</c:v>
              </c:pt>
              <c:pt idx="1207">
                <c:v>-7.48579104946746</c:v>
              </c:pt>
              <c:pt idx="1208">
                <c:v>-7.488097931354067</c:v>
              </c:pt>
              <c:pt idx="1209">
                <c:v>-7.491734304580288</c:v>
              </c:pt>
              <c:pt idx="1210">
                <c:v>-7.494915170738681</c:v>
              </c:pt>
              <c:pt idx="1211">
                <c:v>-7.495209820797813</c:v>
              </c:pt>
              <c:pt idx="1212">
                <c:v>-7.49820429493012</c:v>
              </c:pt>
              <c:pt idx="1213">
                <c:v>-7.503377509485672</c:v>
              </c:pt>
              <c:pt idx="1214">
                <c:v>-7.506957620595675</c:v>
              </c:pt>
              <c:pt idx="1215">
                <c:v>-7.508026522149056</c:v>
              </c:pt>
              <c:pt idx="1216">
                <c:v>-7.510516834094649</c:v>
              </c:pt>
              <c:pt idx="1217">
                <c:v>-7.514122482640886</c:v>
              </c:pt>
              <c:pt idx="1218">
                <c:v>-7.518123294018377</c:v>
              </c:pt>
              <c:pt idx="1219">
                <c:v>-7.519502954818954</c:v>
              </c:pt>
              <c:pt idx="1220">
                <c:v>-7.520365674697483</c:v>
              </c:pt>
              <c:pt idx="1221">
                <c:v>-7.523890381101467</c:v>
              </c:pt>
              <c:pt idx="1222">
                <c:v>-7.527338608699023</c:v>
              </c:pt>
              <c:pt idx="1223">
                <c:v>-7.52789914266071</c:v>
              </c:pt>
              <c:pt idx="1224">
                <c:v>-7.528835955068339</c:v>
              </c:pt>
              <c:pt idx="1225">
                <c:v>-7.532692379195066</c:v>
              </c:pt>
              <c:pt idx="1226">
                <c:v>-7.535968238044273</c:v>
              </c:pt>
              <c:pt idx="1227">
                <c:v>-7.537897123086024</c:v>
              </c:pt>
              <c:pt idx="1228">
                <c:v>-7.541544970778471</c:v>
              </c:pt>
              <c:pt idx="1229">
                <c:v>-7.544628211042493</c:v>
              </c:pt>
              <c:pt idx="1230">
                <c:v>-7.548087744726044</c:v>
              </c:pt>
              <c:pt idx="1231">
                <c:v>-7.549216822378554</c:v>
              </c:pt>
              <c:pt idx="1232">
                <c:v>-7.550802478817466</c:v>
              </c:pt>
              <c:pt idx="1233">
                <c:v>-7.5544596224691185</c:v>
              </c:pt>
              <c:pt idx="1234">
                <c:v>-7.558395973662041</c:v>
              </c:pt>
              <c:pt idx="1235">
                <c:v>-7.559079903359338</c:v>
              </c:pt>
              <c:pt idx="1236">
                <c:v>-7.561185610201857</c:v>
              </c:pt>
              <c:pt idx="1237">
                <c:v>-7.56518687400072</c:v>
              </c:pt>
              <c:pt idx="1238">
                <c:v>-7.567122064805287</c:v>
              </c:pt>
              <c:pt idx="1239">
                <c:v>-7.5676288767478095</c:v>
              </c:pt>
              <c:pt idx="1240">
                <c:v>-7.569826545628056</c:v>
              </c:pt>
              <c:pt idx="1241">
                <c:v>-7.572893821274543</c:v>
              </c:pt>
              <c:pt idx="1242">
                <c:v>-7.575440121677361</c:v>
              </c:pt>
              <c:pt idx="1243">
                <c:v>-7.577200121402156</c:v>
              </c:pt>
              <c:pt idx="1244">
                <c:v>-7.5791419230683035</c:v>
              </c:pt>
              <c:pt idx="1245">
                <c:v>-7.583402757868564</c:v>
              </c:pt>
              <c:pt idx="1246">
                <c:v>-7.58718678403613</c:v>
              </c:pt>
              <c:pt idx="1247">
                <c:v>-7.586826015081254</c:v>
              </c:pt>
              <c:pt idx="1248">
                <c:v>-7.588767628458931</c:v>
              </c:pt>
              <c:pt idx="1249">
                <c:v>-7.5926141949073305</c:v>
              </c:pt>
              <c:pt idx="1250">
                <c:v>-7.59508934825921</c:v>
              </c:pt>
              <c:pt idx="1251">
                <c:v>-7.5945802104729925</c:v>
              </c:pt>
              <c:pt idx="1252">
                <c:v>-7.5963699538776766</c:v>
              </c:pt>
              <c:pt idx="1253">
                <c:v>-7.599287637099508</c:v>
              </c:pt>
              <c:pt idx="1254">
                <c:v>-7.601438526492576</c:v>
              </c:pt>
              <c:pt idx="1255">
                <c:v>-7.601256421823371</c:v>
              </c:pt>
              <c:pt idx="1256">
                <c:v>-7.601161064128765</c:v>
              </c:pt>
              <c:pt idx="1257">
                <c:v>-7.60514748228833</c:v>
              </c:pt>
              <c:pt idx="1258">
                <c:v>-7.609488801648582</c:v>
              </c:pt>
              <c:pt idx="1259">
                <c:v>-7.609959117792476</c:v>
              </c:pt>
              <c:pt idx="1260">
                <c:v>-7.611611022656959</c:v>
              </c:pt>
              <c:pt idx="1261">
                <c:v>-7.615833033745703</c:v>
              </c:pt>
              <c:pt idx="1262">
                <c:v>-7.618599696845102</c:v>
              </c:pt>
              <c:pt idx="1263">
                <c:v>-7.618594283040761</c:v>
              </c:pt>
              <c:pt idx="1264">
                <c:v>-7.619656680469299</c:v>
              </c:pt>
              <c:pt idx="1265">
                <c:v>-7.621611184805519</c:v>
              </c:pt>
              <c:pt idx="1266">
                <c:v>-7.6246125937134615</c:v>
              </c:pt>
              <c:pt idx="1267">
                <c:v>-7.625156376201175</c:v>
              </c:pt>
              <c:pt idx="1268">
                <c:v>-7.625867799487107</c:v>
              </c:pt>
              <c:pt idx="1269">
                <c:v>-7.627795221203392</c:v>
              </c:pt>
              <c:pt idx="1270">
                <c:v>-7.630070185425605</c:v>
              </c:pt>
              <c:pt idx="1271">
                <c:v>-7.6290023697485045</c:v>
              </c:pt>
              <c:pt idx="1272">
                <c:v>-7.630138748534512</c:v>
              </c:pt>
              <c:pt idx="1273">
                <c:v>-7.633491126343254</c:v>
              </c:pt>
              <c:pt idx="1274">
                <c:v>-7.634293051117439</c:v>
              </c:pt>
              <c:pt idx="1275">
                <c:v>-7.634293051117439</c:v>
              </c:pt>
              <c:pt idx="1276">
                <c:v>-7.636609924187164</c:v>
              </c:pt>
              <c:pt idx="1277">
                <c:v>-7.640293497617776</c:v>
              </c:pt>
              <c:pt idx="1278">
                <c:v>-7.643108330652653</c:v>
              </c:pt>
              <c:pt idx="1279">
                <c:v>-7.643079690879017</c:v>
              </c:pt>
              <c:pt idx="1280">
                <c:v>-7.6437254990960914</c:v>
              </c:pt>
              <c:pt idx="1281">
                <c:v>-7.647331344255192</c:v>
              </c:pt>
              <c:pt idx="1282">
                <c:v>-7.650512662799462</c:v>
              </c:pt>
              <c:pt idx="1283">
                <c:v>-7.648681138442538</c:v>
              </c:pt>
              <c:pt idx="1284">
                <c:v>-7.649029405243444</c:v>
              </c:pt>
              <c:pt idx="1285">
                <c:v>-7.6516620305626395</c:v>
              </c:pt>
              <c:pt idx="1286">
                <c:v>-7.65294724087952</c:v>
              </c:pt>
              <c:pt idx="1287">
                <c:v>-7.651397270263344</c:v>
              </c:pt>
              <c:pt idx="1288">
                <c:v>-7.653287218851052</c:v>
              </c:pt>
              <c:pt idx="1289">
                <c:v>-7.656215377441133</c:v>
              </c:pt>
              <c:pt idx="1290">
                <c:v>-7.659403214851005</c:v>
              </c:pt>
              <c:pt idx="1291">
                <c:v>-7.660413421712551</c:v>
              </c:pt>
              <c:pt idx="1292">
                <c:v>-7.66145785125229</c:v>
              </c:pt>
              <c:pt idx="1293">
                <c:v>-7.665874104053288</c:v>
              </c:pt>
              <c:pt idx="1294">
                <c:v>-7.668554481715435</c:v>
              </c:pt>
              <c:pt idx="1295">
                <c:v>-7.667016489183774</c:v>
              </c:pt>
              <c:pt idx="1296">
                <c:v>-7.667502964779035</c:v>
              </c:pt>
              <c:pt idx="1297">
                <c:v>-7.671897781132612</c:v>
              </c:pt>
              <c:pt idx="1298">
                <c:v>-7.674644455798569</c:v>
              </c:pt>
              <c:pt idx="1299">
                <c:v>-7.673694868541542</c:v>
              </c:pt>
              <c:pt idx="1300">
                <c:v>-7.674636243123281</c:v>
              </c:pt>
              <c:pt idx="1301">
                <c:v>-7.675781355688248</c:v>
              </c:pt>
              <c:pt idx="1302">
                <c:v>-7.678140698426</c:v>
              </c:pt>
              <c:pt idx="1303">
                <c:v>-7.678511347869369</c:v>
              </c:pt>
              <c:pt idx="1304">
                <c:v>-7.678612865739398</c:v>
              </c:pt>
              <c:pt idx="1305">
                <c:v>-7.68063573201682</c:v>
              </c:pt>
              <c:pt idx="1306">
                <c:v>-7.6839709133685155</c:v>
              </c:pt>
              <c:pt idx="1307">
                <c:v>-7.684000282962658</c:v>
              </c:pt>
              <c:pt idx="1308">
                <c:v>-7.686590505721029</c:v>
              </c:pt>
              <c:pt idx="1309">
                <c:v>-7.690633895757103</c:v>
              </c:pt>
              <c:pt idx="1310">
                <c:v>-7.691879711495834</c:v>
              </c:pt>
              <c:pt idx="1311">
                <c:v>-7.691292623582276</c:v>
              </c:pt>
              <c:pt idx="1312">
                <c:v>-7.6934120085560584</c:v>
              </c:pt>
              <c:pt idx="1313">
                <c:v>-7.696888216849141</c:v>
              </c:pt>
              <c:pt idx="1314">
                <c:v>-7.698165134358408</c:v>
              </c:pt>
              <c:pt idx="1315">
                <c:v>-7.697262246156063</c:v>
              </c:pt>
              <c:pt idx="1316">
                <c:v>-7.696914150684002</c:v>
              </c:pt>
              <c:pt idx="1317">
                <c:v>-7.699521908861637</c:v>
              </c:pt>
              <c:pt idx="1318">
                <c:v>-7.7016906775475205</c:v>
              </c:pt>
              <c:pt idx="1319">
                <c:v>-7.69817813926384</c:v>
              </c:pt>
              <c:pt idx="1320">
                <c:v>-7.698787638947671</c:v>
              </c:pt>
              <c:pt idx="1321">
                <c:v>-7.702537142766427</c:v>
              </c:pt>
              <c:pt idx="1322">
                <c:v>-7.705163568862976</c:v>
              </c:pt>
              <c:pt idx="1323">
                <c:v>-7.7048795183633745</c:v>
              </c:pt>
              <c:pt idx="1324">
                <c:v>-7.70637893468798</c:v>
              </c:pt>
              <c:pt idx="1325">
                <c:v>-7.708773273244983</c:v>
              </c:pt>
              <c:pt idx="1326">
                <c:v>-7.710366460990355</c:v>
              </c:pt>
              <c:pt idx="1327">
                <c:v>-7.709578037123231</c:v>
              </c:pt>
              <c:pt idx="1328">
                <c:v>-7.709348905515559</c:v>
              </c:pt>
              <c:pt idx="1329">
                <c:v>-7.712859168933012</c:v>
              </c:pt>
              <c:pt idx="1330">
                <c:v>-7.71552189115968</c:v>
              </c:pt>
              <c:pt idx="1331">
                <c:v>-7.713435755958005</c:v>
              </c:pt>
              <c:pt idx="1332">
                <c:v>-7.713099133564042</c:v>
              </c:pt>
              <c:pt idx="1333">
                <c:v>-7.716502026181038</c:v>
              </c:pt>
              <c:pt idx="1334">
                <c:v>-7.7174753141301835</c:v>
              </c:pt>
              <c:pt idx="1335">
                <c:v>-7.715910067197617</c:v>
              </c:pt>
              <c:pt idx="1336">
                <c:v>-7.716205945831665</c:v>
              </c:pt>
              <c:pt idx="1337">
                <c:v>-7.717466250230614</c:v>
              </c:pt>
              <c:pt idx="1338">
                <c:v>-7.720456245175752</c:v>
              </c:pt>
              <c:pt idx="1339">
                <c:v>-7.720239546724193</c:v>
              </c:pt>
              <c:pt idx="1340">
                <c:v>-7.7208488587360105</c:v>
              </c:pt>
              <c:pt idx="1341">
                <c:v>-7.7235083247468355</c:v>
              </c:pt>
              <c:pt idx="1342">
                <c:v>-7.726494081529599</c:v>
              </c:pt>
              <c:pt idx="1343">
                <c:v>-7.724762378101035</c:v>
              </c:pt>
              <c:pt idx="1344">
                <c:v>-7.724909880951387</c:v>
              </c:pt>
              <c:pt idx="1345">
                <c:v>-7.727854261598169</c:v>
              </c:pt>
              <c:pt idx="1346">
                <c:v>-7.727599048097243</c:v>
              </c:pt>
              <c:pt idx="1347">
                <c:v>-7.726022374134124</c:v>
              </c:pt>
              <c:pt idx="1348">
                <c:v>-7.726332163402669</c:v>
              </c:pt>
              <c:pt idx="1349">
                <c:v>-7.7269825145782525</c:v>
              </c:pt>
              <c:pt idx="1350">
                <c:v>-7.726975566181536</c:v>
              </c:pt>
              <c:pt idx="1351">
                <c:v>-7.725768234561875</c:v>
              </c:pt>
              <c:pt idx="1352">
                <c:v>-7.726544982554136</c:v>
              </c:pt>
              <c:pt idx="1353">
                <c:v>-7.7307930376169915</c:v>
              </c:pt>
              <c:pt idx="1354">
                <c:v>-7.73401775313236</c:v>
              </c:pt>
              <c:pt idx="1355">
                <c:v>-7.731740377793674</c:v>
              </c:pt>
              <c:pt idx="1356">
                <c:v>-7.732760198337858</c:v>
              </c:pt>
              <c:pt idx="1357">
                <c:v>-7.736044540682599</c:v>
              </c:pt>
              <c:pt idx="1358">
                <c:v>-7.736939427309967</c:v>
              </c:pt>
              <c:pt idx="1359">
                <c:v>-7.733982444924935</c:v>
              </c:pt>
              <c:pt idx="1360">
                <c:v>-7.7349532885957215</c:v>
              </c:pt>
              <c:pt idx="1361">
                <c:v>-7.73747060193157</c:v>
              </c:pt>
              <c:pt idx="1362">
                <c:v>-7.739289571845871</c:v>
              </c:pt>
              <c:pt idx="1363">
                <c:v>-7.737935913253056</c:v>
              </c:pt>
              <c:pt idx="1364">
                <c:v>-7.735694663502939</c:v>
              </c:pt>
              <c:pt idx="1365">
                <c:v>-7.737938288569154</c:v>
              </c:pt>
              <c:pt idx="1366">
                <c:v>-7.7402389332013355</c:v>
              </c:pt>
              <c:pt idx="1367">
                <c:v>-7.738313751793078</c:v>
              </c:pt>
              <c:pt idx="1368">
                <c:v>-7.737878909563778</c:v>
              </c:pt>
              <c:pt idx="1369">
                <c:v>-7.74104202280685</c:v>
              </c:pt>
              <c:pt idx="1370">
                <c:v>-7.742892862161821</c:v>
              </c:pt>
              <c:pt idx="1371">
                <c:v>-7.742374215513732</c:v>
              </c:pt>
              <c:pt idx="1372">
                <c:v>-7.7442958277608485</c:v>
              </c:pt>
              <c:pt idx="1373">
                <c:v>-7.746388223412711</c:v>
              </c:pt>
              <c:pt idx="1374">
                <c:v>-7.748026152194937</c:v>
              </c:pt>
              <c:pt idx="1375">
                <c:v>-7.746761370293513</c:v>
              </c:pt>
              <c:pt idx="1376">
                <c:v>-7.7480674835886765</c:v>
              </c:pt>
              <c:pt idx="1377">
                <c:v>-7.7509974250902385</c:v>
              </c:pt>
              <c:pt idx="1378">
                <c:v>-7.753984236910295</c:v>
              </c:pt>
              <c:pt idx="1379">
                <c:v>-7.751362305403582</c:v>
              </c:pt>
              <c:pt idx="1380">
                <c:v>-7.750738032301193</c:v>
              </c:pt>
              <c:pt idx="1381">
                <c:v>-7.753075704198318</c:v>
              </c:pt>
              <c:pt idx="1382">
                <c:v>-7.751323108929577</c:v>
              </c:pt>
              <c:pt idx="1383">
                <c:v>-7.750078013880253</c:v>
              </c:pt>
              <c:pt idx="1384">
                <c:v>-7.750948471194915</c:v>
              </c:pt>
              <c:pt idx="1385">
                <c:v>-7.753969448809416</c:v>
              </c:pt>
              <c:pt idx="1386">
                <c:v>-7.756493166371578</c:v>
              </c:pt>
              <c:pt idx="1387">
                <c:v>-7.756681611662455</c:v>
              </c:pt>
              <c:pt idx="1388">
                <c:v>-7.7574660253322</c:v>
              </c:pt>
              <c:pt idx="1389">
                <c:v>-7.7594507517174005</c:v>
              </c:pt>
              <c:pt idx="1390">
                <c:v>-7.760985972420413</c:v>
              </c:pt>
              <c:pt idx="1391">
                <c:v>-7.757620095678608</c:v>
              </c:pt>
              <c:pt idx="1392">
                <c:v>-7.758991740435383</c:v>
              </c:pt>
              <c:pt idx="1393">
                <c:v>-7.762672457589947</c:v>
              </c:pt>
              <c:pt idx="1394">
                <c:v>-7.762901340094676</c:v>
              </c:pt>
              <c:pt idx="1395">
                <c:v>-7.759330962864923</c:v>
              </c:pt>
              <c:pt idx="1396">
                <c:v>-7.758991740435383</c:v>
              </c:pt>
              <c:pt idx="1397">
                <c:v>-7.760750586523276</c:v>
              </c:pt>
              <c:pt idx="1398">
                <c:v>-7.763042250846436</c:v>
              </c:pt>
              <c:pt idx="1399">
                <c:v>-7.761081164644876</c:v>
              </c:pt>
              <c:pt idx="1400">
                <c:v>-7.758772384676148</c:v>
              </c:pt>
              <c:pt idx="1401">
                <c:v>-7.762081944755358</c:v>
              </c:pt>
              <c:pt idx="1402">
                <c:v>-7.765751069863044</c:v>
              </c:pt>
              <c:pt idx="1403">
                <c:v>-7.764956617716856</c:v>
              </c:pt>
              <c:pt idx="1404">
                <c:v>-7.764587717150939</c:v>
              </c:pt>
              <c:pt idx="1405">
                <c:v>-7.767598594316012</c:v>
              </c:pt>
              <c:pt idx="1406">
                <c:v>-7.7688389089750345</c:v>
              </c:pt>
              <c:pt idx="1407">
                <c:v>-7.767769023090035</c:v>
              </c:pt>
              <c:pt idx="1408">
                <c:v>-7.768803203616109</c:v>
              </c:pt>
              <c:pt idx="1409">
                <c:v>-7.7687063038651765</c:v>
              </c:pt>
              <c:pt idx="1410">
                <c:v>-7.769727386870534</c:v>
              </c:pt>
              <c:pt idx="1411">
                <c:v>-7.768522763607013</c:v>
              </c:pt>
              <c:pt idx="1412">
                <c:v>-7.767761390520443</c:v>
              </c:pt>
              <c:pt idx="1413">
                <c:v>-7.769262496425451</c:v>
              </c:pt>
              <c:pt idx="1414">
                <c:v>-7.77076880878999</c:v>
              </c:pt>
              <c:pt idx="1415">
                <c:v>-7.7679904259791535</c:v>
              </c:pt>
              <c:pt idx="1416">
                <c:v>-7.76823231674099</c:v>
              </c:pt>
              <c:pt idx="1417">
                <c:v>-7.7725426624664244</c:v>
              </c:pt>
              <c:pt idx="1418">
                <c:v>-7.773621809095134</c:v>
              </c:pt>
              <c:pt idx="1419">
                <c:v>-7.770602320677359</c:v>
              </c:pt>
              <c:pt idx="1420">
                <c:v>-7.769686497423641</c:v>
              </c:pt>
              <c:pt idx="1421">
                <c:v>-7.769645611826186</c:v>
              </c:pt>
              <c:pt idx="1422">
                <c:v>-7.769926778073084</c:v>
              </c:pt>
              <c:pt idx="1423">
                <c:v>-7.769275261495272</c:v>
              </c:pt>
              <c:pt idx="1424">
                <c:v>-7.7688644146002055</c:v>
              </c:pt>
              <c:pt idx="1425">
                <c:v>-7.771140435501577</c:v>
              </c:pt>
              <c:pt idx="1426">
                <c:v>-7.7725555243154965</c:v>
              </c:pt>
              <c:pt idx="1427">
                <c:v>-7.7684157342664735</c:v>
              </c:pt>
              <c:pt idx="1428">
                <c:v>-7.768148276256584</c:v>
              </c:pt>
              <c:pt idx="1429">
                <c:v>-7.77054086427331</c:v>
              </c:pt>
              <c:pt idx="1430">
                <c:v>-7.771019942351947</c:v>
              </c:pt>
              <c:pt idx="1431">
                <c:v>-7.769025134492545</c:v>
              </c:pt>
              <c:pt idx="1432">
                <c:v>-7.77038726130009</c:v>
              </c:pt>
              <c:pt idx="1433">
                <c:v>-7.774001048154639</c:v>
              </c:pt>
              <c:pt idx="1434">
                <c:v>-7.776418402703955</c:v>
              </c:pt>
              <c:pt idx="1435">
                <c:v>-7.7756145759950295</c:v>
              </c:pt>
              <c:pt idx="1436">
                <c:v>-7.774075903149402</c:v>
              </c:pt>
              <c:pt idx="1437">
                <c:v>-7.77588148889362</c:v>
              </c:pt>
              <c:pt idx="1438">
                <c:v>-7.779575463228095</c:v>
              </c:pt>
              <c:pt idx="1439">
                <c:v>-7.777309535288659</c:v>
              </c:pt>
              <c:pt idx="1440">
                <c:v>-7.776171910568441</c:v>
              </c:pt>
              <c:pt idx="1441">
                <c:v>-7.778609238169554</c:v>
              </c:pt>
              <c:pt idx="1442">
                <c:v>-7.77782738748599</c:v>
              </c:pt>
              <c:pt idx="1443">
                <c:v>-7.774362536355836</c:v>
              </c:pt>
              <c:pt idx="1444">
                <c:v>-7.772861748791555</c:v>
              </c:pt>
              <c:pt idx="1445">
                <c:v>-7.772144133959205</c:v>
              </c:pt>
              <c:pt idx="1446">
                <c:v>-7.775479886140375</c:v>
              </c:pt>
              <c:pt idx="1447">
                <c:v>-7.7751640468909455</c:v>
              </c:pt>
              <c:pt idx="1448">
                <c:v>-7.776011117429908</c:v>
              </c:pt>
              <c:pt idx="1449">
                <c:v>-7.779183491238952</c:v>
              </c:pt>
              <c:pt idx="1450">
                <c:v>-7.782468680790293</c:v>
              </c:pt>
              <c:pt idx="1451">
                <c:v>-7.780693217676439</c:v>
              </c:pt>
              <c:pt idx="1452">
                <c:v>-7.780355232046784</c:v>
              </c:pt>
              <c:pt idx="1453">
                <c:v>-7.783079688154794</c:v>
              </c:pt>
              <c:pt idx="1454">
                <c:v>-7.782660844746229</c:v>
              </c:pt>
              <c:pt idx="1455">
                <c:v>-7.781196753648289</c:v>
              </c:pt>
              <c:pt idx="1456">
                <c:v>-7.781666722482851</c:v>
              </c:pt>
              <c:pt idx="1457">
                <c:v>-7.783417164001863</c:v>
              </c:pt>
              <c:pt idx="1458">
                <c:v>-7.7840876201488</c:v>
              </c:pt>
              <c:pt idx="1459">
                <c:v>-7.78150125645265</c:v>
              </c:pt>
              <c:pt idx="1460">
                <c:v>-7.778617063788862</c:v>
              </c:pt>
              <c:pt idx="1461">
                <c:v>-7.780077704154573</c:v>
              </c:pt>
              <c:pt idx="1462">
                <c:v>-7.781622066708247</c:v>
              </c:pt>
              <c:pt idx="1463">
                <c:v>-7.777319938299221</c:v>
              </c:pt>
              <c:pt idx="1464">
                <c:v>-7.777442192342999</c:v>
              </c:pt>
              <c:pt idx="1465">
                <c:v>-7.780840022037129</c:v>
              </c:pt>
              <c:pt idx="1466">
                <c:v>-7.78375226269555</c:v>
              </c:pt>
              <c:pt idx="1467">
                <c:v>-7.782134570657286</c:v>
              </c:pt>
              <c:pt idx="1468">
                <c:v>-7.78336969061204</c:v>
              </c:pt>
              <c:pt idx="1469">
                <c:v>-7.785071419831869</c:v>
              </c:pt>
              <c:pt idx="1470">
                <c:v>-7.786840982901761</c:v>
              </c:pt>
              <c:pt idx="1471">
                <c:v>-7.785235603331961</c:v>
              </c:pt>
              <c:pt idx="1472">
                <c:v>-7.783026981234428</c:v>
              </c:pt>
              <c:pt idx="1473">
                <c:v>-7.7858080827455804</c:v>
              </c:pt>
              <c:pt idx="1474">
                <c:v>-7.786793133790629</c:v>
              </c:pt>
              <c:pt idx="1475">
                <c:v>-7.782405522167109</c:v>
              </c:pt>
              <c:pt idx="1476">
                <c:v>-7.779784659699842</c:v>
              </c:pt>
              <c:pt idx="1477">
                <c:v>-7.7824160479664775</c:v>
              </c:pt>
              <c:pt idx="1478">
                <c:v>-7.7841325301749205</c:v>
              </c:pt>
              <c:pt idx="1479">
                <c:v>-7.782042538223026</c:v>
              </c:pt>
              <c:pt idx="1480">
                <c:v>-7.782839923310957</c:v>
              </c:pt>
              <c:pt idx="1481">
                <c:v>-7.784084978527178</c:v>
              </c:pt>
              <c:pt idx="1482">
                <c:v>-7.786407874781261</c:v>
              </c:pt>
              <c:pt idx="1483">
                <c:v>-7.784976115952495</c:v>
              </c:pt>
              <c:pt idx="1484">
                <c:v>-7.782139830242641</c:v>
              </c:pt>
              <c:pt idx="1485">
                <c:v>-7.782616086640466</c:v>
              </c:pt>
              <c:pt idx="1486">
                <c:v>-7.785121727534564</c:v>
              </c:pt>
              <c:pt idx="1487">
                <c:v>-7.7830981370882295</c:v>
              </c:pt>
              <c:pt idx="1488">
                <c:v>-7.782513423706301</c:v>
              </c:pt>
              <c:pt idx="1489">
                <c:v>-7.784058563194654</c:v>
              </c:pt>
              <c:pt idx="1490">
                <c:v>-7.782476576264053</c:v>
              </c:pt>
              <c:pt idx="1491">
                <c:v>-7.779306271074952</c:v>
              </c:pt>
              <c:pt idx="1492">
                <c:v>-7.778998081115574</c:v>
              </c:pt>
              <c:pt idx="1493">
                <c:v>-7.7805124019465906</c:v>
              </c:pt>
              <c:pt idx="1494">
                <c:v>-7.779792506528131</c:v>
              </c:pt>
              <c:pt idx="1495">
                <c:v>-7.777304333876824</c:v>
              </c:pt>
              <c:pt idx="1496">
                <c:v>-7.777338144167343</c:v>
              </c:pt>
              <c:pt idx="1497">
                <c:v>-7.781230868341846</c:v>
              </c:pt>
              <c:pt idx="1498">
                <c:v>-7.785312420151208</c:v>
              </c:pt>
              <c:pt idx="1499">
                <c:v>-7.781706128450428</c:v>
              </c:pt>
              <c:pt idx="1500">
                <c:v>-7.781133779715064</c:v>
              </c:pt>
              <c:pt idx="1501">
                <c:v>-7.784114037248785</c:v>
              </c:pt>
              <c:pt idx="1502">
                <c:v>-7.785877043217016</c:v>
              </c:pt>
              <c:pt idx="1503">
                <c:v>-7.783301127098065</c:v>
              </c:pt>
              <c:pt idx="1504">
                <c:v>-7.782766176135413</c:v>
              </c:pt>
              <c:pt idx="1505">
                <c:v>-7.78414838188124</c:v>
              </c:pt>
              <c:pt idx="1506">
                <c:v>-7.784774987528095</c:v>
              </c:pt>
              <c:pt idx="1507">
                <c:v>-7.782366052691389</c:v>
              </c:pt>
              <c:pt idx="1508">
                <c:v>-7.779750658415464</c:v>
              </c:pt>
              <c:pt idx="1509">
                <c:v>-7.782352896996565</c:v>
              </c:pt>
              <c:pt idx="1510">
                <c:v>-7.784825260902465</c:v>
              </c:pt>
              <c:pt idx="1511">
                <c:v>-7.7829927251660616</c:v>
              </c:pt>
              <c:pt idx="1512">
                <c:v>-7.784003096225526</c:v>
              </c:pt>
              <c:pt idx="1513">
                <c:v>-7.788721901996629</c:v>
              </c:pt>
              <c:pt idx="1514">
                <c:v>-7.790434052671541</c:v>
              </c:pt>
              <c:pt idx="1515">
                <c:v>-7.787311780174025</c:v>
              </c:pt>
              <c:pt idx="1516">
                <c:v>-7.786076029026898</c:v>
              </c:pt>
              <c:pt idx="1517">
                <c:v>-7.787037751319978</c:v>
              </c:pt>
              <c:pt idx="1518">
                <c:v>-7.790219664336072</c:v>
              </c:pt>
              <c:pt idx="1519">
                <c:v>-7.788377612504948</c:v>
              </c:pt>
              <c:pt idx="1520">
                <c:v>-7.786553967280856</c:v>
              </c:pt>
              <c:pt idx="1521">
                <c:v>-7.787447528392871</c:v>
              </c:pt>
              <c:pt idx="1522">
                <c:v>-7.789205435456953</c:v>
              </c:pt>
              <c:pt idx="1523">
                <c:v>-7.786479586776455</c:v>
              </c:pt>
              <c:pt idx="1524">
                <c:v>-7.785468744598907</c:v>
              </c:pt>
              <c:pt idx="1525">
                <c:v>-7.787847033960564</c:v>
              </c:pt>
              <c:pt idx="1526">
                <c:v>-7.787154791035536</c:v>
              </c:pt>
              <c:pt idx="1527">
                <c:v>-7.7862830710296</c:v>
              </c:pt>
              <c:pt idx="1528">
                <c:v>-7.7883589379342615</c:v>
              </c:pt>
              <c:pt idx="1529">
                <c:v>-7.791051009310267</c:v>
              </c:pt>
              <c:pt idx="1530">
                <c:v>-7.793090510098799</c:v>
              </c:pt>
              <c:pt idx="1531">
                <c:v>-7.791956570754692</c:v>
              </c:pt>
              <c:pt idx="1532">
                <c:v>-7.791978090723078</c:v>
              </c:pt>
              <c:pt idx="1533">
                <c:v>-7.795630369783778</c:v>
              </c:pt>
              <c:pt idx="1534">
                <c:v>-7.797770593073119</c:v>
              </c:pt>
              <c:pt idx="1535">
                <c:v>-7.793133663634109</c:v>
              </c:pt>
              <c:pt idx="1536">
                <c:v>-7.792640350833361</c:v>
              </c:pt>
              <c:pt idx="1537">
                <c:v>-7.795361887503558</c:v>
              </c:pt>
              <c:pt idx="1538">
                <c:v>-7.7957524620737795</c:v>
              </c:pt>
              <c:pt idx="1539">
                <c:v>-7.7909114467650555</c:v>
              </c:pt>
              <c:pt idx="1540">
                <c:v>-7.790241098407795</c:v>
              </c:pt>
              <c:pt idx="1541">
                <c:v>-7.7923521704984875</c:v>
              </c:pt>
              <c:pt idx="1542">
                <c:v>-7.794887703243765</c:v>
              </c:pt>
              <c:pt idx="1543">
                <c:v>-7.7948497908598195</c:v>
              </c:pt>
              <c:pt idx="1544">
                <c:v>-7.793651840794156</c:v>
              </c:pt>
              <c:pt idx="1545">
                <c:v>-7.796869162870548</c:v>
              </c:pt>
              <c:pt idx="1546">
                <c:v>-7.799023716938816</c:v>
              </c:pt>
              <c:pt idx="1547">
                <c:v>-7.795039385884397</c:v>
              </c:pt>
              <c:pt idx="1548">
                <c:v>-7.793751768942319</c:v>
              </c:pt>
              <c:pt idx="1549">
                <c:v>-7.796809315340579</c:v>
              </c:pt>
              <c:pt idx="1550">
                <c:v>-7.797816940646351</c:v>
              </c:pt>
              <c:pt idx="1551">
                <c:v>-7.794887703243765</c:v>
              </c:pt>
              <c:pt idx="1552">
                <c:v>-7.794297728408963</c:v>
              </c:pt>
              <c:pt idx="1553">
                <c:v>-7.794024662883704</c:v>
              </c:pt>
              <c:pt idx="1554">
                <c:v>-7.792481424008109</c:v>
              </c:pt>
              <c:pt idx="1555">
                <c:v>-7.790208947696891</c:v>
              </c:pt>
              <c:pt idx="1556">
                <c:v>-7.788172236379257</c:v>
              </c:pt>
              <c:pt idx="1557">
                <c:v>-7.788922195849041</c:v>
              </c:pt>
              <c:pt idx="1558">
                <c:v>-7.790991958144528</c:v>
              </c:pt>
              <c:pt idx="1559">
                <c:v>-7.788284247680509</c:v>
              </c:pt>
              <c:pt idx="1560">
                <c:v>-7.787924314115243</c:v>
              </c:pt>
              <c:pt idx="1561">
                <c:v>-7.790683412210516</c:v>
              </c:pt>
              <c:pt idx="1562">
                <c:v>-7.790096438948391</c:v>
              </c:pt>
              <c:pt idx="1563">
                <c:v>-7.787298473808705</c:v>
              </c:pt>
              <c:pt idx="1564">
                <c:v>-7.78679579193628</c:v>
              </c:pt>
              <c:pt idx="1565">
                <c:v>-7.788036261483496</c:v>
              </c:pt>
              <c:pt idx="1566">
                <c:v>-7.787599297219881</c:v>
              </c:pt>
              <c:pt idx="1567">
                <c:v>-7.784748530194695</c:v>
              </c:pt>
              <c:pt idx="1568">
                <c:v>-7.783293216619868</c:v>
              </c:pt>
              <c:pt idx="1569">
                <c:v>-7.784063846132627</c:v>
              </c:pt>
              <c:pt idx="1570">
                <c:v>-7.784740593308963</c:v>
              </c:pt>
              <c:pt idx="1571">
                <c:v>-7.779321947595317</c:v>
              </c:pt>
              <c:pt idx="1572">
                <c:v>-7.779659129724973</c:v>
              </c:pt>
              <c:pt idx="1573">
                <c:v>-7.7833987015113975</c:v>
              </c:pt>
              <c:pt idx="1574">
                <c:v>-7.784629492136215</c:v>
              </c:pt>
              <c:pt idx="1575">
                <c:v>-7.782210840879975</c:v>
              </c:pt>
              <c:pt idx="1576">
                <c:v>-7.782760908959181</c:v>
              </c:pt>
              <c:pt idx="1577">
                <c:v>-7.785323016640925</c:v>
              </c:pt>
              <c:pt idx="1578">
                <c:v>-7.7865300578722945</c:v>
              </c:pt>
              <c:pt idx="1579">
                <c:v>-7.783282669539734</c:v>
              </c:pt>
              <c:pt idx="1580">
                <c:v>-7.780976384820288</c:v>
              </c:pt>
              <c:pt idx="1581">
                <c:v>-7.784296359047595</c:v>
              </c:pt>
              <c:pt idx="1582">
                <c:v>-7.7867878175481335</c:v>
              </c:pt>
              <c:pt idx="1583">
                <c:v>-7.783871060519417</c:v>
              </c:pt>
              <c:pt idx="1584">
                <c:v>-7.782118792283393</c:v>
              </c:pt>
              <c:pt idx="1585">
                <c:v>-7.784227649092788</c:v>
              </c:pt>
              <c:pt idx="1586">
                <c:v>-7.7847194289894475</c:v>
              </c:pt>
              <c:pt idx="1587">
                <c:v>-7.782481839992973</c:v>
              </c:pt>
              <c:pt idx="1588">
                <c:v>-7.782652945921788</c:v>
              </c:pt>
              <c:pt idx="1589">
                <c:v>-7.782258187756133</c:v>
              </c:pt>
              <c:pt idx="1590">
                <c:v>-7.782945298147096</c:v>
              </c:pt>
              <c:pt idx="1591">
                <c:v>-7.783174576733953</c:v>
              </c:pt>
              <c:pt idx="1592">
                <c:v>-7.7840823369216245</c:v>
              </c:pt>
              <c:pt idx="1593">
                <c:v>-7.787482137667456</c:v>
              </c:pt>
              <c:pt idx="1594">
                <c:v>-7.789855446875055</c:v>
              </c:pt>
              <c:pt idx="1595">
                <c:v>-7.787016474760035</c:v>
              </c:pt>
              <c:pt idx="1596">
                <c:v>-7.787351701716324</c:v>
              </c:pt>
              <c:pt idx="1597">
                <c:v>-7.791083222421565</c:v>
              </c:pt>
              <c:pt idx="1598">
                <c:v>-7.791153025693949</c:v>
              </c:pt>
              <c:pt idx="1599">
                <c:v>-7.788382948244066</c:v>
              </c:pt>
              <c:pt idx="1600">
                <c:v>-7.787708497075466</c:v>
              </c:pt>
              <c:pt idx="1601">
                <c:v>-7.788334928951813</c:v>
              </c:pt>
              <c:pt idx="1602">
                <c:v>-7.7886978729407055</c:v>
              </c:pt>
              <c:pt idx="1603">
                <c:v>-7.78735436328296</c:v>
              </c:pt>
              <c:pt idx="1604">
                <c:v>-7.786817057687212</c:v>
              </c:pt>
              <c:pt idx="1605">
                <c:v>-7.789844739219418</c:v>
              </c:pt>
              <c:pt idx="1606">
                <c:v>-7.793325209195593</c:v>
              </c:pt>
              <c:pt idx="1607">
                <c:v>-7.790879246391955</c:v>
              </c:pt>
              <c:pt idx="1608">
                <c:v>-7.791177190979369</c:v>
              </c:pt>
              <c:pt idx="1609">
                <c:v>-7.793641039128198</c:v>
              </c:pt>
              <c:pt idx="1610">
                <c:v>-7.793077025498329</c:v>
              </c:pt>
              <c:pt idx="1611">
                <c:v>-7.789413975094844</c:v>
              </c:pt>
              <c:pt idx="1612">
                <c:v>-7.790584187501431</c:v>
              </c:pt>
              <c:pt idx="1613">
                <c:v>-7.79531851200361</c:v>
              </c:pt>
              <c:pt idx="1614">
                <c:v>-7.797081416047379</c:v>
              </c:pt>
              <c:pt idx="1615">
                <c:v>-7.7947550243770065</c:v>
              </c:pt>
              <c:pt idx="1616">
                <c:v>-7.792147597748292</c:v>
              </c:pt>
              <c:pt idx="1617">
                <c:v>-7.794958120738631</c:v>
              </c:pt>
              <c:pt idx="1618">
                <c:v>-7.797773319264042</c:v>
              </c:pt>
              <c:pt idx="1619">
                <c:v>-7.79418685932463</c:v>
              </c:pt>
              <c:pt idx="1620">
                <c:v>-7.792271406585181</c:v>
              </c:pt>
              <c:pt idx="1621">
                <c:v>-7.795033967734902</c:v>
              </c:pt>
              <c:pt idx="1622">
                <c:v>-7.7973645817447075</c:v>
              </c:pt>
              <c:pt idx="1623">
                <c:v>-7.796518356259349</c:v>
              </c:pt>
              <c:pt idx="1624">
                <c:v>-7.797898742549346</c:v>
              </c:pt>
              <c:pt idx="1625">
                <c:v>-7.798758594067648</c:v>
              </c:pt>
              <c:pt idx="1626">
                <c:v>-7.79895537081903</c:v>
              </c:pt>
              <c:pt idx="1627">
                <c:v>-7.796757635473568</c:v>
              </c:pt>
              <c:pt idx="1628">
                <c:v>-7.795988604538516</c:v>
              </c:pt>
              <c:pt idx="1629">
                <c:v>-7.798280688621822</c:v>
              </c:pt>
              <c:pt idx="1630">
                <c:v>-7.800126943147882</c:v>
              </c:pt>
              <c:pt idx="1631">
                <c:v>-7.7966406984777</c:v>
              </c:pt>
              <c:pt idx="1632">
                <c:v>-7.795730754269043</c:v>
              </c:pt>
              <c:pt idx="1633">
                <c:v>-7.7976860896414735</c:v>
              </c:pt>
              <c:pt idx="1634">
                <c:v>-7.795416112971307</c:v>
              </c:pt>
              <c:pt idx="1635">
                <c:v>-7.792791250450109</c:v>
              </c:pt>
              <c:pt idx="1636">
                <c:v>-7.7930176982297885</c:v>
              </c:pt>
              <c:pt idx="1637">
                <c:v>-7.795630369783778</c:v>
              </c:pt>
              <c:pt idx="1638">
                <c:v>-7.797590702298693</c:v>
              </c:pt>
              <c:pt idx="1639">
                <c:v>-7.795619518796685</c:v>
              </c:pt>
              <c:pt idx="1640">
                <c:v>-7.794587203065082</c:v>
              </c:pt>
              <c:pt idx="1641">
                <c:v>-7.796029331737111</c:v>
              </c:pt>
              <c:pt idx="1642">
                <c:v>-7.797615228471623</c:v>
              </c:pt>
              <c:pt idx="1643">
                <c:v>-7.79423553007152</c:v>
              </c:pt>
              <c:pt idx="1644">
                <c:v>-7.794589909345951</c:v>
              </c:pt>
              <c:pt idx="1645">
                <c:v>-7.797487162613704</c:v>
              </c:pt>
              <c:pt idx="1646">
                <c:v>-7.797631580023099</c:v>
              </c:pt>
              <c:pt idx="1647">
                <c:v>-7.794116566762757</c:v>
              </c:pt>
              <c:pt idx="1648">
                <c:v>-7.7939570989074785</c:v>
              </c:pt>
              <c:pt idx="1649">
                <c:v>-7.794931035735541</c:v>
              </c:pt>
              <c:pt idx="1650">
                <c:v>-7.795964170052501</c:v>
              </c:pt>
              <c:pt idx="1651">
                <c:v>-7.793284734784151</c:v>
              </c:pt>
              <c:pt idx="1652">
                <c:v>-7.790573461863623</c:v>
              </c:pt>
              <c:pt idx="1653">
                <c:v>-7.794089534191174</c:v>
              </c:pt>
              <c:pt idx="1654">
                <c:v>-7.796882765732163</c:v>
              </c:pt>
              <c:pt idx="1655">
                <c:v>-7.794470848938198</c:v>
              </c:pt>
              <c:pt idx="1656">
                <c:v>-7.793897651301896</c:v>
              </c:pt>
              <c:pt idx="1657">
                <c:v>-7.797203917006822</c:v>
              </c:pt>
              <c:pt idx="1658">
                <c:v>-7.7987859188409585</c:v>
              </c:pt>
              <c:pt idx="1659">
                <c:v>-7.796659732587349</c:v>
              </c:pt>
              <c:pt idx="1660">
                <c:v>-7.796439531754268</c:v>
              </c:pt>
              <c:pt idx="1661">
                <c:v>-7.7962112932015035</c:v>
              </c:pt>
              <c:pt idx="1662">
                <c:v>-7.797642481399454</c:v>
              </c:pt>
              <c:pt idx="1663">
                <c:v>-7.795112537519269</c:v>
              </c:pt>
              <c:pt idx="1664">
                <c:v>-7.7925891646592325</c:v>
              </c:pt>
              <c:pt idx="1665">
                <c:v>-7.792578389391258</c:v>
              </c:pt>
              <c:pt idx="1666">
                <c:v>-7.794197674574798</c:v>
              </c:pt>
              <c:pt idx="1667">
                <c:v>-7.791916223687885</c:v>
              </c:pt>
              <c:pt idx="1668">
                <c:v>-7.792826288218122</c:v>
              </c:pt>
              <c:pt idx="1669">
                <c:v>-7.796844678793273</c:v>
              </c:pt>
              <c:pt idx="1670">
                <c:v>-7.797566177510767</c:v>
              </c:pt>
              <c:pt idx="1671">
                <c:v>-7.796349852302956</c:v>
              </c:pt>
              <c:pt idx="1672">
                <c:v>-7.79704331168395</c:v>
              </c:pt>
              <c:pt idx="1673">
                <c:v>-7.798452674005356</c:v>
              </c:pt>
              <c:pt idx="1674">
                <c:v>-7.798753129319285</c:v>
              </c:pt>
              <c:pt idx="1675">
                <c:v>-7.797735154148322</c:v>
              </c:pt>
              <c:pt idx="1676">
                <c:v>-7.797429953902516</c:v>
              </c:pt>
              <c:pt idx="1677">
                <c:v>-7.80035999185573</c:v>
              </c:pt>
              <c:pt idx="1678">
                <c:v>-7.802633970101873</c:v>
              </c:pt>
              <c:pt idx="1679">
                <c:v>-7.797244758339775</c:v>
              </c:pt>
              <c:pt idx="1680">
                <c:v>-7.796249324631535</c:v>
              </c:pt>
              <c:pt idx="1681">
                <c:v>-7.798843306461548</c:v>
              </c:pt>
              <c:pt idx="1682">
                <c:v>-7.799636578582133</c:v>
              </c:pt>
              <c:pt idx="1683">
                <c:v>-7.795991319566269</c:v>
              </c:pt>
              <c:pt idx="1684">
                <c:v>-7.795893589258697</c:v>
              </c:pt>
              <c:pt idx="1685">
                <c:v>-7.79831071290843</c:v>
              </c:pt>
              <c:pt idx="1686">
                <c:v>-7.800689214842276</c:v>
              </c:pt>
              <c:pt idx="1687">
                <c:v>-7.800403873836888</c:v>
              </c:pt>
              <c:pt idx="1688">
                <c:v>-7.799291737496996</c:v>
              </c:pt>
              <c:pt idx="1689">
                <c:v>-7.801683885569747</c:v>
              </c:pt>
              <c:pt idx="1690">
                <c:v>-7.80385422493175</c:v>
              </c:pt>
              <c:pt idx="1691">
                <c:v>-7.8011038420247525</c:v>
              </c:pt>
              <c:pt idx="1692">
                <c:v>-7.799904977745806</c:v>
              </c:pt>
              <c:pt idx="1693">
                <c:v>-7.802537489926377</c:v>
              </c:pt>
              <c:pt idx="1694">
                <c:v>-7.802512684202347</c:v>
              </c:pt>
              <c:pt idx="1695">
                <c:v>-7.798753129319285</c:v>
              </c:pt>
              <c:pt idx="1696">
                <c:v>-7.797413609940528</c:v>
              </c:pt>
              <c:pt idx="1697">
                <c:v>-7.796964391850444</c:v>
              </c:pt>
              <c:pt idx="1698">
                <c:v>-7.799384762882341</c:v>
              </c:pt>
              <c:pt idx="1699">
                <c:v>-7.79719847178594</c:v>
              </c:pt>
              <c:pt idx="1700">
                <c:v>-7.794963537941955</c:v>
              </c:pt>
              <c:pt idx="1701">
                <c:v>-7.797073250545195</c:v>
              </c:pt>
              <c:pt idx="1702">
                <c:v>-7.80152161525788</c:v>
              </c:pt>
              <c:pt idx="1703">
                <c:v>-7.800031018252224</c:v>
              </c:pt>
              <c:pt idx="1704">
                <c:v>-7.798594681521344</c:v>
              </c:pt>
              <c:pt idx="1705">
                <c:v>-7.800173542885941</c:v>
              </c:pt>
              <c:pt idx="1706">
                <c:v>-7.799453176615482</c:v>
              </c:pt>
              <c:pt idx="1707">
                <c:v>-7.7979478310879395</c:v>
              </c:pt>
              <c:pt idx="1708">
                <c:v>-7.7983871477328695</c:v>
              </c:pt>
              <c:pt idx="1709">
                <c:v>-7.798906168271935</c:v>
              </c:pt>
              <c:pt idx="1710">
                <c:v>-7.79831344249196</c:v>
              </c:pt>
              <c:pt idx="1711">
                <c:v>-7.79522906371448</c:v>
              </c:pt>
              <c:pt idx="1712">
                <c:v>-7.793578934762011</c:v>
              </c:pt>
              <c:pt idx="1713">
                <c:v>-7.795934307547522</c:v>
              </c:pt>
              <c:pt idx="1714">
                <c:v>-7.7969099727336575</c:v>
              </c:pt>
              <c:pt idx="1715">
                <c:v>-7.791862433428905</c:v>
              </c:pt>
              <c:pt idx="1716">
                <c:v>-7.792511050022768</c:v>
              </c:pt>
              <c:pt idx="1717">
                <c:v>-7.797190304082625</c:v>
              </c:pt>
              <c:pt idx="1718">
                <c:v>-7.798504555983569</c:v>
              </c:pt>
              <c:pt idx="1719">
                <c:v>-7.7951721516665735</c:v>
              </c:pt>
              <c:pt idx="1720">
                <c:v>-7.796241174759013</c:v>
              </c:pt>
              <c:pt idx="1721">
                <c:v>-7.79851547929511</c:v>
              </c:pt>
              <c:pt idx="1722">
                <c:v>-7.801381396540103</c:v>
              </c:pt>
              <c:pt idx="1723">
                <c:v>-7.800453246366195</c:v>
              </c:pt>
              <c:pt idx="1724">
                <c:v>-7.7975253059415826</c:v>
              </c:pt>
              <c:pt idx="1725">
                <c:v>-7.799458650179733</c:v>
              </c:pt>
              <c:pt idx="1726">
                <c:v>-7.800442274207941</c:v>
              </c:pt>
              <c:pt idx="1727">
                <c:v>-7.796534666564001</c:v>
              </c:pt>
              <c:pt idx="1728">
                <c:v>-7.794600734638071</c:v>
              </c:pt>
              <c:pt idx="1729">
                <c:v>-7.796953507481556</c:v>
              </c:pt>
              <c:pt idx="1730">
                <c:v>-7.798073304789281</c:v>
              </c:pt>
              <c:pt idx="1731">
                <c:v>-7.796287359392293</c:v>
              </c:pt>
              <c:pt idx="1732">
                <c:v>-7.797863293166288</c:v>
              </c:pt>
              <c:pt idx="1733">
                <c:v>-7.7996174135590195</c:v>
              </c:pt>
              <c:pt idx="1734">
                <c:v>-7.801727901530653</c:v>
              </c:pt>
              <c:pt idx="1735">
                <c:v>-7.799554448722794</c:v>
              </c:pt>
              <c:pt idx="1736">
                <c:v>-7.79568734191443</c:v>
              </c:pt>
              <c:pt idx="1737">
                <c:v>-7.796654294185181</c:v>
              </c:pt>
              <c:pt idx="1738">
                <c:v>-7.799721462423475</c:v>
              </c:pt>
              <c:pt idx="1739">
                <c:v>-7.798231562447869</c:v>
              </c:pt>
              <c:pt idx="1740">
                <c:v>-7.798076032881081</c:v>
              </c:pt>
              <c:pt idx="1741">
                <c:v>-7.800645304021677</c:v>
              </c:pt>
              <c:pt idx="1742">
                <c:v>-7.799957033520931</c:v>
              </c:pt>
              <c:pt idx="1743">
                <c:v>-7.797620678920376</c:v>
              </c:pt>
              <c:pt idx="1744">
                <c:v>-7.7972556500105865</c:v>
              </c:pt>
              <c:pt idx="1745">
                <c:v>-7.798433561154588</c:v>
              </c:pt>
              <c:pt idx="1746">
                <c:v>-7.798346198832533</c:v>
              </c:pt>
              <c:pt idx="1747">
                <c:v>-7.797144023331782</c:v>
              </c:pt>
              <c:pt idx="1748">
                <c:v>-7.797773319264042</c:v>
              </c:pt>
              <c:pt idx="1749">
                <c:v>-7.800930803748258</c:v>
              </c:pt>
              <c:pt idx="1750">
                <c:v>-7.804003541139704</c:v>
              </c:pt>
              <c:pt idx="1751">
                <c:v>-7.8002036983222816</c:v>
              </c:pt>
              <c:pt idx="1752">
                <c:v>-7.80023111417242</c:v>
              </c:pt>
              <c:pt idx="1753">
                <c:v>-7.804219310778965</c:v>
              </c:pt>
              <c:pt idx="1754">
                <c:v>-7.805344153897626</c:v>
              </c:pt>
              <c:pt idx="1755">
                <c:v>-7.801436378876975</c:v>
              </c:pt>
              <c:pt idx="1756">
                <c:v>-7.8008621568688135</c:v>
              </c:pt>
              <c:pt idx="1757">
                <c:v>-7.802366634781766</c:v>
              </c:pt>
              <c:pt idx="1758">
                <c:v>-7.803552983706847</c:v>
              </c:pt>
              <c:pt idx="1759">
                <c:v>-7.800313372108502</c:v>
              </c:pt>
              <c:pt idx="1760">
                <c:v>-7.796714120354952</c:v>
              </c:pt>
              <c:pt idx="1761">
                <c:v>-7.799458650179733</c:v>
              </c:pt>
              <c:pt idx="1762">
                <c:v>-7.802479612107454</c:v>
              </c:pt>
              <c:pt idx="1763">
                <c:v>-7.801142304339724</c:v>
              </c:pt>
              <c:pt idx="1764">
                <c:v>-7.800864902535668</c:v>
              </c:pt>
              <c:pt idx="1765">
                <c:v>-7.804205476175709</c:v>
              </c:pt>
              <c:pt idx="1766">
                <c:v>-7.80544958403583</c:v>
              </c:pt>
              <c:pt idx="1767">
                <c:v>-7.80249614784009</c:v>
              </c:pt>
              <c:pt idx="1768">
                <c:v>-7.802504415942513</c:v>
              </c:pt>
              <c:pt idx="1769">
                <c:v>-7.803180176201977</c:v>
              </c:pt>
              <c:pt idx="1770">
                <c:v>-7.80554671339054</c:v>
              </c:pt>
              <c:pt idx="1771">
                <c:v>-7.80350878239318</c:v>
              </c:pt>
              <c:pt idx="1772">
                <c:v>-7.802104970940339</c:v>
              </c:pt>
              <c:pt idx="1773">
                <c:v>-7.801868232185674</c:v>
              </c:pt>
              <c:pt idx="1774">
                <c:v>-7.802135260789613</c:v>
              </c:pt>
              <c:pt idx="1775">
                <c:v>-7.798002380416895</c:v>
              </c:pt>
              <c:pt idx="1776">
                <c:v>-7.798449943546604</c:v>
              </c:pt>
              <c:pt idx="1777">
                <c:v>-7.80156561477485</c:v>
              </c:pt>
              <c:pt idx="1778">
                <c:v>-7.801095600543268</c:v>
              </c:pt>
              <c:pt idx="1779">
                <c:v>-7.799111215669962</c:v>
              </c:pt>
              <c:pt idx="1780">
                <c:v>-7.800305145613753</c:v>
              </c:pt>
              <c:pt idx="1781">
                <c:v>-7.803425917053474</c:v>
              </c:pt>
              <c:pt idx="1782">
                <c:v>-7.805072373178498</c:v>
              </c:pt>
              <c:pt idx="1783">
                <c:v>-7.803533645078566</c:v>
              </c:pt>
              <c:pt idx="1784">
                <c:v>-7.801934285834259</c:v>
              </c:pt>
              <c:pt idx="1785">
                <c:v>-7.804390896483235</c:v>
              </c:pt>
              <c:pt idx="1786">
                <c:v>-7.806238347085015</c:v>
              </c:pt>
              <c:pt idx="1787">
                <c:v>-7.801598617338194</c:v>
              </c:pt>
              <c:pt idx="1788">
                <c:v>-7.801417134267264</c:v>
              </c:pt>
              <c:pt idx="1789">
                <c:v>-7.80325195128814</c:v>
              </c:pt>
              <c:pt idx="1790">
                <c:v>-7.803033902174934</c:v>
              </c:pt>
              <c:pt idx="1791">
                <c:v>-7.798447213105019</c:v>
              </c:pt>
              <c:pt idx="1792">
                <c:v>-7.798783186286261</c:v>
              </c:pt>
              <c:pt idx="1793">
                <c:v>-7.801428131082677</c:v>
              </c:pt>
              <c:pt idx="1794">
                <c:v>-7.803677324025912</c:v>
              </c:pt>
              <c:pt idx="1795">
                <c:v>-7.802929056773629</c:v>
              </c:pt>
              <c:pt idx="1796">
                <c:v>-7.801730652676336</c:v>
              </c:pt>
              <c:pt idx="1797">
                <c:v>-7.805477333063487</c:v>
              </c:pt>
              <c:pt idx="1798">
                <c:v>-7.8078201838764105</c:v>
              </c:pt>
              <c:pt idx="1799">
                <c:v>-7.803224344081948</c:v>
              </c:pt>
              <c:pt idx="1800">
                <c:v>-7.801474870654909</c:v>
              </c:pt>
              <c:pt idx="1801">
                <c:v>-7.804989208989553</c:v>
              </c:pt>
              <c:pt idx="1802">
                <c:v>-7.806655526134509</c:v>
              </c:pt>
              <c:pt idx="1803">
                <c:v>-7.804432419340272</c:v>
              </c:pt>
              <c:pt idx="1804">
                <c:v>-7.8035446956178545</c:v>
              </c:pt>
              <c:pt idx="1805">
                <c:v>-7.80273047171557</c:v>
              </c:pt>
              <c:pt idx="1806">
                <c:v>-7.803442488856577</c:v>
              </c:pt>
              <c:pt idx="1807">
                <c:v>-7.801601367665013</c:v>
              </c:pt>
              <c:pt idx="1808">
                <c:v>-7.800527315685917</c:v>
              </c:pt>
              <c:pt idx="1809">
                <c:v>-7.800974743446228</c:v>
              </c:pt>
              <c:pt idx="1810">
                <c:v>-7.801626121390203</c:v>
              </c:pt>
              <c:pt idx="1811">
                <c:v>-7.799018248853402</c:v>
              </c:pt>
              <c:pt idx="1812">
                <c:v>-7.801400639566222</c:v>
              </c:pt>
              <c:pt idx="1813">
                <c:v>-7.806513640290257</c:v>
              </c:pt>
              <c:pt idx="1814">
                <c:v>-7.806574840263468</c:v>
              </c:pt>
              <c:pt idx="1815">
                <c:v>-7.804208243061104</c:v>
              </c:pt>
              <c:pt idx="1816">
                <c:v>-7.805069600782276</c:v>
              </c:pt>
              <c:pt idx="1817">
                <c:v>-7.807739281357956</c:v>
              </c:pt>
              <c:pt idx="1818">
                <c:v>-7.8086691737390135</c:v>
              </c:pt>
              <c:pt idx="1819">
                <c:v>-7.806071587607262</c:v>
              </c:pt>
              <c:pt idx="1820">
                <c:v>-7.804241447060884</c:v>
              </c:pt>
              <c:pt idx="1821">
                <c:v>-7.805938226112727</c:v>
              </c:pt>
              <c:pt idx="1822">
                <c:v>-7.807307126702785</c:v>
              </c:pt>
              <c:pt idx="1823">
                <c:v>-7.802482368019172</c:v>
              </c:pt>
              <c:pt idx="1824">
                <c:v>-7.802014114065839</c:v>
              </c:pt>
              <c:pt idx="1825">
                <c:v>-7.805338605651907</c:v>
              </c:pt>
              <c:pt idx="1826">
                <c:v>-7.807259755253316</c:v>
              </c:pt>
              <c:pt idx="1827">
                <c:v>-7.805435710186853</c:v>
              </c:pt>
              <c:pt idx="1828">
                <c:v>-7.805377444860515</c:v>
              </c:pt>
              <c:pt idx="1829">
                <c:v>-7.806352336233239</c:v>
              </c:pt>
              <c:pt idx="1830">
                <c:v>-7.806207769720202</c:v>
              </c:pt>
              <c:pt idx="1831">
                <c:v>-7.80445456648742</c:v>
              </c:pt>
              <c:pt idx="1832">
                <c:v>-7.803279560249377</c:v>
              </c:pt>
              <c:pt idx="1833">
                <c:v>-7.8076054068489436</c:v>
              </c:pt>
              <c:pt idx="1834">
                <c:v>-7.809612267447087</c:v>
              </c:pt>
              <c:pt idx="1835">
                <c:v>-7.805841009167067</c:v>
              </c:pt>
              <c:pt idx="1836">
                <c:v>-7.803845931091921</c:v>
              </c:pt>
              <c:pt idx="1837">
                <c:v>-7.806313409745511</c:v>
              </c:pt>
              <c:pt idx="1838">
                <c:v>-7.8070814620077</c:v>
              </c:pt>
              <c:pt idx="1839">
                <c:v>-7.803807228600175</c:v>
              </c:pt>
              <c:pt idx="1840">
                <c:v>-7.8025650535037885</c:v>
              </c:pt>
              <c:pt idx="1841">
                <c:v>-7.801887496795423</c:v>
              </c:pt>
              <c:pt idx="1842">
                <c:v>-7.80425251562497</c:v>
              </c:pt>
              <c:pt idx="1843">
                <c:v>-7.803790642873758</c:v>
              </c:pt>
              <c:pt idx="1844">
                <c:v>-7.803149813389933</c:v>
              </c:pt>
              <c:pt idx="1845">
                <c:v>-7.804756433947579</c:v>
              </c:pt>
              <c:pt idx="1846">
                <c:v>-7.806091039580566</c:v>
              </c:pt>
              <c:pt idx="1847">
                <c:v>-7.80132916976677</c:v>
              </c:pt>
              <c:pt idx="1848">
                <c:v>-7.802424497545314</c:v>
              </c:pt>
              <c:pt idx="1849">
                <c:v>-7.80516387218385</c:v>
              </c:pt>
              <c:pt idx="1850">
                <c:v>-7.8035806118125555</c:v>
              </c:pt>
              <c:pt idx="1851">
                <c:v>-7.799946073891844</c:v>
              </c:pt>
              <c:pt idx="1852">
                <c:v>-7.798930768848694</c:v>
              </c:pt>
              <c:pt idx="1853">
                <c:v>-7.799696817018415</c:v>
              </c:pt>
              <c:pt idx="1854">
                <c:v>-7.798419909633289</c:v>
              </c:pt>
              <c:pt idx="1855">
                <c:v>-7.795578830009536</c:v>
              </c:pt>
              <c:pt idx="1856">
                <c:v>-7.794403215517741</c:v>
              </c:pt>
              <c:pt idx="1857">
                <c:v>-7.79723114413537</c:v>
              </c:pt>
              <c:pt idx="1858">
                <c:v>-7.800642559742798</c:v>
              </c:pt>
              <c:pt idx="1859">
                <c:v>-7.796893648328231</c:v>
              </c:pt>
              <c:pt idx="1860">
                <c:v>-7.7975116829399065</c:v>
              </c:pt>
              <c:pt idx="1861">
                <c:v>-7.800431302326884</c:v>
              </c:pt>
              <c:pt idx="1862">
                <c:v>-7.800650792631459</c:v>
              </c:pt>
              <c:pt idx="1863">
                <c:v>-7.797803308493714</c:v>
              </c:pt>
              <c:pt idx="1864">
                <c:v>-7.7982561248402185</c:v>
              </c:pt>
              <c:pt idx="1865">
                <c:v>-7.800373704498548</c:v>
              </c:pt>
              <c:pt idx="1866">
                <c:v>-7.801763667783971</c:v>
              </c:pt>
              <c:pt idx="1867">
                <c:v>-7.799844710431855</c:v>
              </c:pt>
              <c:pt idx="1868">
                <c:v>-7.797517132089298</c:v>
              </c:pt>
              <c:pt idx="1869">
                <c:v>-7.799409390584767</c:v>
              </c:pt>
              <c:pt idx="1870">
                <c:v>-7.800886868495433</c:v>
              </c:pt>
              <c:pt idx="1871">
                <c:v>-7.797282880382715</c:v>
              </c:pt>
              <c:pt idx="1872">
                <c:v>-7.79571718744206</c:v>
              </c:pt>
              <c:pt idx="1873">
                <c:v>-7.799776234998055</c:v>
              </c:pt>
              <c:pt idx="1874">
                <c:v>-7.801942543246762</c:v>
              </c:pt>
              <c:pt idx="1875">
                <c:v>-7.800689214842276</c:v>
              </c:pt>
              <c:pt idx="1876">
                <c:v>-7.802416230964223</c:v>
              </c:pt>
              <c:pt idx="1877">
                <c:v>-7.804011837990031</c:v>
              </c:pt>
              <c:pt idx="1878">
                <c:v>-7.806549802868395</c:v>
              </c:pt>
              <c:pt idx="1879">
                <c:v>-7.8046871797460575</c:v>
              </c:pt>
              <c:pt idx="1880">
                <c:v>-7.803735361693211</c:v>
              </c:pt>
              <c:pt idx="1881">
                <c:v>-7.805102870705065</c:v>
              </c:pt>
              <c:pt idx="1882">
                <c:v>-7.8070508252261455</c:v>
              </c:pt>
              <c:pt idx="1883">
                <c:v>-7.803934406883696</c:v>
              </c:pt>
              <c:pt idx="1884">
                <c:v>-7.800779794933823</c:v>
              </c:pt>
              <c:pt idx="1885">
                <c:v>-7.803163614404984</c:v>
              </c:pt>
              <c:pt idx="1886">
                <c:v>-7.802022372996303</c:v>
              </c:pt>
              <c:pt idx="1887">
                <c:v>-7.800623350276173</c:v>
              </c:pt>
              <c:pt idx="1888">
                <c:v>-7.802281232408801</c:v>
              </c:pt>
              <c:pt idx="1889">
                <c:v>-7.80539131684826</c:v>
              </c:pt>
              <c:pt idx="1890">
                <c:v>-7.807549637980965</c:v>
              </c:pt>
              <c:pt idx="1891">
                <c:v>-7.806583186382596</c:v>
              </c:pt>
              <c:pt idx="1892">
                <c:v>-7.806730660940348</c:v>
              </c:pt>
              <c:pt idx="1893">
                <c:v>-7.809489017248225</c:v>
              </c:pt>
              <c:pt idx="1894">
                <c:v>-7.811023732420135</c:v>
              </c:pt>
              <c:pt idx="1895">
                <c:v>-7.8069338682996</c:v>
              </c:pt>
              <c:pt idx="1896">
                <c:v>-7.807393523238636</c:v>
              </c:pt>
              <c:pt idx="1897">
                <c:v>-7.8106922013198785</c:v>
              </c:pt>
              <c:pt idx="1898">
                <c:v>-7.811639703195394</c:v>
              </c:pt>
              <c:pt idx="1899">
                <c:v>-7.807290406777654</c:v>
              </c:pt>
              <c:pt idx="1900">
                <c:v>-7.806480262121319</c:v>
              </c:pt>
              <c:pt idx="1901">
                <c:v>-7.80621332908095</c:v>
              </c:pt>
              <c:pt idx="1902">
                <c:v>-7.80702576037594</c:v>
              </c:pt>
              <c:pt idx="1903">
                <c:v>-7.804296792702501</c:v>
              </c:pt>
              <c:pt idx="1904">
                <c:v>-7.802322554040587</c:v>
              </c:pt>
              <c:pt idx="1905">
                <c:v>-7.806093818505018</c:v>
              </c:pt>
              <c:pt idx="1906">
                <c:v>-7.809816827918138</c:v>
              </c:pt>
              <c:pt idx="1907">
                <c:v>-7.80861047301889</c:v>
              </c:pt>
              <c:pt idx="1908">
                <c:v>-7.808739065895292</c:v>
              </c:pt>
              <c:pt idx="1909">
                <c:v>-7.811032164476762</c:v>
              </c:pt>
              <c:pt idx="1910">
                <c:v>-7.811893095378886</c:v>
              </c:pt>
              <c:pt idx="1911">
                <c:v>-7.810027093181269</c:v>
              </c:pt>
              <c:pt idx="1912">
                <c:v>-7.810484421034669</c:v>
              </c:pt>
              <c:pt idx="1913">
                <c:v>-7.8106922013198785</c:v>
              </c:pt>
              <c:pt idx="1914">
                <c:v>-7.811439909185935</c:v>
              </c:pt>
              <c:pt idx="1915">
                <c:v>-7.808071356663661</c:v>
              </c:pt>
              <c:pt idx="1916">
                <c:v>-7.805477333063487</c:v>
              </c:pt>
              <c:pt idx="1917">
                <c:v>-7.80557724424614</c:v>
              </c:pt>
              <c:pt idx="1918">
                <c:v>-7.807569156270156</c:v>
              </c:pt>
              <c:pt idx="1919">
                <c:v>-7.8037934071175075</c:v>
              </c:pt>
              <c:pt idx="1920">
                <c:v>-7.802052657085134</c:v>
              </c:pt>
              <c:pt idx="1921">
                <c:v>-7.805224882232173</c:v>
              </c:pt>
              <c:pt idx="1922">
                <c:v>-7.805263711271305</c:v>
              </c:pt>
              <c:pt idx="1923">
                <c:v>-7.803180176201977</c:v>
              </c:pt>
              <c:pt idx="1924">
                <c:v>-7.803000790366295</c:v>
              </c:pt>
              <c:pt idx="1925">
                <c:v>-7.803174655532803</c:v>
              </c:pt>
              <c:pt idx="1926">
                <c:v>-7.8033541132129125</c:v>
              </c:pt>
              <c:pt idx="1927">
                <c:v>-7.802184830554822</c:v>
              </c:pt>
              <c:pt idx="1928">
                <c:v>-7.801485868932387</c:v>
              </c:pt>
              <c:pt idx="1929">
                <c:v>-7.803000790366295</c:v>
              </c:pt>
              <c:pt idx="1930">
                <c:v>-7.803597189519663</c:v>
              </c:pt>
              <c:pt idx="1931">
                <c:v>-7.797833299794367</c:v>
              </c:pt>
              <c:pt idx="1932">
                <c:v>-7.796866442349352</c:v>
              </c:pt>
              <c:pt idx="1933">
                <c:v>-7.799691340451661</c:v>
              </c:pt>
              <c:pt idx="1934">
                <c:v>-7.799387499224756</c:v>
              </c:pt>
              <c:pt idx="1935">
                <c:v>-7.794660278568477</c:v>
              </c:pt>
              <c:pt idx="1936">
                <c:v>-7.794657571849072</c:v>
              </c:pt>
              <c:pt idx="1937">
                <c:v>-7.795649359663587</c:v>
              </c:pt>
              <c:pt idx="1938">
                <c:v>-7.798122413063821</c:v>
              </c:pt>
              <c:pt idx="1939">
                <c:v>-7.798166069525649</c:v>
              </c:pt>
              <c:pt idx="1940">
                <c:v>-7.79666517105762</c:v>
              </c:pt>
              <c:pt idx="1941">
                <c:v>-7.799195996879997</c:v>
              </c:pt>
              <c:pt idx="1942">
                <c:v>-7.802187584596567</c:v>
              </c:pt>
              <c:pt idx="1943">
                <c:v>-7.7998858008750815</c:v>
              </c:pt>
              <c:pt idx="1944">
                <c:v>-7.797945103801339</c:v>
              </c:pt>
              <c:pt idx="1945">
                <c:v>-7.799683125731016</c:v>
              </c:pt>
              <c:pt idx="1946">
                <c:v>-7.7998173189627344</c:v>
              </c:pt>
              <c:pt idx="1947">
                <c:v>-7.7966406984777</c:v>
              </c:pt>
              <c:pt idx="1948">
                <c:v>-7.796010325235807</c:v>
              </c:pt>
              <c:pt idx="1949">
                <c:v>-7.794955412162308</c:v>
              </c:pt>
              <c:pt idx="1950">
                <c:v>-7.796249324631535</c:v>
              </c:pt>
              <c:pt idx="1951">
                <c:v>-7.794565553425212</c:v>
              </c:pt>
              <c:pt idx="1952">
                <c:v>-7.79465215846087</c:v>
              </c:pt>
              <c:pt idx="1953">
                <c:v>-7.7981278698815615</c:v>
              </c:pt>
              <c:pt idx="1954">
                <c:v>-7.801221987115471</c:v>
              </c:pt>
              <c:pt idx="1955">
                <c:v>-7.798720342273055</c:v>
              </c:pt>
              <c:pt idx="1956">
                <c:v>-7.797620678920376</c:v>
              </c:pt>
              <c:pt idx="1957">
                <c:v>-7.79895810445732</c:v>
              </c:pt>
              <c:pt idx="1958">
                <c:v>-7.799116684926029</c:v>
              </c:pt>
              <c:pt idx="1959">
                <c:v>-7.798602875679548</c:v>
              </c:pt>
              <c:pt idx="1960">
                <c:v>-7.799116684926029</c:v>
              </c:pt>
              <c:pt idx="1961">
                <c:v>-7.800601397640383</c:v>
              </c:pt>
              <c:pt idx="1962">
                <c:v>-7.801359405554243</c:v>
              </c:pt>
              <c:pt idx="1963">
                <c:v>-7.799718723976068</c:v>
              </c:pt>
              <c:pt idx="1964">
                <c:v>-7.798231562447869</c:v>
              </c:pt>
              <c:pt idx="1965">
                <c:v>-7.800505367903805</c:v>
              </c:pt>
              <c:pt idx="1966">
                <c:v>-7.802396942886909</c:v>
              </c:pt>
              <c:pt idx="1967">
                <c:v>-7.798166069525649</c:v>
              </c:pt>
              <c:pt idx="1968">
                <c:v>-7.799762541206787</c:v>
              </c:pt>
              <c:pt idx="1969">
                <c:v>-7.803859754246298</c:v>
              </c:pt>
              <c:pt idx="1970">
                <c:v>-7.806088260673894</c:v>
              </c:pt>
              <c:pt idx="1971">
                <c:v>-7.803716014942325</c:v>
              </c:pt>
              <c:pt idx="1972">
                <c:v>-7.80445456648742</c:v>
              </c:pt>
              <c:pt idx="1973">
                <c:v>-7.807209602879348</c:v>
              </c:pt>
              <c:pt idx="1974">
                <c:v>-7.809147460893523</c:v>
              </c:pt>
              <c:pt idx="1975">
                <c:v>-7.807153884811158</c:v>
              </c:pt>
              <c:pt idx="1976">
                <c:v>-7.804390896483235</c:v>
              </c:pt>
              <c:pt idx="1977">
                <c:v>-7.806914378540339</c:v>
              </c:pt>
              <c:pt idx="1978">
                <c:v>-7.808574138453549</c:v>
              </c:pt>
              <c:pt idx="1979">
                <c:v>-7.804061622420865</c:v>
              </c:pt>
              <c:pt idx="1980">
                <c:v>-7.801205499824402</c:v>
              </c:pt>
              <c:pt idx="1981">
                <c:v>-7.803829343887415</c:v>
              </c:pt>
              <c:pt idx="1982">
                <c:v>-7.8053552506017105</c:v>
              </c:pt>
              <c:pt idx="1983">
                <c:v>-7.8042801882694235</c:v>
              </c:pt>
              <c:pt idx="1984">
                <c:v>-7.805341379765906</c:v>
              </c:pt>
              <c:pt idx="1985">
                <c:v>-7.806488606423058</c:v>
              </c:pt>
              <c:pt idx="1986">
                <c:v>-7.808926432358837</c:v>
              </c:pt>
              <c:pt idx="1987">
                <c:v>-7.807209602879348</c:v>
              </c:pt>
              <c:pt idx="1988">
                <c:v>-7.805599449852935</c:v>
              </c:pt>
              <c:pt idx="1989">
                <c:v>-7.806558148506373</c:v>
              </c:pt>
              <c:pt idx="1990">
                <c:v>-7.808887274476213</c:v>
              </c:pt>
              <c:pt idx="1991">
                <c:v>-7.806135504505739</c:v>
              </c:pt>
              <c:pt idx="1992">
                <c:v>-7.805993788425378</c:v>
              </c:pt>
              <c:pt idx="1993">
                <c:v>-7.807524544326598</c:v>
              </c:pt>
              <c:pt idx="1994">
                <c:v>-7.805083462940368</c:v>
              </c:pt>
              <c:pt idx="1995">
                <c:v>-7.801043408125416</c:v>
              </c:pt>
              <c:pt idx="1996">
                <c:v>-7.801406137730295</c:v>
              </c:pt>
              <c:pt idx="1997">
                <c:v>-7.802942850775145</c:v>
              </c:pt>
              <c:pt idx="1998">
                <c:v>-7.803188457337323</c:v>
              </c:pt>
              <c:pt idx="1999">
                <c:v>-7.801095600543268</c:v>
              </c:pt>
            </c:numLit>
          </c:yVal>
        </c:ser>
        <c:ser>
          <c:idx val="5"/>
          <c:order val="5"/>
          <c:tx>
            <c:v>omega</c:v>
          </c:tx>
          <c:spPr>
            <a:ln xmlns:a="http://schemas.openxmlformats.org/drawingml/2006/main" w="16193">
              <a:solidFill>
                <a:srgbClr val="B0E47D"/>
              </a:solidFill>
            </a:ln>
          </c:spPr>
          <c:marker>
            <c:symbol val="none"/>
          </c:marker>
          <c:xVal>
            <c:numLit>
              <c:formatCode>General</c:formatCode>
              <c:ptCount val="200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pt idx="50">
                <c:v>51</c:v>
              </c:pt>
              <c:pt idx="51">
                <c:v>52</c:v>
              </c:pt>
              <c:pt idx="52">
                <c:v>53</c:v>
              </c:pt>
              <c:pt idx="53">
                <c:v>54</c:v>
              </c:pt>
              <c:pt idx="54">
                <c:v>55</c:v>
              </c:pt>
              <c:pt idx="55">
                <c:v>56</c:v>
              </c:pt>
              <c:pt idx="56">
                <c:v>57</c:v>
              </c:pt>
              <c:pt idx="57">
                <c:v>58</c:v>
              </c:pt>
              <c:pt idx="58">
                <c:v>59</c:v>
              </c:pt>
              <c:pt idx="59">
                <c:v>60</c:v>
              </c:pt>
              <c:pt idx="60">
                <c:v>61</c:v>
              </c:pt>
              <c:pt idx="61">
                <c:v>62</c:v>
              </c:pt>
              <c:pt idx="62">
                <c:v>63</c:v>
              </c:pt>
              <c:pt idx="63">
                <c:v>64</c:v>
              </c:pt>
              <c:pt idx="64">
                <c:v>65</c:v>
              </c:pt>
              <c:pt idx="65">
                <c:v>66</c:v>
              </c:pt>
              <c:pt idx="66">
                <c:v>67</c:v>
              </c:pt>
              <c:pt idx="67">
                <c:v>68</c:v>
              </c:pt>
              <c:pt idx="68">
                <c:v>69</c:v>
              </c:pt>
              <c:pt idx="69">
                <c:v>70</c:v>
              </c:pt>
              <c:pt idx="70">
                <c:v>71</c:v>
              </c:pt>
              <c:pt idx="71">
                <c:v>72</c:v>
              </c:pt>
              <c:pt idx="72">
                <c:v>73</c:v>
              </c:pt>
              <c:pt idx="73">
                <c:v>74</c:v>
              </c:pt>
              <c:pt idx="74">
                <c:v>75</c:v>
              </c:pt>
              <c:pt idx="75">
                <c:v>76</c:v>
              </c:pt>
              <c:pt idx="76">
                <c:v>77</c:v>
              </c:pt>
              <c:pt idx="77">
                <c:v>78</c:v>
              </c:pt>
              <c:pt idx="78">
                <c:v>79</c:v>
              </c:pt>
              <c:pt idx="79">
                <c:v>80</c:v>
              </c:pt>
              <c:pt idx="80">
                <c:v>81</c:v>
              </c:pt>
              <c:pt idx="81">
                <c:v>82</c:v>
              </c:pt>
              <c:pt idx="82">
                <c:v>83</c:v>
              </c:pt>
              <c:pt idx="83">
                <c:v>84</c:v>
              </c:pt>
              <c:pt idx="84">
                <c:v>85</c:v>
              </c:pt>
              <c:pt idx="85">
                <c:v>86</c:v>
              </c:pt>
              <c:pt idx="86">
                <c:v>87</c:v>
              </c:pt>
              <c:pt idx="87">
                <c:v>88</c:v>
              </c:pt>
              <c:pt idx="88">
                <c:v>89</c:v>
              </c:pt>
              <c:pt idx="89">
                <c:v>90</c:v>
              </c:pt>
              <c:pt idx="90">
                <c:v>91</c:v>
              </c:pt>
              <c:pt idx="91">
                <c:v>92</c:v>
              </c:pt>
              <c:pt idx="92">
                <c:v>93</c:v>
              </c:pt>
              <c:pt idx="93">
                <c:v>94</c:v>
              </c:pt>
              <c:pt idx="94">
                <c:v>95</c:v>
              </c:pt>
              <c:pt idx="95">
                <c:v>96</c:v>
              </c:pt>
              <c:pt idx="96">
                <c:v>97</c:v>
              </c:pt>
              <c:pt idx="97">
                <c:v>98</c:v>
              </c:pt>
              <c:pt idx="98">
                <c:v>99</c:v>
              </c:pt>
              <c:pt idx="99">
                <c:v>100</c:v>
              </c:pt>
              <c:pt idx="100">
                <c:v>101</c:v>
              </c:pt>
              <c:pt idx="101">
                <c:v>102</c:v>
              </c:pt>
              <c:pt idx="102">
                <c:v>103</c:v>
              </c:pt>
              <c:pt idx="103">
                <c:v>104</c:v>
              </c:pt>
              <c:pt idx="104">
                <c:v>105</c:v>
              </c:pt>
              <c:pt idx="105">
                <c:v>106</c:v>
              </c:pt>
              <c:pt idx="106">
                <c:v>107</c:v>
              </c:pt>
              <c:pt idx="107">
                <c:v>108</c:v>
              </c:pt>
              <c:pt idx="108">
                <c:v>109</c:v>
              </c:pt>
              <c:pt idx="109">
                <c:v>110</c:v>
              </c:pt>
              <c:pt idx="110">
                <c:v>111</c:v>
              </c:pt>
              <c:pt idx="111">
                <c:v>112</c:v>
              </c:pt>
              <c:pt idx="112">
                <c:v>113</c:v>
              </c:pt>
              <c:pt idx="113">
                <c:v>114</c:v>
              </c:pt>
              <c:pt idx="114">
                <c:v>115</c:v>
              </c:pt>
              <c:pt idx="115">
                <c:v>116</c:v>
              </c:pt>
              <c:pt idx="116">
                <c:v>117</c:v>
              </c:pt>
              <c:pt idx="117">
                <c:v>118</c:v>
              </c:pt>
              <c:pt idx="118">
                <c:v>119</c:v>
              </c:pt>
              <c:pt idx="119">
                <c:v>120</c:v>
              </c:pt>
              <c:pt idx="120">
                <c:v>121</c:v>
              </c:pt>
              <c:pt idx="121">
                <c:v>122</c:v>
              </c:pt>
              <c:pt idx="122">
                <c:v>123</c:v>
              </c:pt>
              <c:pt idx="123">
                <c:v>124</c:v>
              </c:pt>
              <c:pt idx="124">
                <c:v>125</c:v>
              </c:pt>
              <c:pt idx="125">
                <c:v>126</c:v>
              </c:pt>
              <c:pt idx="126">
                <c:v>127</c:v>
              </c:pt>
              <c:pt idx="127">
                <c:v>128</c:v>
              </c:pt>
              <c:pt idx="128">
                <c:v>129</c:v>
              </c:pt>
              <c:pt idx="129">
                <c:v>130</c:v>
              </c:pt>
              <c:pt idx="130">
                <c:v>131</c:v>
              </c:pt>
              <c:pt idx="131">
                <c:v>132</c:v>
              </c:pt>
              <c:pt idx="132">
                <c:v>133</c:v>
              </c:pt>
              <c:pt idx="133">
                <c:v>134</c:v>
              </c:pt>
              <c:pt idx="134">
                <c:v>135</c:v>
              </c:pt>
              <c:pt idx="135">
                <c:v>136</c:v>
              </c:pt>
              <c:pt idx="136">
                <c:v>137</c:v>
              </c:pt>
              <c:pt idx="137">
                <c:v>138</c:v>
              </c:pt>
              <c:pt idx="138">
                <c:v>139</c:v>
              </c:pt>
              <c:pt idx="139">
                <c:v>140</c:v>
              </c:pt>
              <c:pt idx="140">
                <c:v>141</c:v>
              </c:pt>
              <c:pt idx="141">
                <c:v>142</c:v>
              </c:pt>
              <c:pt idx="142">
                <c:v>143</c:v>
              </c:pt>
              <c:pt idx="143">
                <c:v>144</c:v>
              </c:pt>
              <c:pt idx="144">
                <c:v>145</c:v>
              </c:pt>
              <c:pt idx="145">
                <c:v>146</c:v>
              </c:pt>
              <c:pt idx="146">
                <c:v>147</c:v>
              </c:pt>
              <c:pt idx="147">
                <c:v>148</c:v>
              </c:pt>
              <c:pt idx="148">
                <c:v>149</c:v>
              </c:pt>
              <c:pt idx="149">
                <c:v>150</c:v>
              </c:pt>
              <c:pt idx="150">
                <c:v>151</c:v>
              </c:pt>
              <c:pt idx="151">
                <c:v>152</c:v>
              </c:pt>
              <c:pt idx="152">
                <c:v>153</c:v>
              </c:pt>
              <c:pt idx="153">
                <c:v>154</c:v>
              </c:pt>
              <c:pt idx="154">
                <c:v>155</c:v>
              </c:pt>
              <c:pt idx="155">
                <c:v>156</c:v>
              </c:pt>
              <c:pt idx="156">
                <c:v>157</c:v>
              </c:pt>
              <c:pt idx="157">
                <c:v>158</c:v>
              </c:pt>
              <c:pt idx="158">
                <c:v>159</c:v>
              </c:pt>
              <c:pt idx="159">
                <c:v>160</c:v>
              </c:pt>
              <c:pt idx="160">
                <c:v>161</c:v>
              </c:pt>
              <c:pt idx="161">
                <c:v>162</c:v>
              </c:pt>
              <c:pt idx="162">
                <c:v>163</c:v>
              </c:pt>
              <c:pt idx="163">
                <c:v>164</c:v>
              </c:pt>
              <c:pt idx="164">
                <c:v>165</c:v>
              </c:pt>
              <c:pt idx="165">
                <c:v>166</c:v>
              </c:pt>
              <c:pt idx="166">
                <c:v>167</c:v>
              </c:pt>
              <c:pt idx="167">
                <c:v>168</c:v>
              </c:pt>
              <c:pt idx="168">
                <c:v>169</c:v>
              </c:pt>
              <c:pt idx="169">
                <c:v>170</c:v>
              </c:pt>
              <c:pt idx="170">
                <c:v>171</c:v>
              </c:pt>
              <c:pt idx="171">
                <c:v>172</c:v>
              </c:pt>
              <c:pt idx="172">
                <c:v>173</c:v>
              </c:pt>
              <c:pt idx="173">
                <c:v>174</c:v>
              </c:pt>
              <c:pt idx="174">
                <c:v>175</c:v>
              </c:pt>
              <c:pt idx="175">
                <c:v>176</c:v>
              </c:pt>
              <c:pt idx="176">
                <c:v>177</c:v>
              </c:pt>
              <c:pt idx="177">
                <c:v>178</c:v>
              </c:pt>
              <c:pt idx="178">
                <c:v>179</c:v>
              </c:pt>
              <c:pt idx="179">
                <c:v>180</c:v>
              </c:pt>
              <c:pt idx="180">
                <c:v>181</c:v>
              </c:pt>
              <c:pt idx="181">
                <c:v>182</c:v>
              </c:pt>
              <c:pt idx="182">
                <c:v>183</c:v>
              </c:pt>
              <c:pt idx="183">
                <c:v>184</c:v>
              </c:pt>
              <c:pt idx="184">
                <c:v>185</c:v>
              </c:pt>
              <c:pt idx="185">
                <c:v>186</c:v>
              </c:pt>
              <c:pt idx="186">
                <c:v>187</c:v>
              </c:pt>
              <c:pt idx="187">
                <c:v>188</c:v>
              </c:pt>
              <c:pt idx="188">
                <c:v>189</c:v>
              </c:pt>
              <c:pt idx="189">
                <c:v>190</c:v>
              </c:pt>
              <c:pt idx="190">
                <c:v>191</c:v>
              </c:pt>
              <c:pt idx="191">
                <c:v>192</c:v>
              </c:pt>
              <c:pt idx="192">
                <c:v>193</c:v>
              </c:pt>
              <c:pt idx="193">
                <c:v>194</c:v>
              </c:pt>
              <c:pt idx="194">
                <c:v>195</c:v>
              </c:pt>
              <c:pt idx="195">
                <c:v>196</c:v>
              </c:pt>
              <c:pt idx="196">
                <c:v>197</c:v>
              </c:pt>
              <c:pt idx="197">
                <c:v>198</c:v>
              </c:pt>
              <c:pt idx="198">
                <c:v>199</c:v>
              </c:pt>
              <c:pt idx="199">
                <c:v>200</c:v>
              </c:pt>
              <c:pt idx="200">
                <c:v>201</c:v>
              </c:pt>
              <c:pt idx="201">
                <c:v>202</c:v>
              </c:pt>
              <c:pt idx="202">
                <c:v>203</c:v>
              </c:pt>
              <c:pt idx="203">
                <c:v>204</c:v>
              </c:pt>
              <c:pt idx="204">
                <c:v>205</c:v>
              </c:pt>
              <c:pt idx="205">
                <c:v>206</c:v>
              </c:pt>
              <c:pt idx="206">
                <c:v>207</c:v>
              </c:pt>
              <c:pt idx="207">
                <c:v>208</c:v>
              </c:pt>
              <c:pt idx="208">
                <c:v>209</c:v>
              </c:pt>
              <c:pt idx="209">
                <c:v>210</c:v>
              </c:pt>
              <c:pt idx="210">
                <c:v>211</c:v>
              </c:pt>
              <c:pt idx="211">
                <c:v>212</c:v>
              </c:pt>
              <c:pt idx="212">
                <c:v>213</c:v>
              </c:pt>
              <c:pt idx="213">
                <c:v>214</c:v>
              </c:pt>
              <c:pt idx="214">
                <c:v>215</c:v>
              </c:pt>
              <c:pt idx="215">
                <c:v>216</c:v>
              </c:pt>
              <c:pt idx="216">
                <c:v>217</c:v>
              </c:pt>
              <c:pt idx="217">
                <c:v>218</c:v>
              </c:pt>
              <c:pt idx="218">
                <c:v>219</c:v>
              </c:pt>
              <c:pt idx="219">
                <c:v>220</c:v>
              </c:pt>
              <c:pt idx="220">
                <c:v>221</c:v>
              </c:pt>
              <c:pt idx="221">
                <c:v>222</c:v>
              </c:pt>
              <c:pt idx="222">
                <c:v>223</c:v>
              </c:pt>
              <c:pt idx="223">
                <c:v>224</c:v>
              </c:pt>
              <c:pt idx="224">
                <c:v>225</c:v>
              </c:pt>
              <c:pt idx="225">
                <c:v>226</c:v>
              </c:pt>
              <c:pt idx="226">
                <c:v>227</c:v>
              </c:pt>
              <c:pt idx="227">
                <c:v>228</c:v>
              </c:pt>
              <c:pt idx="228">
                <c:v>229</c:v>
              </c:pt>
              <c:pt idx="229">
                <c:v>230</c:v>
              </c:pt>
              <c:pt idx="230">
                <c:v>231</c:v>
              </c:pt>
              <c:pt idx="231">
                <c:v>232</c:v>
              </c:pt>
              <c:pt idx="232">
                <c:v>233</c:v>
              </c:pt>
              <c:pt idx="233">
                <c:v>234</c:v>
              </c:pt>
              <c:pt idx="234">
                <c:v>235</c:v>
              </c:pt>
              <c:pt idx="235">
                <c:v>236</c:v>
              </c:pt>
              <c:pt idx="236">
                <c:v>237</c:v>
              </c:pt>
              <c:pt idx="237">
                <c:v>238</c:v>
              </c:pt>
              <c:pt idx="238">
                <c:v>239</c:v>
              </c:pt>
              <c:pt idx="239">
                <c:v>240</c:v>
              </c:pt>
              <c:pt idx="240">
                <c:v>241</c:v>
              </c:pt>
              <c:pt idx="241">
                <c:v>242</c:v>
              </c:pt>
              <c:pt idx="242">
                <c:v>243</c:v>
              </c:pt>
              <c:pt idx="243">
                <c:v>244</c:v>
              </c:pt>
              <c:pt idx="244">
                <c:v>245</c:v>
              </c:pt>
              <c:pt idx="245">
                <c:v>246</c:v>
              </c:pt>
              <c:pt idx="246">
                <c:v>247</c:v>
              </c:pt>
              <c:pt idx="247">
                <c:v>248</c:v>
              </c:pt>
              <c:pt idx="248">
                <c:v>249</c:v>
              </c:pt>
              <c:pt idx="249">
                <c:v>250</c:v>
              </c:pt>
              <c:pt idx="250">
                <c:v>251</c:v>
              </c:pt>
              <c:pt idx="251">
                <c:v>252</c:v>
              </c:pt>
              <c:pt idx="252">
                <c:v>253</c:v>
              </c:pt>
              <c:pt idx="253">
                <c:v>254</c:v>
              </c:pt>
              <c:pt idx="254">
                <c:v>255</c:v>
              </c:pt>
              <c:pt idx="255">
                <c:v>256</c:v>
              </c:pt>
              <c:pt idx="256">
                <c:v>257</c:v>
              </c:pt>
              <c:pt idx="257">
                <c:v>258</c:v>
              </c:pt>
              <c:pt idx="258">
                <c:v>259</c:v>
              </c:pt>
              <c:pt idx="259">
                <c:v>260</c:v>
              </c:pt>
              <c:pt idx="260">
                <c:v>261</c:v>
              </c:pt>
              <c:pt idx="261">
                <c:v>262</c:v>
              </c:pt>
              <c:pt idx="262">
                <c:v>263</c:v>
              </c:pt>
              <c:pt idx="263">
                <c:v>264</c:v>
              </c:pt>
              <c:pt idx="264">
                <c:v>265</c:v>
              </c:pt>
              <c:pt idx="265">
                <c:v>266</c:v>
              </c:pt>
              <c:pt idx="266">
                <c:v>267</c:v>
              </c:pt>
              <c:pt idx="267">
                <c:v>268</c:v>
              </c:pt>
              <c:pt idx="268">
                <c:v>269</c:v>
              </c:pt>
              <c:pt idx="269">
                <c:v>270</c:v>
              </c:pt>
              <c:pt idx="270">
                <c:v>271</c:v>
              </c:pt>
              <c:pt idx="271">
                <c:v>272</c:v>
              </c:pt>
              <c:pt idx="272">
                <c:v>273</c:v>
              </c:pt>
              <c:pt idx="273">
                <c:v>274</c:v>
              </c:pt>
              <c:pt idx="274">
                <c:v>275</c:v>
              </c:pt>
              <c:pt idx="275">
                <c:v>276</c:v>
              </c:pt>
              <c:pt idx="276">
                <c:v>277</c:v>
              </c:pt>
              <c:pt idx="277">
                <c:v>278</c:v>
              </c:pt>
              <c:pt idx="278">
                <c:v>279</c:v>
              </c:pt>
              <c:pt idx="279">
                <c:v>280</c:v>
              </c:pt>
              <c:pt idx="280">
                <c:v>281</c:v>
              </c:pt>
              <c:pt idx="281">
                <c:v>282</c:v>
              </c:pt>
              <c:pt idx="282">
                <c:v>283</c:v>
              </c:pt>
              <c:pt idx="283">
                <c:v>284</c:v>
              </c:pt>
              <c:pt idx="284">
                <c:v>285</c:v>
              </c:pt>
              <c:pt idx="285">
                <c:v>286</c:v>
              </c:pt>
              <c:pt idx="286">
                <c:v>287</c:v>
              </c:pt>
              <c:pt idx="287">
                <c:v>288</c:v>
              </c:pt>
              <c:pt idx="288">
                <c:v>289</c:v>
              </c:pt>
              <c:pt idx="289">
                <c:v>290</c:v>
              </c:pt>
              <c:pt idx="290">
                <c:v>291</c:v>
              </c:pt>
              <c:pt idx="291">
                <c:v>292</c:v>
              </c:pt>
              <c:pt idx="292">
                <c:v>293</c:v>
              </c:pt>
              <c:pt idx="293">
                <c:v>294</c:v>
              </c:pt>
              <c:pt idx="294">
                <c:v>295</c:v>
              </c:pt>
              <c:pt idx="295">
                <c:v>296</c:v>
              </c:pt>
              <c:pt idx="296">
                <c:v>297</c:v>
              </c:pt>
              <c:pt idx="297">
                <c:v>298</c:v>
              </c:pt>
              <c:pt idx="298">
                <c:v>299</c:v>
              </c:pt>
              <c:pt idx="299">
                <c:v>300</c:v>
              </c:pt>
              <c:pt idx="300">
                <c:v>301</c:v>
              </c:pt>
              <c:pt idx="301">
                <c:v>302</c:v>
              </c:pt>
              <c:pt idx="302">
                <c:v>303</c:v>
              </c:pt>
              <c:pt idx="303">
                <c:v>304</c:v>
              </c:pt>
              <c:pt idx="304">
                <c:v>305</c:v>
              </c:pt>
              <c:pt idx="305">
                <c:v>306</c:v>
              </c:pt>
              <c:pt idx="306">
                <c:v>307</c:v>
              </c:pt>
              <c:pt idx="307">
                <c:v>308</c:v>
              </c:pt>
              <c:pt idx="308">
                <c:v>309</c:v>
              </c:pt>
              <c:pt idx="309">
                <c:v>310</c:v>
              </c:pt>
              <c:pt idx="310">
                <c:v>311</c:v>
              </c:pt>
              <c:pt idx="311">
                <c:v>312</c:v>
              </c:pt>
              <c:pt idx="312">
                <c:v>313</c:v>
              </c:pt>
              <c:pt idx="313">
                <c:v>314</c:v>
              </c:pt>
              <c:pt idx="314">
                <c:v>315</c:v>
              </c:pt>
              <c:pt idx="315">
                <c:v>316</c:v>
              </c:pt>
              <c:pt idx="316">
                <c:v>317</c:v>
              </c:pt>
              <c:pt idx="317">
                <c:v>318</c:v>
              </c:pt>
              <c:pt idx="318">
                <c:v>319</c:v>
              </c:pt>
              <c:pt idx="319">
                <c:v>320</c:v>
              </c:pt>
              <c:pt idx="320">
                <c:v>321</c:v>
              </c:pt>
              <c:pt idx="321">
                <c:v>322</c:v>
              </c:pt>
              <c:pt idx="322">
                <c:v>323</c:v>
              </c:pt>
              <c:pt idx="323">
                <c:v>324</c:v>
              </c:pt>
              <c:pt idx="324">
                <c:v>325</c:v>
              </c:pt>
              <c:pt idx="325">
                <c:v>326</c:v>
              </c:pt>
              <c:pt idx="326">
                <c:v>327</c:v>
              </c:pt>
              <c:pt idx="327">
                <c:v>328</c:v>
              </c:pt>
              <c:pt idx="328">
                <c:v>329</c:v>
              </c:pt>
              <c:pt idx="329">
                <c:v>330</c:v>
              </c:pt>
              <c:pt idx="330">
                <c:v>331</c:v>
              </c:pt>
              <c:pt idx="331">
                <c:v>332</c:v>
              </c:pt>
              <c:pt idx="332">
                <c:v>333</c:v>
              </c:pt>
              <c:pt idx="333">
                <c:v>334</c:v>
              </c:pt>
              <c:pt idx="334">
                <c:v>335</c:v>
              </c:pt>
              <c:pt idx="335">
                <c:v>336</c:v>
              </c:pt>
              <c:pt idx="336">
                <c:v>337</c:v>
              </c:pt>
              <c:pt idx="337">
                <c:v>338</c:v>
              </c:pt>
              <c:pt idx="338">
                <c:v>339</c:v>
              </c:pt>
              <c:pt idx="339">
                <c:v>340</c:v>
              </c:pt>
              <c:pt idx="340">
                <c:v>341</c:v>
              </c:pt>
              <c:pt idx="341">
                <c:v>342</c:v>
              </c:pt>
              <c:pt idx="342">
                <c:v>343</c:v>
              </c:pt>
              <c:pt idx="343">
                <c:v>344</c:v>
              </c:pt>
              <c:pt idx="344">
                <c:v>345</c:v>
              </c:pt>
              <c:pt idx="345">
                <c:v>346</c:v>
              </c:pt>
              <c:pt idx="346">
                <c:v>347</c:v>
              </c:pt>
              <c:pt idx="347">
                <c:v>348</c:v>
              </c:pt>
              <c:pt idx="348">
                <c:v>349</c:v>
              </c:pt>
              <c:pt idx="349">
                <c:v>350</c:v>
              </c:pt>
              <c:pt idx="350">
                <c:v>351</c:v>
              </c:pt>
              <c:pt idx="351">
                <c:v>352</c:v>
              </c:pt>
              <c:pt idx="352">
                <c:v>353</c:v>
              </c:pt>
              <c:pt idx="353">
                <c:v>354</c:v>
              </c:pt>
              <c:pt idx="354">
                <c:v>355</c:v>
              </c:pt>
              <c:pt idx="355">
                <c:v>356</c:v>
              </c:pt>
              <c:pt idx="356">
                <c:v>357</c:v>
              </c:pt>
              <c:pt idx="357">
                <c:v>358</c:v>
              </c:pt>
              <c:pt idx="358">
                <c:v>359</c:v>
              </c:pt>
              <c:pt idx="359">
                <c:v>360</c:v>
              </c:pt>
              <c:pt idx="360">
                <c:v>361</c:v>
              </c:pt>
              <c:pt idx="361">
                <c:v>362</c:v>
              </c:pt>
              <c:pt idx="362">
                <c:v>363</c:v>
              </c:pt>
              <c:pt idx="363">
                <c:v>364</c:v>
              </c:pt>
              <c:pt idx="364">
                <c:v>365</c:v>
              </c:pt>
              <c:pt idx="365">
                <c:v>366</c:v>
              </c:pt>
              <c:pt idx="366">
                <c:v>367</c:v>
              </c:pt>
              <c:pt idx="367">
                <c:v>368</c:v>
              </c:pt>
              <c:pt idx="368">
                <c:v>369</c:v>
              </c:pt>
              <c:pt idx="369">
                <c:v>370</c:v>
              </c:pt>
              <c:pt idx="370">
                <c:v>371</c:v>
              </c:pt>
              <c:pt idx="371">
                <c:v>372</c:v>
              </c:pt>
              <c:pt idx="372">
                <c:v>373</c:v>
              </c:pt>
              <c:pt idx="373">
                <c:v>374</c:v>
              </c:pt>
              <c:pt idx="374">
                <c:v>375</c:v>
              </c:pt>
              <c:pt idx="375">
                <c:v>376</c:v>
              </c:pt>
              <c:pt idx="376">
                <c:v>377</c:v>
              </c:pt>
              <c:pt idx="377">
                <c:v>378</c:v>
              </c:pt>
              <c:pt idx="378">
                <c:v>379</c:v>
              </c:pt>
              <c:pt idx="379">
                <c:v>380</c:v>
              </c:pt>
              <c:pt idx="380">
                <c:v>381</c:v>
              </c:pt>
              <c:pt idx="381">
                <c:v>382</c:v>
              </c:pt>
              <c:pt idx="382">
                <c:v>383</c:v>
              </c:pt>
              <c:pt idx="383">
                <c:v>384</c:v>
              </c:pt>
              <c:pt idx="384">
                <c:v>385</c:v>
              </c:pt>
              <c:pt idx="385">
                <c:v>386</c:v>
              </c:pt>
              <c:pt idx="386">
                <c:v>387</c:v>
              </c:pt>
              <c:pt idx="387">
                <c:v>388</c:v>
              </c:pt>
              <c:pt idx="388">
                <c:v>389</c:v>
              </c:pt>
              <c:pt idx="389">
                <c:v>390</c:v>
              </c:pt>
              <c:pt idx="390">
                <c:v>391</c:v>
              </c:pt>
              <c:pt idx="391">
                <c:v>392</c:v>
              </c:pt>
              <c:pt idx="392">
                <c:v>393</c:v>
              </c:pt>
              <c:pt idx="393">
                <c:v>394</c:v>
              </c:pt>
              <c:pt idx="394">
                <c:v>395</c:v>
              </c:pt>
              <c:pt idx="395">
                <c:v>396</c:v>
              </c:pt>
              <c:pt idx="396">
                <c:v>397</c:v>
              </c:pt>
              <c:pt idx="397">
                <c:v>398</c:v>
              </c:pt>
              <c:pt idx="398">
                <c:v>399</c:v>
              </c:pt>
              <c:pt idx="399">
                <c:v>400</c:v>
              </c:pt>
              <c:pt idx="400">
                <c:v>401</c:v>
              </c:pt>
              <c:pt idx="401">
                <c:v>402</c:v>
              </c:pt>
              <c:pt idx="402">
                <c:v>403</c:v>
              </c:pt>
              <c:pt idx="403">
                <c:v>404</c:v>
              </c:pt>
              <c:pt idx="404">
                <c:v>405</c:v>
              </c:pt>
              <c:pt idx="405">
                <c:v>406</c:v>
              </c:pt>
              <c:pt idx="406">
                <c:v>407</c:v>
              </c:pt>
              <c:pt idx="407">
                <c:v>408</c:v>
              </c:pt>
              <c:pt idx="408">
                <c:v>409</c:v>
              </c:pt>
              <c:pt idx="409">
                <c:v>410</c:v>
              </c:pt>
              <c:pt idx="410">
                <c:v>411</c:v>
              </c:pt>
              <c:pt idx="411">
                <c:v>412</c:v>
              </c:pt>
              <c:pt idx="412">
                <c:v>413</c:v>
              </c:pt>
              <c:pt idx="413">
                <c:v>414</c:v>
              </c:pt>
              <c:pt idx="414">
                <c:v>415</c:v>
              </c:pt>
              <c:pt idx="415">
                <c:v>416</c:v>
              </c:pt>
              <c:pt idx="416">
                <c:v>417</c:v>
              </c:pt>
              <c:pt idx="417">
                <c:v>418</c:v>
              </c:pt>
              <c:pt idx="418">
                <c:v>419</c:v>
              </c:pt>
              <c:pt idx="419">
                <c:v>420</c:v>
              </c:pt>
              <c:pt idx="420">
                <c:v>421</c:v>
              </c:pt>
              <c:pt idx="421">
                <c:v>422</c:v>
              </c:pt>
              <c:pt idx="422">
                <c:v>423</c:v>
              </c:pt>
              <c:pt idx="423">
                <c:v>424</c:v>
              </c:pt>
              <c:pt idx="424">
                <c:v>425</c:v>
              </c:pt>
              <c:pt idx="425">
                <c:v>426</c:v>
              </c:pt>
              <c:pt idx="426">
                <c:v>427</c:v>
              </c:pt>
              <c:pt idx="427">
                <c:v>428</c:v>
              </c:pt>
              <c:pt idx="428">
                <c:v>429</c:v>
              </c:pt>
              <c:pt idx="429">
                <c:v>430</c:v>
              </c:pt>
              <c:pt idx="430">
                <c:v>431</c:v>
              </c:pt>
              <c:pt idx="431">
                <c:v>432</c:v>
              </c:pt>
              <c:pt idx="432">
                <c:v>433</c:v>
              </c:pt>
              <c:pt idx="433">
                <c:v>434</c:v>
              </c:pt>
              <c:pt idx="434">
                <c:v>435</c:v>
              </c:pt>
              <c:pt idx="435">
                <c:v>436</c:v>
              </c:pt>
              <c:pt idx="436">
                <c:v>437</c:v>
              </c:pt>
              <c:pt idx="437">
                <c:v>438</c:v>
              </c:pt>
              <c:pt idx="438">
                <c:v>439</c:v>
              </c:pt>
              <c:pt idx="439">
                <c:v>440</c:v>
              </c:pt>
              <c:pt idx="440">
                <c:v>441</c:v>
              </c:pt>
              <c:pt idx="441">
                <c:v>442</c:v>
              </c:pt>
              <c:pt idx="442">
                <c:v>443</c:v>
              </c:pt>
              <c:pt idx="443">
                <c:v>444</c:v>
              </c:pt>
              <c:pt idx="444">
                <c:v>445</c:v>
              </c:pt>
              <c:pt idx="445">
                <c:v>446</c:v>
              </c:pt>
              <c:pt idx="446">
                <c:v>447</c:v>
              </c:pt>
              <c:pt idx="447">
                <c:v>448</c:v>
              </c:pt>
              <c:pt idx="448">
                <c:v>449</c:v>
              </c:pt>
              <c:pt idx="449">
                <c:v>450</c:v>
              </c:pt>
              <c:pt idx="450">
                <c:v>451</c:v>
              </c:pt>
              <c:pt idx="451">
                <c:v>452</c:v>
              </c:pt>
              <c:pt idx="452">
                <c:v>453</c:v>
              </c:pt>
              <c:pt idx="453">
                <c:v>454</c:v>
              </c:pt>
              <c:pt idx="454">
                <c:v>455</c:v>
              </c:pt>
              <c:pt idx="455">
                <c:v>456</c:v>
              </c:pt>
              <c:pt idx="456">
                <c:v>457</c:v>
              </c:pt>
              <c:pt idx="457">
                <c:v>458</c:v>
              </c:pt>
              <c:pt idx="458">
                <c:v>459</c:v>
              </c:pt>
              <c:pt idx="459">
                <c:v>460</c:v>
              </c:pt>
              <c:pt idx="460">
                <c:v>461</c:v>
              </c:pt>
              <c:pt idx="461">
                <c:v>462</c:v>
              </c:pt>
              <c:pt idx="462">
                <c:v>463</c:v>
              </c:pt>
              <c:pt idx="463">
                <c:v>464</c:v>
              </c:pt>
              <c:pt idx="464">
                <c:v>465</c:v>
              </c:pt>
              <c:pt idx="465">
                <c:v>466</c:v>
              </c:pt>
              <c:pt idx="466">
                <c:v>467</c:v>
              </c:pt>
              <c:pt idx="467">
                <c:v>468</c:v>
              </c:pt>
              <c:pt idx="468">
                <c:v>469</c:v>
              </c:pt>
              <c:pt idx="469">
                <c:v>470</c:v>
              </c:pt>
              <c:pt idx="470">
                <c:v>471</c:v>
              </c:pt>
              <c:pt idx="471">
                <c:v>472</c:v>
              </c:pt>
              <c:pt idx="472">
                <c:v>473</c:v>
              </c:pt>
              <c:pt idx="473">
                <c:v>474</c:v>
              </c:pt>
              <c:pt idx="474">
                <c:v>475</c:v>
              </c:pt>
              <c:pt idx="475">
                <c:v>476</c:v>
              </c:pt>
              <c:pt idx="476">
                <c:v>477</c:v>
              </c:pt>
              <c:pt idx="477">
                <c:v>478</c:v>
              </c:pt>
              <c:pt idx="478">
                <c:v>479</c:v>
              </c:pt>
              <c:pt idx="479">
                <c:v>480</c:v>
              </c:pt>
              <c:pt idx="480">
                <c:v>481</c:v>
              </c:pt>
              <c:pt idx="481">
                <c:v>482</c:v>
              </c:pt>
              <c:pt idx="482">
                <c:v>483</c:v>
              </c:pt>
              <c:pt idx="483">
                <c:v>484</c:v>
              </c:pt>
              <c:pt idx="484">
                <c:v>485</c:v>
              </c:pt>
              <c:pt idx="485">
                <c:v>486</c:v>
              </c:pt>
              <c:pt idx="486">
                <c:v>487</c:v>
              </c:pt>
              <c:pt idx="487">
                <c:v>488</c:v>
              </c:pt>
              <c:pt idx="488">
                <c:v>489</c:v>
              </c:pt>
              <c:pt idx="489">
                <c:v>490</c:v>
              </c:pt>
              <c:pt idx="490">
                <c:v>491</c:v>
              </c:pt>
              <c:pt idx="491">
                <c:v>492</c:v>
              </c:pt>
              <c:pt idx="492">
                <c:v>493</c:v>
              </c:pt>
              <c:pt idx="493">
                <c:v>494</c:v>
              </c:pt>
              <c:pt idx="494">
                <c:v>495</c:v>
              </c:pt>
              <c:pt idx="495">
                <c:v>496</c:v>
              </c:pt>
              <c:pt idx="496">
                <c:v>497</c:v>
              </c:pt>
              <c:pt idx="497">
                <c:v>498</c:v>
              </c:pt>
              <c:pt idx="498">
                <c:v>499</c:v>
              </c:pt>
              <c:pt idx="499">
                <c:v>500</c:v>
              </c:pt>
              <c:pt idx="500">
                <c:v>501</c:v>
              </c:pt>
              <c:pt idx="501">
                <c:v>502</c:v>
              </c:pt>
              <c:pt idx="502">
                <c:v>503</c:v>
              </c:pt>
              <c:pt idx="503">
                <c:v>504</c:v>
              </c:pt>
              <c:pt idx="504">
                <c:v>505</c:v>
              </c:pt>
              <c:pt idx="505">
                <c:v>506</c:v>
              </c:pt>
              <c:pt idx="506">
                <c:v>507</c:v>
              </c:pt>
              <c:pt idx="507">
                <c:v>508</c:v>
              </c:pt>
              <c:pt idx="508">
                <c:v>509</c:v>
              </c:pt>
              <c:pt idx="509">
                <c:v>510</c:v>
              </c:pt>
              <c:pt idx="510">
                <c:v>511</c:v>
              </c:pt>
              <c:pt idx="511">
                <c:v>512</c:v>
              </c:pt>
              <c:pt idx="512">
                <c:v>513</c:v>
              </c:pt>
              <c:pt idx="513">
                <c:v>514</c:v>
              </c:pt>
              <c:pt idx="514">
                <c:v>515</c:v>
              </c:pt>
              <c:pt idx="515">
                <c:v>516</c:v>
              </c:pt>
              <c:pt idx="516">
                <c:v>517</c:v>
              </c:pt>
              <c:pt idx="517">
                <c:v>518</c:v>
              </c:pt>
              <c:pt idx="518">
                <c:v>519</c:v>
              </c:pt>
              <c:pt idx="519">
                <c:v>520</c:v>
              </c:pt>
              <c:pt idx="520">
                <c:v>521</c:v>
              </c:pt>
              <c:pt idx="521">
                <c:v>522</c:v>
              </c:pt>
              <c:pt idx="522">
                <c:v>523</c:v>
              </c:pt>
              <c:pt idx="523">
                <c:v>524</c:v>
              </c:pt>
              <c:pt idx="524">
                <c:v>525</c:v>
              </c:pt>
              <c:pt idx="525">
                <c:v>526</c:v>
              </c:pt>
              <c:pt idx="526">
                <c:v>527</c:v>
              </c:pt>
              <c:pt idx="527">
                <c:v>528</c:v>
              </c:pt>
              <c:pt idx="528">
                <c:v>529</c:v>
              </c:pt>
              <c:pt idx="529">
                <c:v>530</c:v>
              </c:pt>
              <c:pt idx="530">
                <c:v>531</c:v>
              </c:pt>
              <c:pt idx="531">
                <c:v>532</c:v>
              </c:pt>
              <c:pt idx="532">
                <c:v>533</c:v>
              </c:pt>
              <c:pt idx="533">
                <c:v>534</c:v>
              </c:pt>
              <c:pt idx="534">
                <c:v>535</c:v>
              </c:pt>
              <c:pt idx="535">
                <c:v>536</c:v>
              </c:pt>
              <c:pt idx="536">
                <c:v>537</c:v>
              </c:pt>
              <c:pt idx="537">
                <c:v>538</c:v>
              </c:pt>
              <c:pt idx="538">
                <c:v>539</c:v>
              </c:pt>
              <c:pt idx="539">
                <c:v>540</c:v>
              </c:pt>
              <c:pt idx="540">
                <c:v>541</c:v>
              </c:pt>
              <c:pt idx="541">
                <c:v>542</c:v>
              </c:pt>
              <c:pt idx="542">
                <c:v>543</c:v>
              </c:pt>
              <c:pt idx="543">
                <c:v>544</c:v>
              </c:pt>
              <c:pt idx="544">
                <c:v>545</c:v>
              </c:pt>
              <c:pt idx="545">
                <c:v>546</c:v>
              </c:pt>
              <c:pt idx="546">
                <c:v>547</c:v>
              </c:pt>
              <c:pt idx="547">
                <c:v>548</c:v>
              </c:pt>
              <c:pt idx="548">
                <c:v>549</c:v>
              </c:pt>
              <c:pt idx="549">
                <c:v>550</c:v>
              </c:pt>
              <c:pt idx="550">
                <c:v>551</c:v>
              </c:pt>
              <c:pt idx="551">
                <c:v>552</c:v>
              </c:pt>
              <c:pt idx="552">
                <c:v>553</c:v>
              </c:pt>
              <c:pt idx="553">
                <c:v>554</c:v>
              </c:pt>
              <c:pt idx="554">
                <c:v>555</c:v>
              </c:pt>
              <c:pt idx="555">
                <c:v>556</c:v>
              </c:pt>
              <c:pt idx="556">
                <c:v>557</c:v>
              </c:pt>
              <c:pt idx="557">
                <c:v>558</c:v>
              </c:pt>
              <c:pt idx="558">
                <c:v>559</c:v>
              </c:pt>
              <c:pt idx="559">
                <c:v>560</c:v>
              </c:pt>
              <c:pt idx="560">
                <c:v>561</c:v>
              </c:pt>
              <c:pt idx="561">
                <c:v>562</c:v>
              </c:pt>
              <c:pt idx="562">
                <c:v>563</c:v>
              </c:pt>
              <c:pt idx="563">
                <c:v>564</c:v>
              </c:pt>
              <c:pt idx="564">
                <c:v>565</c:v>
              </c:pt>
              <c:pt idx="565">
                <c:v>566</c:v>
              </c:pt>
              <c:pt idx="566">
                <c:v>567</c:v>
              </c:pt>
              <c:pt idx="567">
                <c:v>568</c:v>
              </c:pt>
              <c:pt idx="568">
                <c:v>569</c:v>
              </c:pt>
              <c:pt idx="569">
                <c:v>570</c:v>
              </c:pt>
              <c:pt idx="570">
                <c:v>571</c:v>
              </c:pt>
              <c:pt idx="571">
                <c:v>572</c:v>
              </c:pt>
              <c:pt idx="572">
                <c:v>573</c:v>
              </c:pt>
              <c:pt idx="573">
                <c:v>574</c:v>
              </c:pt>
              <c:pt idx="574">
                <c:v>575</c:v>
              </c:pt>
              <c:pt idx="575">
                <c:v>576</c:v>
              </c:pt>
              <c:pt idx="576">
                <c:v>577</c:v>
              </c:pt>
              <c:pt idx="577">
                <c:v>578</c:v>
              </c:pt>
              <c:pt idx="578">
                <c:v>579</c:v>
              </c:pt>
              <c:pt idx="579">
                <c:v>580</c:v>
              </c:pt>
              <c:pt idx="580">
                <c:v>581</c:v>
              </c:pt>
              <c:pt idx="581">
                <c:v>582</c:v>
              </c:pt>
              <c:pt idx="582">
                <c:v>583</c:v>
              </c:pt>
              <c:pt idx="583">
                <c:v>584</c:v>
              </c:pt>
              <c:pt idx="584">
                <c:v>585</c:v>
              </c:pt>
              <c:pt idx="585">
                <c:v>586</c:v>
              </c:pt>
              <c:pt idx="586">
                <c:v>587</c:v>
              </c:pt>
              <c:pt idx="587">
                <c:v>588</c:v>
              </c:pt>
              <c:pt idx="588">
                <c:v>589</c:v>
              </c:pt>
              <c:pt idx="589">
                <c:v>590</c:v>
              </c:pt>
              <c:pt idx="590">
                <c:v>591</c:v>
              </c:pt>
              <c:pt idx="591">
                <c:v>592</c:v>
              </c:pt>
              <c:pt idx="592">
                <c:v>593</c:v>
              </c:pt>
              <c:pt idx="593">
                <c:v>594</c:v>
              </c:pt>
              <c:pt idx="594">
                <c:v>595</c:v>
              </c:pt>
              <c:pt idx="595">
                <c:v>596</c:v>
              </c:pt>
              <c:pt idx="596">
                <c:v>597</c:v>
              </c:pt>
              <c:pt idx="597">
                <c:v>598</c:v>
              </c:pt>
              <c:pt idx="598">
                <c:v>599</c:v>
              </c:pt>
              <c:pt idx="599">
                <c:v>600</c:v>
              </c:pt>
              <c:pt idx="600">
                <c:v>601</c:v>
              </c:pt>
              <c:pt idx="601">
                <c:v>602</c:v>
              </c:pt>
              <c:pt idx="602">
                <c:v>603</c:v>
              </c:pt>
              <c:pt idx="603">
                <c:v>604</c:v>
              </c:pt>
              <c:pt idx="604">
                <c:v>605</c:v>
              </c:pt>
              <c:pt idx="605">
                <c:v>606</c:v>
              </c:pt>
              <c:pt idx="606">
                <c:v>607</c:v>
              </c:pt>
              <c:pt idx="607">
                <c:v>608</c:v>
              </c:pt>
              <c:pt idx="608">
                <c:v>609</c:v>
              </c:pt>
              <c:pt idx="609">
                <c:v>610</c:v>
              </c:pt>
              <c:pt idx="610">
                <c:v>611</c:v>
              </c:pt>
              <c:pt idx="611">
                <c:v>612</c:v>
              </c:pt>
              <c:pt idx="612">
                <c:v>613</c:v>
              </c:pt>
              <c:pt idx="613">
                <c:v>614</c:v>
              </c:pt>
              <c:pt idx="614">
                <c:v>615</c:v>
              </c:pt>
              <c:pt idx="615">
                <c:v>616</c:v>
              </c:pt>
              <c:pt idx="616">
                <c:v>617</c:v>
              </c:pt>
              <c:pt idx="617">
                <c:v>618</c:v>
              </c:pt>
              <c:pt idx="618">
                <c:v>619</c:v>
              </c:pt>
              <c:pt idx="619">
                <c:v>620</c:v>
              </c:pt>
              <c:pt idx="620">
                <c:v>621</c:v>
              </c:pt>
              <c:pt idx="621">
                <c:v>622</c:v>
              </c:pt>
              <c:pt idx="622">
                <c:v>623</c:v>
              </c:pt>
              <c:pt idx="623">
                <c:v>624</c:v>
              </c:pt>
              <c:pt idx="624">
                <c:v>625</c:v>
              </c:pt>
              <c:pt idx="625">
                <c:v>626</c:v>
              </c:pt>
              <c:pt idx="626">
                <c:v>627</c:v>
              </c:pt>
              <c:pt idx="627">
                <c:v>628</c:v>
              </c:pt>
              <c:pt idx="628">
                <c:v>629</c:v>
              </c:pt>
              <c:pt idx="629">
                <c:v>630</c:v>
              </c:pt>
              <c:pt idx="630">
                <c:v>631</c:v>
              </c:pt>
              <c:pt idx="631">
                <c:v>632</c:v>
              </c:pt>
              <c:pt idx="632">
                <c:v>633</c:v>
              </c:pt>
              <c:pt idx="633">
                <c:v>634</c:v>
              </c:pt>
              <c:pt idx="634">
                <c:v>635</c:v>
              </c:pt>
              <c:pt idx="635">
                <c:v>636</c:v>
              </c:pt>
              <c:pt idx="636">
                <c:v>637</c:v>
              </c:pt>
              <c:pt idx="637">
                <c:v>638</c:v>
              </c:pt>
              <c:pt idx="638">
                <c:v>639</c:v>
              </c:pt>
              <c:pt idx="639">
                <c:v>640</c:v>
              </c:pt>
              <c:pt idx="640">
                <c:v>641</c:v>
              </c:pt>
              <c:pt idx="641">
                <c:v>642</c:v>
              </c:pt>
              <c:pt idx="642">
                <c:v>643</c:v>
              </c:pt>
              <c:pt idx="643">
                <c:v>644</c:v>
              </c:pt>
              <c:pt idx="644">
                <c:v>645</c:v>
              </c:pt>
              <c:pt idx="645">
                <c:v>646</c:v>
              </c:pt>
              <c:pt idx="646">
                <c:v>647</c:v>
              </c:pt>
              <c:pt idx="647">
                <c:v>648</c:v>
              </c:pt>
              <c:pt idx="648">
                <c:v>649</c:v>
              </c:pt>
              <c:pt idx="649">
                <c:v>650</c:v>
              </c:pt>
              <c:pt idx="650">
                <c:v>651</c:v>
              </c:pt>
              <c:pt idx="651">
                <c:v>652</c:v>
              </c:pt>
              <c:pt idx="652">
                <c:v>653</c:v>
              </c:pt>
              <c:pt idx="653">
                <c:v>654</c:v>
              </c:pt>
              <c:pt idx="654">
                <c:v>655</c:v>
              </c:pt>
              <c:pt idx="655">
                <c:v>656</c:v>
              </c:pt>
              <c:pt idx="656">
                <c:v>657</c:v>
              </c:pt>
              <c:pt idx="657">
                <c:v>658</c:v>
              </c:pt>
              <c:pt idx="658">
                <c:v>659</c:v>
              </c:pt>
              <c:pt idx="659">
                <c:v>660</c:v>
              </c:pt>
              <c:pt idx="660">
                <c:v>661</c:v>
              </c:pt>
              <c:pt idx="661">
                <c:v>662</c:v>
              </c:pt>
              <c:pt idx="662">
                <c:v>663</c:v>
              </c:pt>
              <c:pt idx="663">
                <c:v>664</c:v>
              </c:pt>
              <c:pt idx="664">
                <c:v>665</c:v>
              </c:pt>
              <c:pt idx="665">
                <c:v>666</c:v>
              </c:pt>
              <c:pt idx="666">
                <c:v>667</c:v>
              </c:pt>
              <c:pt idx="667">
                <c:v>668</c:v>
              </c:pt>
              <c:pt idx="668">
                <c:v>669</c:v>
              </c:pt>
              <c:pt idx="669">
                <c:v>670</c:v>
              </c:pt>
              <c:pt idx="670">
                <c:v>671</c:v>
              </c:pt>
              <c:pt idx="671">
                <c:v>672</c:v>
              </c:pt>
              <c:pt idx="672">
                <c:v>673</c:v>
              </c:pt>
              <c:pt idx="673">
                <c:v>674</c:v>
              </c:pt>
              <c:pt idx="674">
                <c:v>675</c:v>
              </c:pt>
              <c:pt idx="675">
                <c:v>676</c:v>
              </c:pt>
              <c:pt idx="676">
                <c:v>677</c:v>
              </c:pt>
              <c:pt idx="677">
                <c:v>678</c:v>
              </c:pt>
              <c:pt idx="678">
                <c:v>679</c:v>
              </c:pt>
              <c:pt idx="679">
                <c:v>680</c:v>
              </c:pt>
              <c:pt idx="680">
                <c:v>681</c:v>
              </c:pt>
              <c:pt idx="681">
                <c:v>682</c:v>
              </c:pt>
              <c:pt idx="682">
                <c:v>683</c:v>
              </c:pt>
              <c:pt idx="683">
                <c:v>684</c:v>
              </c:pt>
              <c:pt idx="684">
                <c:v>685</c:v>
              </c:pt>
              <c:pt idx="685">
                <c:v>686</c:v>
              </c:pt>
              <c:pt idx="686">
                <c:v>687</c:v>
              </c:pt>
              <c:pt idx="687">
                <c:v>688</c:v>
              </c:pt>
              <c:pt idx="688">
                <c:v>689</c:v>
              </c:pt>
              <c:pt idx="689">
                <c:v>690</c:v>
              </c:pt>
              <c:pt idx="690">
                <c:v>691</c:v>
              </c:pt>
              <c:pt idx="691">
                <c:v>692</c:v>
              </c:pt>
              <c:pt idx="692">
                <c:v>693</c:v>
              </c:pt>
              <c:pt idx="693">
                <c:v>694</c:v>
              </c:pt>
              <c:pt idx="694">
                <c:v>695</c:v>
              </c:pt>
              <c:pt idx="695">
                <c:v>696</c:v>
              </c:pt>
              <c:pt idx="696">
                <c:v>697</c:v>
              </c:pt>
              <c:pt idx="697">
                <c:v>698</c:v>
              </c:pt>
              <c:pt idx="698">
                <c:v>699</c:v>
              </c:pt>
              <c:pt idx="699">
                <c:v>700</c:v>
              </c:pt>
              <c:pt idx="700">
                <c:v>701</c:v>
              </c:pt>
              <c:pt idx="701">
                <c:v>702</c:v>
              </c:pt>
              <c:pt idx="702">
                <c:v>703</c:v>
              </c:pt>
              <c:pt idx="703">
                <c:v>704</c:v>
              </c:pt>
              <c:pt idx="704">
                <c:v>705</c:v>
              </c:pt>
              <c:pt idx="705">
                <c:v>706</c:v>
              </c:pt>
              <c:pt idx="706">
                <c:v>707</c:v>
              </c:pt>
              <c:pt idx="707">
                <c:v>708</c:v>
              </c:pt>
              <c:pt idx="708">
                <c:v>709</c:v>
              </c:pt>
              <c:pt idx="709">
                <c:v>710</c:v>
              </c:pt>
              <c:pt idx="710">
                <c:v>711</c:v>
              </c:pt>
              <c:pt idx="711">
                <c:v>712</c:v>
              </c:pt>
              <c:pt idx="712">
                <c:v>713</c:v>
              </c:pt>
              <c:pt idx="713">
                <c:v>714</c:v>
              </c:pt>
              <c:pt idx="714">
                <c:v>715</c:v>
              </c:pt>
              <c:pt idx="715">
                <c:v>716</c:v>
              </c:pt>
              <c:pt idx="716">
                <c:v>717</c:v>
              </c:pt>
              <c:pt idx="717">
                <c:v>718</c:v>
              </c:pt>
              <c:pt idx="718">
                <c:v>719</c:v>
              </c:pt>
              <c:pt idx="719">
                <c:v>720</c:v>
              </c:pt>
              <c:pt idx="720">
                <c:v>721</c:v>
              </c:pt>
              <c:pt idx="721">
                <c:v>722</c:v>
              </c:pt>
              <c:pt idx="722">
                <c:v>723</c:v>
              </c:pt>
              <c:pt idx="723">
                <c:v>724</c:v>
              </c:pt>
              <c:pt idx="724">
                <c:v>725</c:v>
              </c:pt>
              <c:pt idx="725">
                <c:v>726</c:v>
              </c:pt>
              <c:pt idx="726">
                <c:v>727</c:v>
              </c:pt>
              <c:pt idx="727">
                <c:v>728</c:v>
              </c:pt>
              <c:pt idx="728">
                <c:v>729</c:v>
              </c:pt>
              <c:pt idx="729">
                <c:v>730</c:v>
              </c:pt>
              <c:pt idx="730">
                <c:v>731</c:v>
              </c:pt>
              <c:pt idx="731">
                <c:v>732</c:v>
              </c:pt>
              <c:pt idx="732">
                <c:v>733</c:v>
              </c:pt>
              <c:pt idx="733">
                <c:v>734</c:v>
              </c:pt>
              <c:pt idx="734">
                <c:v>735</c:v>
              </c:pt>
              <c:pt idx="735">
                <c:v>736</c:v>
              </c:pt>
              <c:pt idx="736">
                <c:v>737</c:v>
              </c:pt>
              <c:pt idx="737">
                <c:v>738</c:v>
              </c:pt>
              <c:pt idx="738">
                <c:v>739</c:v>
              </c:pt>
              <c:pt idx="739">
                <c:v>740</c:v>
              </c:pt>
              <c:pt idx="740">
                <c:v>741</c:v>
              </c:pt>
              <c:pt idx="741">
                <c:v>742</c:v>
              </c:pt>
              <c:pt idx="742">
                <c:v>743</c:v>
              </c:pt>
              <c:pt idx="743">
                <c:v>744</c:v>
              </c:pt>
              <c:pt idx="744">
                <c:v>745</c:v>
              </c:pt>
              <c:pt idx="745">
                <c:v>746</c:v>
              </c:pt>
              <c:pt idx="746">
                <c:v>747</c:v>
              </c:pt>
              <c:pt idx="747">
                <c:v>748</c:v>
              </c:pt>
              <c:pt idx="748">
                <c:v>749</c:v>
              </c:pt>
              <c:pt idx="749">
                <c:v>750</c:v>
              </c:pt>
              <c:pt idx="750">
                <c:v>751</c:v>
              </c:pt>
              <c:pt idx="751">
                <c:v>752</c:v>
              </c:pt>
              <c:pt idx="752">
                <c:v>753</c:v>
              </c:pt>
              <c:pt idx="753">
                <c:v>754</c:v>
              </c:pt>
              <c:pt idx="754">
                <c:v>755</c:v>
              </c:pt>
              <c:pt idx="755">
                <c:v>756</c:v>
              </c:pt>
              <c:pt idx="756">
                <c:v>757</c:v>
              </c:pt>
              <c:pt idx="757">
                <c:v>758</c:v>
              </c:pt>
              <c:pt idx="758">
                <c:v>759</c:v>
              </c:pt>
              <c:pt idx="759">
                <c:v>760</c:v>
              </c:pt>
              <c:pt idx="760">
                <c:v>761</c:v>
              </c:pt>
              <c:pt idx="761">
                <c:v>762</c:v>
              </c:pt>
              <c:pt idx="762">
                <c:v>763</c:v>
              </c:pt>
              <c:pt idx="763">
                <c:v>764</c:v>
              </c:pt>
              <c:pt idx="764">
                <c:v>765</c:v>
              </c:pt>
              <c:pt idx="765">
                <c:v>766</c:v>
              </c:pt>
              <c:pt idx="766">
                <c:v>767</c:v>
              </c:pt>
              <c:pt idx="767">
                <c:v>768</c:v>
              </c:pt>
              <c:pt idx="768">
                <c:v>769</c:v>
              </c:pt>
              <c:pt idx="769">
                <c:v>770</c:v>
              </c:pt>
              <c:pt idx="770">
                <c:v>771</c:v>
              </c:pt>
              <c:pt idx="771">
                <c:v>772</c:v>
              </c:pt>
              <c:pt idx="772">
                <c:v>773</c:v>
              </c:pt>
              <c:pt idx="773">
                <c:v>774</c:v>
              </c:pt>
              <c:pt idx="774">
                <c:v>775</c:v>
              </c:pt>
              <c:pt idx="775">
                <c:v>776</c:v>
              </c:pt>
              <c:pt idx="776">
                <c:v>777</c:v>
              </c:pt>
              <c:pt idx="777">
                <c:v>778</c:v>
              </c:pt>
              <c:pt idx="778">
                <c:v>779</c:v>
              </c:pt>
              <c:pt idx="779">
                <c:v>780</c:v>
              </c:pt>
              <c:pt idx="780">
                <c:v>781</c:v>
              </c:pt>
              <c:pt idx="781">
                <c:v>782</c:v>
              </c:pt>
              <c:pt idx="782">
                <c:v>783</c:v>
              </c:pt>
              <c:pt idx="783">
                <c:v>784</c:v>
              </c:pt>
              <c:pt idx="784">
                <c:v>785</c:v>
              </c:pt>
              <c:pt idx="785">
                <c:v>786</c:v>
              </c:pt>
              <c:pt idx="786">
                <c:v>787</c:v>
              </c:pt>
              <c:pt idx="787">
                <c:v>788</c:v>
              </c:pt>
              <c:pt idx="788">
                <c:v>789</c:v>
              </c:pt>
              <c:pt idx="789">
                <c:v>790</c:v>
              </c:pt>
              <c:pt idx="790">
                <c:v>791</c:v>
              </c:pt>
              <c:pt idx="791">
                <c:v>792</c:v>
              </c:pt>
              <c:pt idx="792">
                <c:v>793</c:v>
              </c:pt>
              <c:pt idx="793">
                <c:v>794</c:v>
              </c:pt>
              <c:pt idx="794">
                <c:v>795</c:v>
              </c:pt>
              <c:pt idx="795">
                <c:v>796</c:v>
              </c:pt>
              <c:pt idx="796">
                <c:v>797</c:v>
              </c:pt>
              <c:pt idx="797">
                <c:v>798</c:v>
              </c:pt>
              <c:pt idx="798">
                <c:v>799</c:v>
              </c:pt>
              <c:pt idx="799">
                <c:v>800</c:v>
              </c:pt>
              <c:pt idx="800">
                <c:v>801</c:v>
              </c:pt>
              <c:pt idx="801">
                <c:v>802</c:v>
              </c:pt>
              <c:pt idx="802">
                <c:v>803</c:v>
              </c:pt>
              <c:pt idx="803">
                <c:v>804</c:v>
              </c:pt>
              <c:pt idx="804">
                <c:v>805</c:v>
              </c:pt>
              <c:pt idx="805">
                <c:v>806</c:v>
              </c:pt>
              <c:pt idx="806">
                <c:v>807</c:v>
              </c:pt>
              <c:pt idx="807">
                <c:v>808</c:v>
              </c:pt>
              <c:pt idx="808">
                <c:v>809</c:v>
              </c:pt>
              <c:pt idx="809">
                <c:v>810</c:v>
              </c:pt>
              <c:pt idx="810">
                <c:v>811</c:v>
              </c:pt>
              <c:pt idx="811">
                <c:v>812</c:v>
              </c:pt>
              <c:pt idx="812">
                <c:v>813</c:v>
              </c:pt>
              <c:pt idx="813">
                <c:v>814</c:v>
              </c:pt>
              <c:pt idx="814">
                <c:v>815</c:v>
              </c:pt>
              <c:pt idx="815">
                <c:v>816</c:v>
              </c:pt>
              <c:pt idx="816">
                <c:v>817</c:v>
              </c:pt>
              <c:pt idx="817">
                <c:v>818</c:v>
              </c:pt>
              <c:pt idx="818">
                <c:v>819</c:v>
              </c:pt>
              <c:pt idx="819">
                <c:v>820</c:v>
              </c:pt>
              <c:pt idx="820">
                <c:v>821</c:v>
              </c:pt>
              <c:pt idx="821">
                <c:v>822</c:v>
              </c:pt>
              <c:pt idx="822">
                <c:v>823</c:v>
              </c:pt>
              <c:pt idx="823">
                <c:v>824</c:v>
              </c:pt>
              <c:pt idx="824">
                <c:v>825</c:v>
              </c:pt>
              <c:pt idx="825">
                <c:v>826</c:v>
              </c:pt>
              <c:pt idx="826">
                <c:v>827</c:v>
              </c:pt>
              <c:pt idx="827">
                <c:v>828</c:v>
              </c:pt>
              <c:pt idx="828">
                <c:v>829</c:v>
              </c:pt>
              <c:pt idx="829">
                <c:v>830</c:v>
              </c:pt>
              <c:pt idx="830">
                <c:v>831</c:v>
              </c:pt>
              <c:pt idx="831">
                <c:v>832</c:v>
              </c:pt>
              <c:pt idx="832">
                <c:v>833</c:v>
              </c:pt>
              <c:pt idx="833">
                <c:v>834</c:v>
              </c:pt>
              <c:pt idx="834">
                <c:v>835</c:v>
              </c:pt>
              <c:pt idx="835">
                <c:v>836</c:v>
              </c:pt>
              <c:pt idx="836">
                <c:v>837</c:v>
              </c:pt>
              <c:pt idx="837">
                <c:v>838</c:v>
              </c:pt>
              <c:pt idx="838">
                <c:v>839</c:v>
              </c:pt>
              <c:pt idx="839">
                <c:v>840</c:v>
              </c:pt>
              <c:pt idx="840">
                <c:v>841</c:v>
              </c:pt>
              <c:pt idx="841">
                <c:v>842</c:v>
              </c:pt>
              <c:pt idx="842">
                <c:v>843</c:v>
              </c:pt>
              <c:pt idx="843">
                <c:v>844</c:v>
              </c:pt>
              <c:pt idx="844">
                <c:v>845</c:v>
              </c:pt>
              <c:pt idx="845">
                <c:v>846</c:v>
              </c:pt>
              <c:pt idx="846">
                <c:v>847</c:v>
              </c:pt>
              <c:pt idx="847">
                <c:v>848</c:v>
              </c:pt>
              <c:pt idx="848">
                <c:v>849</c:v>
              </c:pt>
              <c:pt idx="849">
                <c:v>850</c:v>
              </c:pt>
              <c:pt idx="850">
                <c:v>851</c:v>
              </c:pt>
              <c:pt idx="851">
                <c:v>852</c:v>
              </c:pt>
              <c:pt idx="852">
                <c:v>853</c:v>
              </c:pt>
              <c:pt idx="853">
                <c:v>854</c:v>
              </c:pt>
              <c:pt idx="854">
                <c:v>855</c:v>
              </c:pt>
              <c:pt idx="855">
                <c:v>856</c:v>
              </c:pt>
              <c:pt idx="856">
                <c:v>857</c:v>
              </c:pt>
              <c:pt idx="857">
                <c:v>858</c:v>
              </c:pt>
              <c:pt idx="858">
                <c:v>859</c:v>
              </c:pt>
              <c:pt idx="859">
                <c:v>860</c:v>
              </c:pt>
              <c:pt idx="860">
                <c:v>861</c:v>
              </c:pt>
              <c:pt idx="861">
                <c:v>862</c:v>
              </c:pt>
              <c:pt idx="862">
                <c:v>863</c:v>
              </c:pt>
              <c:pt idx="863">
                <c:v>864</c:v>
              </c:pt>
              <c:pt idx="864">
                <c:v>865</c:v>
              </c:pt>
              <c:pt idx="865">
                <c:v>866</c:v>
              </c:pt>
              <c:pt idx="866">
                <c:v>867</c:v>
              </c:pt>
              <c:pt idx="867">
                <c:v>868</c:v>
              </c:pt>
              <c:pt idx="868">
                <c:v>869</c:v>
              </c:pt>
              <c:pt idx="869">
                <c:v>870</c:v>
              </c:pt>
              <c:pt idx="870">
                <c:v>871</c:v>
              </c:pt>
              <c:pt idx="871">
                <c:v>872</c:v>
              </c:pt>
              <c:pt idx="872">
                <c:v>873</c:v>
              </c:pt>
              <c:pt idx="873">
                <c:v>874</c:v>
              </c:pt>
              <c:pt idx="874">
                <c:v>875</c:v>
              </c:pt>
              <c:pt idx="875">
                <c:v>876</c:v>
              </c:pt>
              <c:pt idx="876">
                <c:v>877</c:v>
              </c:pt>
              <c:pt idx="877">
                <c:v>878</c:v>
              </c:pt>
              <c:pt idx="878">
                <c:v>879</c:v>
              </c:pt>
              <c:pt idx="879">
                <c:v>880</c:v>
              </c:pt>
              <c:pt idx="880">
                <c:v>881</c:v>
              </c:pt>
              <c:pt idx="881">
                <c:v>882</c:v>
              </c:pt>
              <c:pt idx="882">
                <c:v>883</c:v>
              </c:pt>
              <c:pt idx="883">
                <c:v>884</c:v>
              </c:pt>
              <c:pt idx="884">
                <c:v>885</c:v>
              </c:pt>
              <c:pt idx="885">
                <c:v>886</c:v>
              </c:pt>
              <c:pt idx="886">
                <c:v>887</c:v>
              </c:pt>
              <c:pt idx="887">
                <c:v>888</c:v>
              </c:pt>
              <c:pt idx="888">
                <c:v>889</c:v>
              </c:pt>
              <c:pt idx="889">
                <c:v>890</c:v>
              </c:pt>
              <c:pt idx="890">
                <c:v>891</c:v>
              </c:pt>
              <c:pt idx="891">
                <c:v>892</c:v>
              </c:pt>
              <c:pt idx="892">
                <c:v>893</c:v>
              </c:pt>
              <c:pt idx="893">
                <c:v>894</c:v>
              </c:pt>
              <c:pt idx="894">
                <c:v>895</c:v>
              </c:pt>
              <c:pt idx="895">
                <c:v>896</c:v>
              </c:pt>
              <c:pt idx="896">
                <c:v>897</c:v>
              </c:pt>
              <c:pt idx="897">
                <c:v>898</c:v>
              </c:pt>
              <c:pt idx="898">
                <c:v>899</c:v>
              </c:pt>
              <c:pt idx="899">
                <c:v>900</c:v>
              </c:pt>
              <c:pt idx="900">
                <c:v>901</c:v>
              </c:pt>
              <c:pt idx="901">
                <c:v>902</c:v>
              </c:pt>
              <c:pt idx="902">
                <c:v>903</c:v>
              </c:pt>
              <c:pt idx="903">
                <c:v>904</c:v>
              </c:pt>
              <c:pt idx="904">
                <c:v>905</c:v>
              </c:pt>
              <c:pt idx="905">
                <c:v>906</c:v>
              </c:pt>
              <c:pt idx="906">
                <c:v>907</c:v>
              </c:pt>
              <c:pt idx="907">
                <c:v>908</c:v>
              </c:pt>
              <c:pt idx="908">
                <c:v>909</c:v>
              </c:pt>
              <c:pt idx="909">
                <c:v>910</c:v>
              </c:pt>
              <c:pt idx="910">
                <c:v>911</c:v>
              </c:pt>
              <c:pt idx="911">
                <c:v>912</c:v>
              </c:pt>
              <c:pt idx="912">
                <c:v>913</c:v>
              </c:pt>
              <c:pt idx="913">
                <c:v>914</c:v>
              </c:pt>
              <c:pt idx="914">
                <c:v>915</c:v>
              </c:pt>
              <c:pt idx="915">
                <c:v>916</c:v>
              </c:pt>
              <c:pt idx="916">
                <c:v>917</c:v>
              </c:pt>
              <c:pt idx="917">
                <c:v>918</c:v>
              </c:pt>
              <c:pt idx="918">
                <c:v>919</c:v>
              </c:pt>
              <c:pt idx="919">
                <c:v>920</c:v>
              </c:pt>
              <c:pt idx="920">
                <c:v>921</c:v>
              </c:pt>
              <c:pt idx="921">
                <c:v>922</c:v>
              </c:pt>
              <c:pt idx="922">
                <c:v>923</c:v>
              </c:pt>
              <c:pt idx="923">
                <c:v>924</c:v>
              </c:pt>
              <c:pt idx="924">
                <c:v>925</c:v>
              </c:pt>
              <c:pt idx="925">
                <c:v>926</c:v>
              </c:pt>
              <c:pt idx="926">
                <c:v>927</c:v>
              </c:pt>
              <c:pt idx="927">
                <c:v>928</c:v>
              </c:pt>
              <c:pt idx="928">
                <c:v>929</c:v>
              </c:pt>
              <c:pt idx="929">
                <c:v>930</c:v>
              </c:pt>
              <c:pt idx="930">
                <c:v>931</c:v>
              </c:pt>
              <c:pt idx="931">
                <c:v>932</c:v>
              </c:pt>
              <c:pt idx="932">
                <c:v>933</c:v>
              </c:pt>
              <c:pt idx="933">
                <c:v>934</c:v>
              </c:pt>
              <c:pt idx="934">
                <c:v>935</c:v>
              </c:pt>
              <c:pt idx="935">
                <c:v>936</c:v>
              </c:pt>
              <c:pt idx="936">
                <c:v>937</c:v>
              </c:pt>
              <c:pt idx="937">
                <c:v>938</c:v>
              </c:pt>
              <c:pt idx="938">
                <c:v>939</c:v>
              </c:pt>
              <c:pt idx="939">
                <c:v>940</c:v>
              </c:pt>
              <c:pt idx="940">
                <c:v>941</c:v>
              </c:pt>
              <c:pt idx="941">
                <c:v>942</c:v>
              </c:pt>
              <c:pt idx="942">
                <c:v>943</c:v>
              </c:pt>
              <c:pt idx="943">
                <c:v>944</c:v>
              </c:pt>
              <c:pt idx="944">
                <c:v>945</c:v>
              </c:pt>
              <c:pt idx="945">
                <c:v>946</c:v>
              </c:pt>
              <c:pt idx="946">
                <c:v>947</c:v>
              </c:pt>
              <c:pt idx="947">
                <c:v>948</c:v>
              </c:pt>
              <c:pt idx="948">
                <c:v>949</c:v>
              </c:pt>
              <c:pt idx="949">
                <c:v>950</c:v>
              </c:pt>
              <c:pt idx="950">
                <c:v>951</c:v>
              </c:pt>
              <c:pt idx="951">
                <c:v>952</c:v>
              </c:pt>
              <c:pt idx="952">
                <c:v>953</c:v>
              </c:pt>
              <c:pt idx="953">
                <c:v>954</c:v>
              </c:pt>
              <c:pt idx="954">
                <c:v>955</c:v>
              </c:pt>
              <c:pt idx="955">
                <c:v>956</c:v>
              </c:pt>
              <c:pt idx="956">
                <c:v>957</c:v>
              </c:pt>
              <c:pt idx="957">
                <c:v>958</c:v>
              </c:pt>
              <c:pt idx="958">
                <c:v>959</c:v>
              </c:pt>
              <c:pt idx="959">
                <c:v>960</c:v>
              </c:pt>
              <c:pt idx="960">
                <c:v>961</c:v>
              </c:pt>
              <c:pt idx="961">
                <c:v>962</c:v>
              </c:pt>
              <c:pt idx="962">
                <c:v>963</c:v>
              </c:pt>
              <c:pt idx="963">
                <c:v>964</c:v>
              </c:pt>
              <c:pt idx="964">
                <c:v>965</c:v>
              </c:pt>
              <c:pt idx="965">
                <c:v>966</c:v>
              </c:pt>
              <c:pt idx="966">
                <c:v>967</c:v>
              </c:pt>
              <c:pt idx="967">
                <c:v>968</c:v>
              </c:pt>
              <c:pt idx="968">
                <c:v>969</c:v>
              </c:pt>
              <c:pt idx="969">
                <c:v>970</c:v>
              </c:pt>
              <c:pt idx="970">
                <c:v>971</c:v>
              </c:pt>
              <c:pt idx="971">
                <c:v>972</c:v>
              </c:pt>
              <c:pt idx="972">
                <c:v>973</c:v>
              </c:pt>
              <c:pt idx="973">
                <c:v>974</c:v>
              </c:pt>
              <c:pt idx="974">
                <c:v>975</c:v>
              </c:pt>
              <c:pt idx="975">
                <c:v>976</c:v>
              </c:pt>
              <c:pt idx="976">
                <c:v>977</c:v>
              </c:pt>
              <c:pt idx="977">
                <c:v>978</c:v>
              </c:pt>
              <c:pt idx="978">
                <c:v>979</c:v>
              </c:pt>
              <c:pt idx="979">
                <c:v>980</c:v>
              </c:pt>
              <c:pt idx="980">
                <c:v>981</c:v>
              </c:pt>
              <c:pt idx="981">
                <c:v>982</c:v>
              </c:pt>
              <c:pt idx="982">
                <c:v>983</c:v>
              </c:pt>
              <c:pt idx="983">
                <c:v>984</c:v>
              </c:pt>
              <c:pt idx="984">
                <c:v>985</c:v>
              </c:pt>
              <c:pt idx="985">
                <c:v>986</c:v>
              </c:pt>
              <c:pt idx="986">
                <c:v>987</c:v>
              </c:pt>
              <c:pt idx="987">
                <c:v>988</c:v>
              </c:pt>
              <c:pt idx="988">
                <c:v>989</c:v>
              </c:pt>
              <c:pt idx="989">
                <c:v>990</c:v>
              </c:pt>
              <c:pt idx="990">
                <c:v>991</c:v>
              </c:pt>
              <c:pt idx="991">
                <c:v>992</c:v>
              </c:pt>
              <c:pt idx="992">
                <c:v>993</c:v>
              </c:pt>
              <c:pt idx="993">
                <c:v>994</c:v>
              </c:pt>
              <c:pt idx="994">
                <c:v>995</c:v>
              </c:pt>
              <c:pt idx="995">
                <c:v>996</c:v>
              </c:pt>
              <c:pt idx="996">
                <c:v>997</c:v>
              </c:pt>
              <c:pt idx="997">
                <c:v>998</c:v>
              </c:pt>
              <c:pt idx="998">
                <c:v>999</c:v>
              </c:pt>
              <c:pt idx="999">
                <c:v>1000</c:v>
              </c:pt>
              <c:pt idx="1000">
                <c:v>1001</c:v>
              </c:pt>
              <c:pt idx="1001">
                <c:v>1002</c:v>
              </c:pt>
              <c:pt idx="1002">
                <c:v>1003</c:v>
              </c:pt>
              <c:pt idx="1003">
                <c:v>1004</c:v>
              </c:pt>
              <c:pt idx="1004">
                <c:v>1005</c:v>
              </c:pt>
              <c:pt idx="1005">
                <c:v>1006</c:v>
              </c:pt>
              <c:pt idx="1006">
                <c:v>1007</c:v>
              </c:pt>
              <c:pt idx="1007">
                <c:v>1008</c:v>
              </c:pt>
              <c:pt idx="1008">
                <c:v>1009</c:v>
              </c:pt>
              <c:pt idx="1009">
                <c:v>1010</c:v>
              </c:pt>
              <c:pt idx="1010">
                <c:v>1011</c:v>
              </c:pt>
              <c:pt idx="1011">
                <c:v>1012</c:v>
              </c:pt>
              <c:pt idx="1012">
                <c:v>1013</c:v>
              </c:pt>
              <c:pt idx="1013">
                <c:v>1014</c:v>
              </c:pt>
              <c:pt idx="1014">
                <c:v>1015</c:v>
              </c:pt>
              <c:pt idx="1015">
                <c:v>1016</c:v>
              </c:pt>
              <c:pt idx="1016">
                <c:v>1017</c:v>
              </c:pt>
              <c:pt idx="1017">
                <c:v>1018</c:v>
              </c:pt>
              <c:pt idx="1018">
                <c:v>1019</c:v>
              </c:pt>
              <c:pt idx="1019">
                <c:v>1020</c:v>
              </c:pt>
              <c:pt idx="1020">
                <c:v>1021</c:v>
              </c:pt>
              <c:pt idx="1021">
                <c:v>1022</c:v>
              </c:pt>
              <c:pt idx="1022">
                <c:v>1023</c:v>
              </c:pt>
              <c:pt idx="1023">
                <c:v>1024</c:v>
              </c:pt>
              <c:pt idx="1024">
                <c:v>1025</c:v>
              </c:pt>
              <c:pt idx="1025">
                <c:v>1026</c:v>
              </c:pt>
              <c:pt idx="1026">
                <c:v>1027</c:v>
              </c:pt>
              <c:pt idx="1027">
                <c:v>1028</c:v>
              </c:pt>
              <c:pt idx="1028">
                <c:v>1029</c:v>
              </c:pt>
              <c:pt idx="1029">
                <c:v>1030</c:v>
              </c:pt>
              <c:pt idx="1030">
                <c:v>1031</c:v>
              </c:pt>
              <c:pt idx="1031">
                <c:v>1032</c:v>
              </c:pt>
              <c:pt idx="1032">
                <c:v>1033</c:v>
              </c:pt>
              <c:pt idx="1033">
                <c:v>1034</c:v>
              </c:pt>
              <c:pt idx="1034">
                <c:v>1035</c:v>
              </c:pt>
              <c:pt idx="1035">
                <c:v>1036</c:v>
              </c:pt>
              <c:pt idx="1036">
                <c:v>1037</c:v>
              </c:pt>
              <c:pt idx="1037">
                <c:v>1038</c:v>
              </c:pt>
              <c:pt idx="1038">
                <c:v>1039</c:v>
              </c:pt>
              <c:pt idx="1039">
                <c:v>1040</c:v>
              </c:pt>
              <c:pt idx="1040">
                <c:v>1041</c:v>
              </c:pt>
              <c:pt idx="1041">
                <c:v>1042</c:v>
              </c:pt>
              <c:pt idx="1042">
                <c:v>1043</c:v>
              </c:pt>
              <c:pt idx="1043">
                <c:v>1044</c:v>
              </c:pt>
              <c:pt idx="1044">
                <c:v>1045</c:v>
              </c:pt>
              <c:pt idx="1045">
                <c:v>1046</c:v>
              </c:pt>
              <c:pt idx="1046">
                <c:v>1047</c:v>
              </c:pt>
              <c:pt idx="1047">
                <c:v>1048</c:v>
              </c:pt>
              <c:pt idx="1048">
                <c:v>1049</c:v>
              </c:pt>
              <c:pt idx="1049">
                <c:v>1050</c:v>
              </c:pt>
              <c:pt idx="1050">
                <c:v>1051</c:v>
              </c:pt>
              <c:pt idx="1051">
                <c:v>1052</c:v>
              </c:pt>
              <c:pt idx="1052">
                <c:v>1053</c:v>
              </c:pt>
              <c:pt idx="1053">
                <c:v>1054</c:v>
              </c:pt>
              <c:pt idx="1054">
                <c:v>1055</c:v>
              </c:pt>
              <c:pt idx="1055">
                <c:v>1056</c:v>
              </c:pt>
              <c:pt idx="1056">
                <c:v>1057</c:v>
              </c:pt>
              <c:pt idx="1057">
                <c:v>1058</c:v>
              </c:pt>
              <c:pt idx="1058">
                <c:v>1059</c:v>
              </c:pt>
              <c:pt idx="1059">
                <c:v>1060</c:v>
              </c:pt>
              <c:pt idx="1060">
                <c:v>1061</c:v>
              </c:pt>
              <c:pt idx="1061">
                <c:v>1062</c:v>
              </c:pt>
              <c:pt idx="1062">
                <c:v>1063</c:v>
              </c:pt>
              <c:pt idx="1063">
                <c:v>1064</c:v>
              </c:pt>
              <c:pt idx="1064">
                <c:v>1065</c:v>
              </c:pt>
              <c:pt idx="1065">
                <c:v>1066</c:v>
              </c:pt>
              <c:pt idx="1066">
                <c:v>1067</c:v>
              </c:pt>
              <c:pt idx="1067">
                <c:v>1068</c:v>
              </c:pt>
              <c:pt idx="1068">
                <c:v>1069</c:v>
              </c:pt>
              <c:pt idx="1069">
                <c:v>1070</c:v>
              </c:pt>
              <c:pt idx="1070">
                <c:v>1071</c:v>
              </c:pt>
              <c:pt idx="1071">
                <c:v>1072</c:v>
              </c:pt>
              <c:pt idx="1072">
                <c:v>1073</c:v>
              </c:pt>
              <c:pt idx="1073">
                <c:v>1074</c:v>
              </c:pt>
              <c:pt idx="1074">
                <c:v>1075</c:v>
              </c:pt>
              <c:pt idx="1075">
                <c:v>1076</c:v>
              </c:pt>
              <c:pt idx="1076">
                <c:v>1077</c:v>
              </c:pt>
              <c:pt idx="1077">
                <c:v>1078</c:v>
              </c:pt>
              <c:pt idx="1078">
                <c:v>1079</c:v>
              </c:pt>
              <c:pt idx="1079">
                <c:v>1080</c:v>
              </c:pt>
              <c:pt idx="1080">
                <c:v>1081</c:v>
              </c:pt>
              <c:pt idx="1081">
                <c:v>1082</c:v>
              </c:pt>
              <c:pt idx="1082">
                <c:v>1083</c:v>
              </c:pt>
              <c:pt idx="1083">
                <c:v>1084</c:v>
              </c:pt>
              <c:pt idx="1084">
                <c:v>1085</c:v>
              </c:pt>
              <c:pt idx="1085">
                <c:v>1086</c:v>
              </c:pt>
              <c:pt idx="1086">
                <c:v>1087</c:v>
              </c:pt>
              <c:pt idx="1087">
                <c:v>1088</c:v>
              </c:pt>
              <c:pt idx="1088">
                <c:v>1089</c:v>
              </c:pt>
              <c:pt idx="1089">
                <c:v>1090</c:v>
              </c:pt>
              <c:pt idx="1090">
                <c:v>1091</c:v>
              </c:pt>
              <c:pt idx="1091">
                <c:v>1092</c:v>
              </c:pt>
              <c:pt idx="1092">
                <c:v>1093</c:v>
              </c:pt>
              <c:pt idx="1093">
                <c:v>1094</c:v>
              </c:pt>
              <c:pt idx="1094">
                <c:v>1095</c:v>
              </c:pt>
              <c:pt idx="1095">
                <c:v>1096</c:v>
              </c:pt>
              <c:pt idx="1096">
                <c:v>1097</c:v>
              </c:pt>
              <c:pt idx="1097">
                <c:v>1098</c:v>
              </c:pt>
              <c:pt idx="1098">
                <c:v>1099</c:v>
              </c:pt>
              <c:pt idx="1099">
                <c:v>1100</c:v>
              </c:pt>
              <c:pt idx="1100">
                <c:v>1101</c:v>
              </c:pt>
              <c:pt idx="1101">
                <c:v>1102</c:v>
              </c:pt>
              <c:pt idx="1102">
                <c:v>1103</c:v>
              </c:pt>
              <c:pt idx="1103">
                <c:v>1104</c:v>
              </c:pt>
              <c:pt idx="1104">
                <c:v>1105</c:v>
              </c:pt>
              <c:pt idx="1105">
                <c:v>1106</c:v>
              </c:pt>
              <c:pt idx="1106">
                <c:v>1107</c:v>
              </c:pt>
              <c:pt idx="1107">
                <c:v>1108</c:v>
              </c:pt>
              <c:pt idx="1108">
                <c:v>1109</c:v>
              </c:pt>
              <c:pt idx="1109">
                <c:v>1110</c:v>
              </c:pt>
              <c:pt idx="1110">
                <c:v>1111</c:v>
              </c:pt>
              <c:pt idx="1111">
                <c:v>1112</c:v>
              </c:pt>
              <c:pt idx="1112">
                <c:v>1113</c:v>
              </c:pt>
              <c:pt idx="1113">
                <c:v>1114</c:v>
              </c:pt>
              <c:pt idx="1114">
                <c:v>1115</c:v>
              </c:pt>
              <c:pt idx="1115">
                <c:v>1116</c:v>
              </c:pt>
              <c:pt idx="1116">
                <c:v>1117</c:v>
              </c:pt>
              <c:pt idx="1117">
                <c:v>1118</c:v>
              </c:pt>
              <c:pt idx="1118">
                <c:v>1119</c:v>
              </c:pt>
              <c:pt idx="1119">
                <c:v>1120</c:v>
              </c:pt>
              <c:pt idx="1120">
                <c:v>1121</c:v>
              </c:pt>
              <c:pt idx="1121">
                <c:v>1122</c:v>
              </c:pt>
              <c:pt idx="1122">
                <c:v>1123</c:v>
              </c:pt>
              <c:pt idx="1123">
                <c:v>1124</c:v>
              </c:pt>
              <c:pt idx="1124">
                <c:v>1125</c:v>
              </c:pt>
              <c:pt idx="1125">
                <c:v>1126</c:v>
              </c:pt>
              <c:pt idx="1126">
                <c:v>1127</c:v>
              </c:pt>
              <c:pt idx="1127">
                <c:v>1128</c:v>
              </c:pt>
              <c:pt idx="1128">
                <c:v>1129</c:v>
              </c:pt>
              <c:pt idx="1129">
                <c:v>1130</c:v>
              </c:pt>
              <c:pt idx="1130">
                <c:v>1131</c:v>
              </c:pt>
              <c:pt idx="1131">
                <c:v>1132</c:v>
              </c:pt>
              <c:pt idx="1132">
                <c:v>1133</c:v>
              </c:pt>
              <c:pt idx="1133">
                <c:v>1134</c:v>
              </c:pt>
              <c:pt idx="1134">
                <c:v>1135</c:v>
              </c:pt>
              <c:pt idx="1135">
                <c:v>1136</c:v>
              </c:pt>
              <c:pt idx="1136">
                <c:v>1137</c:v>
              </c:pt>
              <c:pt idx="1137">
                <c:v>1138</c:v>
              </c:pt>
              <c:pt idx="1138">
                <c:v>1139</c:v>
              </c:pt>
              <c:pt idx="1139">
                <c:v>1140</c:v>
              </c:pt>
              <c:pt idx="1140">
                <c:v>1141</c:v>
              </c:pt>
              <c:pt idx="1141">
                <c:v>1142</c:v>
              </c:pt>
              <c:pt idx="1142">
                <c:v>1143</c:v>
              </c:pt>
              <c:pt idx="1143">
                <c:v>1144</c:v>
              </c:pt>
              <c:pt idx="1144">
                <c:v>1145</c:v>
              </c:pt>
              <c:pt idx="1145">
                <c:v>1146</c:v>
              </c:pt>
              <c:pt idx="1146">
                <c:v>1147</c:v>
              </c:pt>
              <c:pt idx="1147">
                <c:v>1148</c:v>
              </c:pt>
              <c:pt idx="1148">
                <c:v>1149</c:v>
              </c:pt>
              <c:pt idx="1149">
                <c:v>1150</c:v>
              </c:pt>
              <c:pt idx="1150">
                <c:v>1151</c:v>
              </c:pt>
              <c:pt idx="1151">
                <c:v>1152</c:v>
              </c:pt>
              <c:pt idx="1152">
                <c:v>1153</c:v>
              </c:pt>
              <c:pt idx="1153">
                <c:v>1154</c:v>
              </c:pt>
              <c:pt idx="1154">
                <c:v>1155</c:v>
              </c:pt>
              <c:pt idx="1155">
                <c:v>1156</c:v>
              </c:pt>
              <c:pt idx="1156">
                <c:v>1157</c:v>
              </c:pt>
              <c:pt idx="1157">
                <c:v>1158</c:v>
              </c:pt>
              <c:pt idx="1158">
                <c:v>1159</c:v>
              </c:pt>
              <c:pt idx="1159">
                <c:v>1160</c:v>
              </c:pt>
              <c:pt idx="1160">
                <c:v>1161</c:v>
              </c:pt>
              <c:pt idx="1161">
                <c:v>1162</c:v>
              </c:pt>
              <c:pt idx="1162">
                <c:v>1163</c:v>
              </c:pt>
              <c:pt idx="1163">
                <c:v>1164</c:v>
              </c:pt>
              <c:pt idx="1164">
                <c:v>1165</c:v>
              </c:pt>
              <c:pt idx="1165">
                <c:v>1166</c:v>
              </c:pt>
              <c:pt idx="1166">
                <c:v>1167</c:v>
              </c:pt>
              <c:pt idx="1167">
                <c:v>1168</c:v>
              </c:pt>
              <c:pt idx="1168">
                <c:v>1169</c:v>
              </c:pt>
              <c:pt idx="1169">
                <c:v>1170</c:v>
              </c:pt>
              <c:pt idx="1170">
                <c:v>1171</c:v>
              </c:pt>
              <c:pt idx="1171">
                <c:v>1172</c:v>
              </c:pt>
              <c:pt idx="1172">
                <c:v>1173</c:v>
              </c:pt>
              <c:pt idx="1173">
                <c:v>1174</c:v>
              </c:pt>
              <c:pt idx="1174">
                <c:v>1175</c:v>
              </c:pt>
              <c:pt idx="1175">
                <c:v>1176</c:v>
              </c:pt>
              <c:pt idx="1176">
                <c:v>1177</c:v>
              </c:pt>
              <c:pt idx="1177">
                <c:v>1178</c:v>
              </c:pt>
              <c:pt idx="1178">
                <c:v>1179</c:v>
              </c:pt>
              <c:pt idx="1179">
                <c:v>1180</c:v>
              </c:pt>
              <c:pt idx="1180">
                <c:v>1181</c:v>
              </c:pt>
              <c:pt idx="1181">
                <c:v>1182</c:v>
              </c:pt>
              <c:pt idx="1182">
                <c:v>1183</c:v>
              </c:pt>
              <c:pt idx="1183">
                <c:v>1184</c:v>
              </c:pt>
              <c:pt idx="1184">
                <c:v>1185</c:v>
              </c:pt>
              <c:pt idx="1185">
                <c:v>1186</c:v>
              </c:pt>
              <c:pt idx="1186">
                <c:v>1187</c:v>
              </c:pt>
              <c:pt idx="1187">
                <c:v>1188</c:v>
              </c:pt>
              <c:pt idx="1188">
                <c:v>1189</c:v>
              </c:pt>
              <c:pt idx="1189">
                <c:v>1190</c:v>
              </c:pt>
              <c:pt idx="1190">
                <c:v>1191</c:v>
              </c:pt>
              <c:pt idx="1191">
                <c:v>1192</c:v>
              </c:pt>
              <c:pt idx="1192">
                <c:v>1193</c:v>
              </c:pt>
              <c:pt idx="1193">
                <c:v>1194</c:v>
              </c:pt>
              <c:pt idx="1194">
                <c:v>1195</c:v>
              </c:pt>
              <c:pt idx="1195">
                <c:v>1196</c:v>
              </c:pt>
              <c:pt idx="1196">
                <c:v>1197</c:v>
              </c:pt>
              <c:pt idx="1197">
                <c:v>1198</c:v>
              </c:pt>
              <c:pt idx="1198">
                <c:v>1199</c:v>
              </c:pt>
              <c:pt idx="1199">
                <c:v>1200</c:v>
              </c:pt>
              <c:pt idx="1200">
                <c:v>1201</c:v>
              </c:pt>
              <c:pt idx="1201">
                <c:v>1202</c:v>
              </c:pt>
              <c:pt idx="1202">
                <c:v>1203</c:v>
              </c:pt>
              <c:pt idx="1203">
                <c:v>1204</c:v>
              </c:pt>
              <c:pt idx="1204">
                <c:v>1205</c:v>
              </c:pt>
              <c:pt idx="1205">
                <c:v>1206</c:v>
              </c:pt>
              <c:pt idx="1206">
                <c:v>1207</c:v>
              </c:pt>
              <c:pt idx="1207">
                <c:v>1208</c:v>
              </c:pt>
              <c:pt idx="1208">
                <c:v>1209</c:v>
              </c:pt>
              <c:pt idx="1209">
                <c:v>1210</c:v>
              </c:pt>
              <c:pt idx="1210">
                <c:v>1211</c:v>
              </c:pt>
              <c:pt idx="1211">
                <c:v>1212</c:v>
              </c:pt>
              <c:pt idx="1212">
                <c:v>1213</c:v>
              </c:pt>
              <c:pt idx="1213">
                <c:v>1214</c:v>
              </c:pt>
              <c:pt idx="1214">
                <c:v>1215</c:v>
              </c:pt>
              <c:pt idx="1215">
                <c:v>1216</c:v>
              </c:pt>
              <c:pt idx="1216">
                <c:v>1217</c:v>
              </c:pt>
              <c:pt idx="1217">
                <c:v>1218</c:v>
              </c:pt>
              <c:pt idx="1218">
                <c:v>1219</c:v>
              </c:pt>
              <c:pt idx="1219">
                <c:v>1220</c:v>
              </c:pt>
              <c:pt idx="1220">
                <c:v>1221</c:v>
              </c:pt>
              <c:pt idx="1221">
                <c:v>1222</c:v>
              </c:pt>
              <c:pt idx="1222">
                <c:v>1223</c:v>
              </c:pt>
              <c:pt idx="1223">
                <c:v>1224</c:v>
              </c:pt>
              <c:pt idx="1224">
                <c:v>1225</c:v>
              </c:pt>
              <c:pt idx="1225">
                <c:v>1226</c:v>
              </c:pt>
              <c:pt idx="1226">
                <c:v>1227</c:v>
              </c:pt>
              <c:pt idx="1227">
                <c:v>1228</c:v>
              </c:pt>
              <c:pt idx="1228">
                <c:v>1229</c:v>
              </c:pt>
              <c:pt idx="1229">
                <c:v>1230</c:v>
              </c:pt>
              <c:pt idx="1230">
                <c:v>1231</c:v>
              </c:pt>
              <c:pt idx="1231">
                <c:v>1232</c:v>
              </c:pt>
              <c:pt idx="1232">
                <c:v>1233</c:v>
              </c:pt>
              <c:pt idx="1233">
                <c:v>1234</c:v>
              </c:pt>
              <c:pt idx="1234">
                <c:v>1235</c:v>
              </c:pt>
              <c:pt idx="1235">
                <c:v>1236</c:v>
              </c:pt>
              <c:pt idx="1236">
                <c:v>1237</c:v>
              </c:pt>
              <c:pt idx="1237">
                <c:v>1238</c:v>
              </c:pt>
              <c:pt idx="1238">
                <c:v>1239</c:v>
              </c:pt>
              <c:pt idx="1239">
                <c:v>1240</c:v>
              </c:pt>
              <c:pt idx="1240">
                <c:v>1241</c:v>
              </c:pt>
              <c:pt idx="1241">
                <c:v>1242</c:v>
              </c:pt>
              <c:pt idx="1242">
                <c:v>1243</c:v>
              </c:pt>
              <c:pt idx="1243">
                <c:v>1244</c:v>
              </c:pt>
              <c:pt idx="1244">
                <c:v>1245</c:v>
              </c:pt>
              <c:pt idx="1245">
                <c:v>1246</c:v>
              </c:pt>
              <c:pt idx="1246">
                <c:v>1247</c:v>
              </c:pt>
              <c:pt idx="1247">
                <c:v>1248</c:v>
              </c:pt>
              <c:pt idx="1248">
                <c:v>1249</c:v>
              </c:pt>
              <c:pt idx="1249">
                <c:v>1250</c:v>
              </c:pt>
              <c:pt idx="1250">
                <c:v>1251</c:v>
              </c:pt>
              <c:pt idx="1251">
                <c:v>1252</c:v>
              </c:pt>
              <c:pt idx="1252">
                <c:v>1253</c:v>
              </c:pt>
              <c:pt idx="1253">
                <c:v>1254</c:v>
              </c:pt>
              <c:pt idx="1254">
                <c:v>1255</c:v>
              </c:pt>
              <c:pt idx="1255">
                <c:v>1256</c:v>
              </c:pt>
              <c:pt idx="1256">
                <c:v>1257</c:v>
              </c:pt>
              <c:pt idx="1257">
                <c:v>1258</c:v>
              </c:pt>
              <c:pt idx="1258">
                <c:v>1259</c:v>
              </c:pt>
              <c:pt idx="1259">
                <c:v>1260</c:v>
              </c:pt>
              <c:pt idx="1260">
                <c:v>1261</c:v>
              </c:pt>
              <c:pt idx="1261">
                <c:v>1262</c:v>
              </c:pt>
              <c:pt idx="1262">
                <c:v>1263</c:v>
              </c:pt>
              <c:pt idx="1263">
                <c:v>1264</c:v>
              </c:pt>
              <c:pt idx="1264">
                <c:v>1265</c:v>
              </c:pt>
              <c:pt idx="1265">
                <c:v>1266</c:v>
              </c:pt>
              <c:pt idx="1266">
                <c:v>1267</c:v>
              </c:pt>
              <c:pt idx="1267">
                <c:v>1268</c:v>
              </c:pt>
              <c:pt idx="1268">
                <c:v>1269</c:v>
              </c:pt>
              <c:pt idx="1269">
                <c:v>1270</c:v>
              </c:pt>
              <c:pt idx="1270">
                <c:v>1271</c:v>
              </c:pt>
              <c:pt idx="1271">
                <c:v>1272</c:v>
              </c:pt>
              <c:pt idx="1272">
                <c:v>1273</c:v>
              </c:pt>
              <c:pt idx="1273">
                <c:v>1274</c:v>
              </c:pt>
              <c:pt idx="1274">
                <c:v>1275</c:v>
              </c:pt>
              <c:pt idx="1275">
                <c:v>1276</c:v>
              </c:pt>
              <c:pt idx="1276">
                <c:v>1277</c:v>
              </c:pt>
              <c:pt idx="1277">
                <c:v>1278</c:v>
              </c:pt>
              <c:pt idx="1278">
                <c:v>1279</c:v>
              </c:pt>
              <c:pt idx="1279">
                <c:v>1280</c:v>
              </c:pt>
              <c:pt idx="1280">
                <c:v>1281</c:v>
              </c:pt>
              <c:pt idx="1281">
                <c:v>1282</c:v>
              </c:pt>
              <c:pt idx="1282">
                <c:v>1283</c:v>
              </c:pt>
              <c:pt idx="1283">
                <c:v>1284</c:v>
              </c:pt>
              <c:pt idx="1284">
                <c:v>1285</c:v>
              </c:pt>
              <c:pt idx="1285">
                <c:v>1286</c:v>
              </c:pt>
              <c:pt idx="1286">
                <c:v>1287</c:v>
              </c:pt>
              <c:pt idx="1287">
                <c:v>1288</c:v>
              </c:pt>
              <c:pt idx="1288">
                <c:v>1289</c:v>
              </c:pt>
              <c:pt idx="1289">
                <c:v>1290</c:v>
              </c:pt>
              <c:pt idx="1290">
                <c:v>1291</c:v>
              </c:pt>
              <c:pt idx="1291">
                <c:v>1292</c:v>
              </c:pt>
              <c:pt idx="1292">
                <c:v>1293</c:v>
              </c:pt>
              <c:pt idx="1293">
                <c:v>1294</c:v>
              </c:pt>
              <c:pt idx="1294">
                <c:v>1295</c:v>
              </c:pt>
              <c:pt idx="1295">
                <c:v>1296</c:v>
              </c:pt>
              <c:pt idx="1296">
                <c:v>1297</c:v>
              </c:pt>
              <c:pt idx="1297">
                <c:v>1298</c:v>
              </c:pt>
              <c:pt idx="1298">
                <c:v>1299</c:v>
              </c:pt>
              <c:pt idx="1299">
                <c:v>1300</c:v>
              </c:pt>
              <c:pt idx="1300">
                <c:v>1301</c:v>
              </c:pt>
              <c:pt idx="1301">
                <c:v>1302</c:v>
              </c:pt>
              <c:pt idx="1302">
                <c:v>1303</c:v>
              </c:pt>
              <c:pt idx="1303">
                <c:v>1304</c:v>
              </c:pt>
              <c:pt idx="1304">
                <c:v>1305</c:v>
              </c:pt>
              <c:pt idx="1305">
                <c:v>1306</c:v>
              </c:pt>
              <c:pt idx="1306">
                <c:v>1307</c:v>
              </c:pt>
              <c:pt idx="1307">
                <c:v>1308</c:v>
              </c:pt>
              <c:pt idx="1308">
                <c:v>1309</c:v>
              </c:pt>
              <c:pt idx="1309">
                <c:v>1310</c:v>
              </c:pt>
              <c:pt idx="1310">
                <c:v>1311</c:v>
              </c:pt>
              <c:pt idx="1311">
                <c:v>1312</c:v>
              </c:pt>
              <c:pt idx="1312">
                <c:v>1313</c:v>
              </c:pt>
              <c:pt idx="1313">
                <c:v>1314</c:v>
              </c:pt>
              <c:pt idx="1314">
                <c:v>1315</c:v>
              </c:pt>
              <c:pt idx="1315">
                <c:v>1316</c:v>
              </c:pt>
              <c:pt idx="1316">
                <c:v>1317</c:v>
              </c:pt>
              <c:pt idx="1317">
                <c:v>1318</c:v>
              </c:pt>
              <c:pt idx="1318">
                <c:v>1319</c:v>
              </c:pt>
              <c:pt idx="1319">
                <c:v>1320</c:v>
              </c:pt>
              <c:pt idx="1320">
                <c:v>1321</c:v>
              </c:pt>
              <c:pt idx="1321">
                <c:v>1322</c:v>
              </c:pt>
              <c:pt idx="1322">
                <c:v>1323</c:v>
              </c:pt>
              <c:pt idx="1323">
                <c:v>1324</c:v>
              </c:pt>
              <c:pt idx="1324">
                <c:v>1325</c:v>
              </c:pt>
              <c:pt idx="1325">
                <c:v>1326</c:v>
              </c:pt>
              <c:pt idx="1326">
                <c:v>1327</c:v>
              </c:pt>
              <c:pt idx="1327">
                <c:v>1328</c:v>
              </c:pt>
              <c:pt idx="1328">
                <c:v>1329</c:v>
              </c:pt>
              <c:pt idx="1329">
                <c:v>1330</c:v>
              </c:pt>
              <c:pt idx="1330">
                <c:v>1331</c:v>
              </c:pt>
              <c:pt idx="1331">
                <c:v>1332</c:v>
              </c:pt>
              <c:pt idx="1332">
                <c:v>1333</c:v>
              </c:pt>
              <c:pt idx="1333">
                <c:v>1334</c:v>
              </c:pt>
              <c:pt idx="1334">
                <c:v>1335</c:v>
              </c:pt>
              <c:pt idx="1335">
                <c:v>1336</c:v>
              </c:pt>
              <c:pt idx="1336">
                <c:v>1337</c:v>
              </c:pt>
              <c:pt idx="1337">
                <c:v>1338</c:v>
              </c:pt>
              <c:pt idx="1338">
                <c:v>1339</c:v>
              </c:pt>
              <c:pt idx="1339">
                <c:v>1340</c:v>
              </c:pt>
              <c:pt idx="1340">
                <c:v>1341</c:v>
              </c:pt>
              <c:pt idx="1341">
                <c:v>1342</c:v>
              </c:pt>
              <c:pt idx="1342">
                <c:v>1343</c:v>
              </c:pt>
              <c:pt idx="1343">
                <c:v>1344</c:v>
              </c:pt>
              <c:pt idx="1344">
                <c:v>1345</c:v>
              </c:pt>
              <c:pt idx="1345">
                <c:v>1346</c:v>
              </c:pt>
              <c:pt idx="1346">
                <c:v>1347</c:v>
              </c:pt>
              <c:pt idx="1347">
                <c:v>1348</c:v>
              </c:pt>
              <c:pt idx="1348">
                <c:v>1349</c:v>
              </c:pt>
              <c:pt idx="1349">
                <c:v>1350</c:v>
              </c:pt>
              <c:pt idx="1350">
                <c:v>1351</c:v>
              </c:pt>
              <c:pt idx="1351">
                <c:v>1352</c:v>
              </c:pt>
              <c:pt idx="1352">
                <c:v>1353</c:v>
              </c:pt>
              <c:pt idx="1353">
                <c:v>1354</c:v>
              </c:pt>
              <c:pt idx="1354">
                <c:v>1355</c:v>
              </c:pt>
              <c:pt idx="1355">
                <c:v>1356</c:v>
              </c:pt>
              <c:pt idx="1356">
                <c:v>1357</c:v>
              </c:pt>
              <c:pt idx="1357">
                <c:v>1358</c:v>
              </c:pt>
              <c:pt idx="1358">
                <c:v>1359</c:v>
              </c:pt>
              <c:pt idx="1359">
                <c:v>1360</c:v>
              </c:pt>
              <c:pt idx="1360">
                <c:v>1361</c:v>
              </c:pt>
              <c:pt idx="1361">
                <c:v>1362</c:v>
              </c:pt>
              <c:pt idx="1362">
                <c:v>1363</c:v>
              </c:pt>
              <c:pt idx="1363">
                <c:v>1364</c:v>
              </c:pt>
              <c:pt idx="1364">
                <c:v>1365</c:v>
              </c:pt>
              <c:pt idx="1365">
                <c:v>1366</c:v>
              </c:pt>
              <c:pt idx="1366">
                <c:v>1367</c:v>
              </c:pt>
              <c:pt idx="1367">
                <c:v>1368</c:v>
              </c:pt>
              <c:pt idx="1368">
                <c:v>1369</c:v>
              </c:pt>
              <c:pt idx="1369">
                <c:v>1370</c:v>
              </c:pt>
              <c:pt idx="1370">
                <c:v>1371</c:v>
              </c:pt>
              <c:pt idx="1371">
                <c:v>1372</c:v>
              </c:pt>
              <c:pt idx="1372">
                <c:v>1373</c:v>
              </c:pt>
              <c:pt idx="1373">
                <c:v>1374</c:v>
              </c:pt>
              <c:pt idx="1374">
                <c:v>1375</c:v>
              </c:pt>
              <c:pt idx="1375">
                <c:v>1376</c:v>
              </c:pt>
              <c:pt idx="1376">
                <c:v>1377</c:v>
              </c:pt>
              <c:pt idx="1377">
                <c:v>1378</c:v>
              </c:pt>
              <c:pt idx="1378">
                <c:v>1379</c:v>
              </c:pt>
              <c:pt idx="1379">
                <c:v>1380</c:v>
              </c:pt>
              <c:pt idx="1380">
                <c:v>1381</c:v>
              </c:pt>
              <c:pt idx="1381">
                <c:v>1382</c:v>
              </c:pt>
              <c:pt idx="1382">
                <c:v>1383</c:v>
              </c:pt>
              <c:pt idx="1383">
                <c:v>1384</c:v>
              </c:pt>
              <c:pt idx="1384">
                <c:v>1385</c:v>
              </c:pt>
              <c:pt idx="1385">
                <c:v>1386</c:v>
              </c:pt>
              <c:pt idx="1386">
                <c:v>1387</c:v>
              </c:pt>
              <c:pt idx="1387">
                <c:v>1388</c:v>
              </c:pt>
              <c:pt idx="1388">
                <c:v>1389</c:v>
              </c:pt>
              <c:pt idx="1389">
                <c:v>1390</c:v>
              </c:pt>
              <c:pt idx="1390">
                <c:v>1391</c:v>
              </c:pt>
              <c:pt idx="1391">
                <c:v>1392</c:v>
              </c:pt>
              <c:pt idx="1392">
                <c:v>1393</c:v>
              </c:pt>
              <c:pt idx="1393">
                <c:v>1394</c:v>
              </c:pt>
              <c:pt idx="1394">
                <c:v>1395</c:v>
              </c:pt>
              <c:pt idx="1395">
                <c:v>1396</c:v>
              </c:pt>
              <c:pt idx="1396">
                <c:v>1397</c:v>
              </c:pt>
              <c:pt idx="1397">
                <c:v>1398</c:v>
              </c:pt>
              <c:pt idx="1398">
                <c:v>1399</c:v>
              </c:pt>
              <c:pt idx="1399">
                <c:v>1400</c:v>
              </c:pt>
              <c:pt idx="1400">
                <c:v>1401</c:v>
              </c:pt>
              <c:pt idx="1401">
                <c:v>1402</c:v>
              </c:pt>
              <c:pt idx="1402">
                <c:v>1403</c:v>
              </c:pt>
              <c:pt idx="1403">
                <c:v>1404</c:v>
              </c:pt>
              <c:pt idx="1404">
                <c:v>1405</c:v>
              </c:pt>
              <c:pt idx="1405">
                <c:v>1406</c:v>
              </c:pt>
              <c:pt idx="1406">
                <c:v>1407</c:v>
              </c:pt>
              <c:pt idx="1407">
                <c:v>1408</c:v>
              </c:pt>
              <c:pt idx="1408">
                <c:v>1409</c:v>
              </c:pt>
              <c:pt idx="1409">
                <c:v>1410</c:v>
              </c:pt>
              <c:pt idx="1410">
                <c:v>1411</c:v>
              </c:pt>
              <c:pt idx="1411">
                <c:v>1412</c:v>
              </c:pt>
              <c:pt idx="1412">
                <c:v>1413</c:v>
              </c:pt>
              <c:pt idx="1413">
                <c:v>1414</c:v>
              </c:pt>
              <c:pt idx="1414">
                <c:v>1415</c:v>
              </c:pt>
              <c:pt idx="1415">
                <c:v>1416</c:v>
              </c:pt>
              <c:pt idx="1416">
                <c:v>1417</c:v>
              </c:pt>
              <c:pt idx="1417">
                <c:v>1418</c:v>
              </c:pt>
              <c:pt idx="1418">
                <c:v>1419</c:v>
              </c:pt>
              <c:pt idx="1419">
                <c:v>1420</c:v>
              </c:pt>
              <c:pt idx="1420">
                <c:v>1421</c:v>
              </c:pt>
              <c:pt idx="1421">
                <c:v>1422</c:v>
              </c:pt>
              <c:pt idx="1422">
                <c:v>1423</c:v>
              </c:pt>
              <c:pt idx="1423">
                <c:v>1424</c:v>
              </c:pt>
              <c:pt idx="1424">
                <c:v>1425</c:v>
              </c:pt>
              <c:pt idx="1425">
                <c:v>1426</c:v>
              </c:pt>
              <c:pt idx="1426">
                <c:v>1427</c:v>
              </c:pt>
              <c:pt idx="1427">
                <c:v>1428</c:v>
              </c:pt>
              <c:pt idx="1428">
                <c:v>1429</c:v>
              </c:pt>
              <c:pt idx="1429">
                <c:v>1430</c:v>
              </c:pt>
              <c:pt idx="1430">
                <c:v>1431</c:v>
              </c:pt>
              <c:pt idx="1431">
                <c:v>1432</c:v>
              </c:pt>
              <c:pt idx="1432">
                <c:v>1433</c:v>
              </c:pt>
              <c:pt idx="1433">
                <c:v>1434</c:v>
              </c:pt>
              <c:pt idx="1434">
                <c:v>1435</c:v>
              </c:pt>
              <c:pt idx="1435">
                <c:v>1436</c:v>
              </c:pt>
              <c:pt idx="1436">
                <c:v>1437</c:v>
              </c:pt>
              <c:pt idx="1437">
                <c:v>1438</c:v>
              </c:pt>
              <c:pt idx="1438">
                <c:v>1439</c:v>
              </c:pt>
              <c:pt idx="1439">
                <c:v>1440</c:v>
              </c:pt>
              <c:pt idx="1440">
                <c:v>1441</c:v>
              </c:pt>
              <c:pt idx="1441">
                <c:v>1442</c:v>
              </c:pt>
              <c:pt idx="1442">
                <c:v>1443</c:v>
              </c:pt>
              <c:pt idx="1443">
                <c:v>1444</c:v>
              </c:pt>
              <c:pt idx="1444">
                <c:v>1445</c:v>
              </c:pt>
              <c:pt idx="1445">
                <c:v>1446</c:v>
              </c:pt>
              <c:pt idx="1446">
                <c:v>1447</c:v>
              </c:pt>
              <c:pt idx="1447">
                <c:v>1448</c:v>
              </c:pt>
              <c:pt idx="1448">
                <c:v>1449</c:v>
              </c:pt>
              <c:pt idx="1449">
                <c:v>1450</c:v>
              </c:pt>
              <c:pt idx="1450">
                <c:v>1451</c:v>
              </c:pt>
              <c:pt idx="1451">
                <c:v>1452</c:v>
              </c:pt>
              <c:pt idx="1452">
                <c:v>1453</c:v>
              </c:pt>
              <c:pt idx="1453">
                <c:v>1454</c:v>
              </c:pt>
              <c:pt idx="1454">
                <c:v>1455</c:v>
              </c:pt>
              <c:pt idx="1455">
                <c:v>1456</c:v>
              </c:pt>
              <c:pt idx="1456">
                <c:v>1457</c:v>
              </c:pt>
              <c:pt idx="1457">
                <c:v>1458</c:v>
              </c:pt>
              <c:pt idx="1458">
                <c:v>1459</c:v>
              </c:pt>
              <c:pt idx="1459">
                <c:v>1460</c:v>
              </c:pt>
              <c:pt idx="1460">
                <c:v>1461</c:v>
              </c:pt>
              <c:pt idx="1461">
                <c:v>1462</c:v>
              </c:pt>
              <c:pt idx="1462">
                <c:v>1463</c:v>
              </c:pt>
              <c:pt idx="1463">
                <c:v>1464</c:v>
              </c:pt>
              <c:pt idx="1464">
                <c:v>1465</c:v>
              </c:pt>
              <c:pt idx="1465">
                <c:v>1466</c:v>
              </c:pt>
              <c:pt idx="1466">
                <c:v>1467</c:v>
              </c:pt>
              <c:pt idx="1467">
                <c:v>1468</c:v>
              </c:pt>
              <c:pt idx="1468">
                <c:v>1469</c:v>
              </c:pt>
              <c:pt idx="1469">
                <c:v>1470</c:v>
              </c:pt>
              <c:pt idx="1470">
                <c:v>1471</c:v>
              </c:pt>
              <c:pt idx="1471">
                <c:v>1472</c:v>
              </c:pt>
              <c:pt idx="1472">
                <c:v>1473</c:v>
              </c:pt>
              <c:pt idx="1473">
                <c:v>1474</c:v>
              </c:pt>
              <c:pt idx="1474">
                <c:v>1475</c:v>
              </c:pt>
              <c:pt idx="1475">
                <c:v>1476</c:v>
              </c:pt>
              <c:pt idx="1476">
                <c:v>1477</c:v>
              </c:pt>
              <c:pt idx="1477">
                <c:v>1478</c:v>
              </c:pt>
              <c:pt idx="1478">
                <c:v>1479</c:v>
              </c:pt>
              <c:pt idx="1479">
                <c:v>1480</c:v>
              </c:pt>
              <c:pt idx="1480">
                <c:v>1481</c:v>
              </c:pt>
              <c:pt idx="1481">
                <c:v>1482</c:v>
              </c:pt>
              <c:pt idx="1482">
                <c:v>1483</c:v>
              </c:pt>
              <c:pt idx="1483">
                <c:v>1484</c:v>
              </c:pt>
              <c:pt idx="1484">
                <c:v>1485</c:v>
              </c:pt>
              <c:pt idx="1485">
                <c:v>1486</c:v>
              </c:pt>
              <c:pt idx="1486">
                <c:v>1487</c:v>
              </c:pt>
              <c:pt idx="1487">
                <c:v>1488</c:v>
              </c:pt>
              <c:pt idx="1488">
                <c:v>1489</c:v>
              </c:pt>
              <c:pt idx="1489">
                <c:v>1490</c:v>
              </c:pt>
              <c:pt idx="1490">
                <c:v>1491</c:v>
              </c:pt>
              <c:pt idx="1491">
                <c:v>1492</c:v>
              </c:pt>
              <c:pt idx="1492">
                <c:v>1493</c:v>
              </c:pt>
              <c:pt idx="1493">
                <c:v>1494</c:v>
              </c:pt>
              <c:pt idx="1494">
                <c:v>1495</c:v>
              </c:pt>
              <c:pt idx="1495">
                <c:v>1496</c:v>
              </c:pt>
              <c:pt idx="1496">
                <c:v>1497</c:v>
              </c:pt>
              <c:pt idx="1497">
                <c:v>1498</c:v>
              </c:pt>
              <c:pt idx="1498">
                <c:v>1499</c:v>
              </c:pt>
              <c:pt idx="1499">
                <c:v>1500</c:v>
              </c:pt>
              <c:pt idx="1500">
                <c:v>1501</c:v>
              </c:pt>
              <c:pt idx="1501">
                <c:v>1502</c:v>
              </c:pt>
              <c:pt idx="1502">
                <c:v>1503</c:v>
              </c:pt>
              <c:pt idx="1503">
                <c:v>1504</c:v>
              </c:pt>
              <c:pt idx="1504">
                <c:v>1505</c:v>
              </c:pt>
              <c:pt idx="1505">
                <c:v>1506</c:v>
              </c:pt>
              <c:pt idx="1506">
                <c:v>1507</c:v>
              </c:pt>
              <c:pt idx="1507">
                <c:v>1508</c:v>
              </c:pt>
              <c:pt idx="1508">
                <c:v>1509</c:v>
              </c:pt>
              <c:pt idx="1509">
                <c:v>1510</c:v>
              </c:pt>
              <c:pt idx="1510">
                <c:v>1511</c:v>
              </c:pt>
              <c:pt idx="1511">
                <c:v>1512</c:v>
              </c:pt>
              <c:pt idx="1512">
                <c:v>1513</c:v>
              </c:pt>
              <c:pt idx="1513">
                <c:v>1514</c:v>
              </c:pt>
              <c:pt idx="1514">
                <c:v>1515</c:v>
              </c:pt>
              <c:pt idx="1515">
                <c:v>1516</c:v>
              </c:pt>
              <c:pt idx="1516">
                <c:v>1517</c:v>
              </c:pt>
              <c:pt idx="1517">
                <c:v>1518</c:v>
              </c:pt>
              <c:pt idx="1518">
                <c:v>1519</c:v>
              </c:pt>
              <c:pt idx="1519">
                <c:v>1520</c:v>
              </c:pt>
              <c:pt idx="1520">
                <c:v>1521</c:v>
              </c:pt>
              <c:pt idx="1521">
                <c:v>1522</c:v>
              </c:pt>
              <c:pt idx="1522">
                <c:v>1523</c:v>
              </c:pt>
              <c:pt idx="1523">
                <c:v>1524</c:v>
              </c:pt>
              <c:pt idx="1524">
                <c:v>1525</c:v>
              </c:pt>
              <c:pt idx="1525">
                <c:v>1526</c:v>
              </c:pt>
              <c:pt idx="1526">
                <c:v>1527</c:v>
              </c:pt>
              <c:pt idx="1527">
                <c:v>1528</c:v>
              </c:pt>
              <c:pt idx="1528">
                <c:v>1529</c:v>
              </c:pt>
              <c:pt idx="1529">
                <c:v>1530</c:v>
              </c:pt>
              <c:pt idx="1530">
                <c:v>1531</c:v>
              </c:pt>
              <c:pt idx="1531">
                <c:v>1532</c:v>
              </c:pt>
              <c:pt idx="1532">
                <c:v>1533</c:v>
              </c:pt>
              <c:pt idx="1533">
                <c:v>1534</c:v>
              </c:pt>
              <c:pt idx="1534">
                <c:v>1535</c:v>
              </c:pt>
              <c:pt idx="1535">
                <c:v>1536</c:v>
              </c:pt>
              <c:pt idx="1536">
                <c:v>1537</c:v>
              </c:pt>
              <c:pt idx="1537">
                <c:v>1538</c:v>
              </c:pt>
              <c:pt idx="1538">
                <c:v>1539</c:v>
              </c:pt>
              <c:pt idx="1539">
                <c:v>1540</c:v>
              </c:pt>
              <c:pt idx="1540">
                <c:v>1541</c:v>
              </c:pt>
              <c:pt idx="1541">
                <c:v>1542</c:v>
              </c:pt>
              <c:pt idx="1542">
                <c:v>1543</c:v>
              </c:pt>
              <c:pt idx="1543">
                <c:v>1544</c:v>
              </c:pt>
              <c:pt idx="1544">
                <c:v>1545</c:v>
              </c:pt>
              <c:pt idx="1545">
                <c:v>1546</c:v>
              </c:pt>
              <c:pt idx="1546">
                <c:v>1547</c:v>
              </c:pt>
              <c:pt idx="1547">
                <c:v>1548</c:v>
              </c:pt>
              <c:pt idx="1548">
                <c:v>1549</c:v>
              </c:pt>
              <c:pt idx="1549">
                <c:v>1550</c:v>
              </c:pt>
              <c:pt idx="1550">
                <c:v>1551</c:v>
              </c:pt>
              <c:pt idx="1551">
                <c:v>1552</c:v>
              </c:pt>
              <c:pt idx="1552">
                <c:v>1553</c:v>
              </c:pt>
              <c:pt idx="1553">
                <c:v>1554</c:v>
              </c:pt>
              <c:pt idx="1554">
                <c:v>1555</c:v>
              </c:pt>
              <c:pt idx="1555">
                <c:v>1556</c:v>
              </c:pt>
              <c:pt idx="1556">
                <c:v>1557</c:v>
              </c:pt>
              <c:pt idx="1557">
                <c:v>1558</c:v>
              </c:pt>
              <c:pt idx="1558">
                <c:v>1559</c:v>
              </c:pt>
              <c:pt idx="1559">
                <c:v>1560</c:v>
              </c:pt>
              <c:pt idx="1560">
                <c:v>1561</c:v>
              </c:pt>
              <c:pt idx="1561">
                <c:v>1562</c:v>
              </c:pt>
              <c:pt idx="1562">
                <c:v>1563</c:v>
              </c:pt>
              <c:pt idx="1563">
                <c:v>1564</c:v>
              </c:pt>
              <c:pt idx="1564">
                <c:v>1565</c:v>
              </c:pt>
              <c:pt idx="1565">
                <c:v>1566</c:v>
              </c:pt>
              <c:pt idx="1566">
                <c:v>1567</c:v>
              </c:pt>
              <c:pt idx="1567">
                <c:v>1568</c:v>
              </c:pt>
              <c:pt idx="1568">
                <c:v>1569</c:v>
              </c:pt>
              <c:pt idx="1569">
                <c:v>1570</c:v>
              </c:pt>
              <c:pt idx="1570">
                <c:v>1571</c:v>
              </c:pt>
              <c:pt idx="1571">
                <c:v>1572</c:v>
              </c:pt>
              <c:pt idx="1572">
                <c:v>1573</c:v>
              </c:pt>
              <c:pt idx="1573">
                <c:v>1574</c:v>
              </c:pt>
              <c:pt idx="1574">
                <c:v>1575</c:v>
              </c:pt>
              <c:pt idx="1575">
                <c:v>1576</c:v>
              </c:pt>
              <c:pt idx="1576">
                <c:v>1577</c:v>
              </c:pt>
              <c:pt idx="1577">
                <c:v>1578</c:v>
              </c:pt>
              <c:pt idx="1578">
                <c:v>1579</c:v>
              </c:pt>
              <c:pt idx="1579">
                <c:v>1580</c:v>
              </c:pt>
              <c:pt idx="1580">
                <c:v>1581</c:v>
              </c:pt>
              <c:pt idx="1581">
                <c:v>1582</c:v>
              </c:pt>
              <c:pt idx="1582">
                <c:v>1583</c:v>
              </c:pt>
              <c:pt idx="1583">
                <c:v>1584</c:v>
              </c:pt>
              <c:pt idx="1584">
                <c:v>1585</c:v>
              </c:pt>
              <c:pt idx="1585">
                <c:v>1586</c:v>
              </c:pt>
              <c:pt idx="1586">
                <c:v>1587</c:v>
              </c:pt>
              <c:pt idx="1587">
                <c:v>1588</c:v>
              </c:pt>
              <c:pt idx="1588">
                <c:v>1589</c:v>
              </c:pt>
              <c:pt idx="1589">
                <c:v>1590</c:v>
              </c:pt>
              <c:pt idx="1590">
                <c:v>1591</c:v>
              </c:pt>
              <c:pt idx="1591">
                <c:v>1592</c:v>
              </c:pt>
              <c:pt idx="1592">
                <c:v>1593</c:v>
              </c:pt>
              <c:pt idx="1593">
                <c:v>1594</c:v>
              </c:pt>
              <c:pt idx="1594">
                <c:v>1595</c:v>
              </c:pt>
              <c:pt idx="1595">
                <c:v>1596</c:v>
              </c:pt>
              <c:pt idx="1596">
                <c:v>1597</c:v>
              </c:pt>
              <c:pt idx="1597">
                <c:v>1598</c:v>
              </c:pt>
              <c:pt idx="1598">
                <c:v>1599</c:v>
              </c:pt>
              <c:pt idx="1599">
                <c:v>1600</c:v>
              </c:pt>
              <c:pt idx="1600">
                <c:v>1601</c:v>
              </c:pt>
              <c:pt idx="1601">
                <c:v>1602</c:v>
              </c:pt>
              <c:pt idx="1602">
                <c:v>1603</c:v>
              </c:pt>
              <c:pt idx="1603">
                <c:v>1604</c:v>
              </c:pt>
              <c:pt idx="1604">
                <c:v>1605</c:v>
              </c:pt>
              <c:pt idx="1605">
                <c:v>1606</c:v>
              </c:pt>
              <c:pt idx="1606">
                <c:v>1607</c:v>
              </c:pt>
              <c:pt idx="1607">
                <c:v>1608</c:v>
              </c:pt>
              <c:pt idx="1608">
                <c:v>1609</c:v>
              </c:pt>
              <c:pt idx="1609">
                <c:v>1610</c:v>
              </c:pt>
              <c:pt idx="1610">
                <c:v>1611</c:v>
              </c:pt>
              <c:pt idx="1611">
                <c:v>1612</c:v>
              </c:pt>
              <c:pt idx="1612">
                <c:v>1613</c:v>
              </c:pt>
              <c:pt idx="1613">
                <c:v>1614</c:v>
              </c:pt>
              <c:pt idx="1614">
                <c:v>1615</c:v>
              </c:pt>
              <c:pt idx="1615">
                <c:v>1616</c:v>
              </c:pt>
              <c:pt idx="1616">
                <c:v>1617</c:v>
              </c:pt>
              <c:pt idx="1617">
                <c:v>1618</c:v>
              </c:pt>
              <c:pt idx="1618">
                <c:v>1619</c:v>
              </c:pt>
              <c:pt idx="1619">
                <c:v>1620</c:v>
              </c:pt>
              <c:pt idx="1620">
                <c:v>1621</c:v>
              </c:pt>
              <c:pt idx="1621">
                <c:v>1622</c:v>
              </c:pt>
              <c:pt idx="1622">
                <c:v>1623</c:v>
              </c:pt>
              <c:pt idx="1623">
                <c:v>1624</c:v>
              </c:pt>
              <c:pt idx="1624">
                <c:v>1625</c:v>
              </c:pt>
              <c:pt idx="1625">
                <c:v>1626</c:v>
              </c:pt>
              <c:pt idx="1626">
                <c:v>1627</c:v>
              </c:pt>
              <c:pt idx="1627">
                <c:v>1628</c:v>
              </c:pt>
              <c:pt idx="1628">
                <c:v>1629</c:v>
              </c:pt>
              <c:pt idx="1629">
                <c:v>1630</c:v>
              </c:pt>
              <c:pt idx="1630">
                <c:v>1631</c:v>
              </c:pt>
              <c:pt idx="1631">
                <c:v>1632</c:v>
              </c:pt>
              <c:pt idx="1632">
                <c:v>1633</c:v>
              </c:pt>
              <c:pt idx="1633">
                <c:v>1634</c:v>
              </c:pt>
              <c:pt idx="1634">
                <c:v>1635</c:v>
              </c:pt>
              <c:pt idx="1635">
                <c:v>1636</c:v>
              </c:pt>
              <c:pt idx="1636">
                <c:v>1637</c:v>
              </c:pt>
              <c:pt idx="1637">
                <c:v>1638</c:v>
              </c:pt>
              <c:pt idx="1638">
                <c:v>1639</c:v>
              </c:pt>
              <c:pt idx="1639">
                <c:v>1640</c:v>
              </c:pt>
              <c:pt idx="1640">
                <c:v>1641</c:v>
              </c:pt>
              <c:pt idx="1641">
                <c:v>1642</c:v>
              </c:pt>
              <c:pt idx="1642">
                <c:v>1643</c:v>
              </c:pt>
              <c:pt idx="1643">
                <c:v>1644</c:v>
              </c:pt>
              <c:pt idx="1644">
                <c:v>1645</c:v>
              </c:pt>
              <c:pt idx="1645">
                <c:v>1646</c:v>
              </c:pt>
              <c:pt idx="1646">
                <c:v>1647</c:v>
              </c:pt>
              <c:pt idx="1647">
                <c:v>1648</c:v>
              </c:pt>
              <c:pt idx="1648">
                <c:v>1649</c:v>
              </c:pt>
              <c:pt idx="1649">
                <c:v>1650</c:v>
              </c:pt>
              <c:pt idx="1650">
                <c:v>1651</c:v>
              </c:pt>
              <c:pt idx="1651">
                <c:v>1652</c:v>
              </c:pt>
              <c:pt idx="1652">
                <c:v>1653</c:v>
              </c:pt>
              <c:pt idx="1653">
                <c:v>1654</c:v>
              </c:pt>
              <c:pt idx="1654">
                <c:v>1655</c:v>
              </c:pt>
              <c:pt idx="1655">
                <c:v>1656</c:v>
              </c:pt>
              <c:pt idx="1656">
                <c:v>1657</c:v>
              </c:pt>
              <c:pt idx="1657">
                <c:v>1658</c:v>
              </c:pt>
              <c:pt idx="1658">
                <c:v>1659</c:v>
              </c:pt>
              <c:pt idx="1659">
                <c:v>1660</c:v>
              </c:pt>
              <c:pt idx="1660">
                <c:v>1661</c:v>
              </c:pt>
              <c:pt idx="1661">
                <c:v>1662</c:v>
              </c:pt>
              <c:pt idx="1662">
                <c:v>1663</c:v>
              </c:pt>
              <c:pt idx="1663">
                <c:v>1664</c:v>
              </c:pt>
              <c:pt idx="1664">
                <c:v>1665</c:v>
              </c:pt>
              <c:pt idx="1665">
                <c:v>1666</c:v>
              </c:pt>
              <c:pt idx="1666">
                <c:v>1667</c:v>
              </c:pt>
              <c:pt idx="1667">
                <c:v>1668</c:v>
              </c:pt>
              <c:pt idx="1668">
                <c:v>1669</c:v>
              </c:pt>
              <c:pt idx="1669">
                <c:v>1670</c:v>
              </c:pt>
              <c:pt idx="1670">
                <c:v>1671</c:v>
              </c:pt>
              <c:pt idx="1671">
                <c:v>1672</c:v>
              </c:pt>
              <c:pt idx="1672">
                <c:v>1673</c:v>
              </c:pt>
              <c:pt idx="1673">
                <c:v>1674</c:v>
              </c:pt>
              <c:pt idx="1674">
                <c:v>1675</c:v>
              </c:pt>
              <c:pt idx="1675">
                <c:v>1676</c:v>
              </c:pt>
              <c:pt idx="1676">
                <c:v>1677</c:v>
              </c:pt>
              <c:pt idx="1677">
                <c:v>1678</c:v>
              </c:pt>
              <c:pt idx="1678">
                <c:v>1679</c:v>
              </c:pt>
              <c:pt idx="1679">
                <c:v>1680</c:v>
              </c:pt>
              <c:pt idx="1680">
                <c:v>1681</c:v>
              </c:pt>
              <c:pt idx="1681">
                <c:v>1682</c:v>
              </c:pt>
              <c:pt idx="1682">
                <c:v>1683</c:v>
              </c:pt>
              <c:pt idx="1683">
                <c:v>1684</c:v>
              </c:pt>
              <c:pt idx="1684">
                <c:v>1685</c:v>
              </c:pt>
              <c:pt idx="1685">
                <c:v>1686</c:v>
              </c:pt>
              <c:pt idx="1686">
                <c:v>1687</c:v>
              </c:pt>
              <c:pt idx="1687">
                <c:v>1688</c:v>
              </c:pt>
              <c:pt idx="1688">
                <c:v>1689</c:v>
              </c:pt>
              <c:pt idx="1689">
                <c:v>1690</c:v>
              </c:pt>
              <c:pt idx="1690">
                <c:v>1691</c:v>
              </c:pt>
              <c:pt idx="1691">
                <c:v>1692</c:v>
              </c:pt>
              <c:pt idx="1692">
                <c:v>1693</c:v>
              </c:pt>
              <c:pt idx="1693">
                <c:v>1694</c:v>
              </c:pt>
              <c:pt idx="1694">
                <c:v>1695</c:v>
              </c:pt>
              <c:pt idx="1695">
                <c:v>1696</c:v>
              </c:pt>
              <c:pt idx="1696">
                <c:v>1697</c:v>
              </c:pt>
              <c:pt idx="1697">
                <c:v>1698</c:v>
              </c:pt>
              <c:pt idx="1698">
                <c:v>1699</c:v>
              </c:pt>
              <c:pt idx="1699">
                <c:v>1700</c:v>
              </c:pt>
              <c:pt idx="1700">
                <c:v>1701</c:v>
              </c:pt>
              <c:pt idx="1701">
                <c:v>1702</c:v>
              </c:pt>
              <c:pt idx="1702">
                <c:v>1703</c:v>
              </c:pt>
              <c:pt idx="1703">
                <c:v>1704</c:v>
              </c:pt>
              <c:pt idx="1704">
                <c:v>1705</c:v>
              </c:pt>
              <c:pt idx="1705">
                <c:v>1706</c:v>
              </c:pt>
              <c:pt idx="1706">
                <c:v>1707</c:v>
              </c:pt>
              <c:pt idx="1707">
                <c:v>1708</c:v>
              </c:pt>
              <c:pt idx="1708">
                <c:v>1709</c:v>
              </c:pt>
              <c:pt idx="1709">
                <c:v>1710</c:v>
              </c:pt>
              <c:pt idx="1710">
                <c:v>1711</c:v>
              </c:pt>
              <c:pt idx="1711">
                <c:v>1712</c:v>
              </c:pt>
              <c:pt idx="1712">
                <c:v>1713</c:v>
              </c:pt>
              <c:pt idx="1713">
                <c:v>1714</c:v>
              </c:pt>
              <c:pt idx="1714">
                <c:v>1715</c:v>
              </c:pt>
              <c:pt idx="1715">
                <c:v>1716</c:v>
              </c:pt>
              <c:pt idx="1716">
                <c:v>1717</c:v>
              </c:pt>
              <c:pt idx="1717">
                <c:v>1718</c:v>
              </c:pt>
              <c:pt idx="1718">
                <c:v>1719</c:v>
              </c:pt>
              <c:pt idx="1719">
                <c:v>1720</c:v>
              </c:pt>
              <c:pt idx="1720">
                <c:v>1721</c:v>
              </c:pt>
              <c:pt idx="1721">
                <c:v>1722</c:v>
              </c:pt>
              <c:pt idx="1722">
                <c:v>1723</c:v>
              </c:pt>
              <c:pt idx="1723">
                <c:v>1724</c:v>
              </c:pt>
              <c:pt idx="1724">
                <c:v>1725</c:v>
              </c:pt>
              <c:pt idx="1725">
                <c:v>1726</c:v>
              </c:pt>
              <c:pt idx="1726">
                <c:v>1727</c:v>
              </c:pt>
              <c:pt idx="1727">
                <c:v>1728</c:v>
              </c:pt>
              <c:pt idx="1728">
                <c:v>1729</c:v>
              </c:pt>
              <c:pt idx="1729">
                <c:v>1730</c:v>
              </c:pt>
              <c:pt idx="1730">
                <c:v>1731</c:v>
              </c:pt>
              <c:pt idx="1731">
                <c:v>1732</c:v>
              </c:pt>
              <c:pt idx="1732">
                <c:v>1733</c:v>
              </c:pt>
              <c:pt idx="1733">
                <c:v>1734</c:v>
              </c:pt>
              <c:pt idx="1734">
                <c:v>1735</c:v>
              </c:pt>
              <c:pt idx="1735">
                <c:v>1736</c:v>
              </c:pt>
              <c:pt idx="1736">
                <c:v>1737</c:v>
              </c:pt>
              <c:pt idx="1737">
                <c:v>1738</c:v>
              </c:pt>
              <c:pt idx="1738">
                <c:v>1739</c:v>
              </c:pt>
              <c:pt idx="1739">
                <c:v>1740</c:v>
              </c:pt>
              <c:pt idx="1740">
                <c:v>1741</c:v>
              </c:pt>
              <c:pt idx="1741">
                <c:v>1742</c:v>
              </c:pt>
              <c:pt idx="1742">
                <c:v>1743</c:v>
              </c:pt>
              <c:pt idx="1743">
                <c:v>1744</c:v>
              </c:pt>
              <c:pt idx="1744">
                <c:v>1745</c:v>
              </c:pt>
              <c:pt idx="1745">
                <c:v>1746</c:v>
              </c:pt>
              <c:pt idx="1746">
                <c:v>1747</c:v>
              </c:pt>
              <c:pt idx="1747">
                <c:v>1748</c:v>
              </c:pt>
              <c:pt idx="1748">
                <c:v>1749</c:v>
              </c:pt>
              <c:pt idx="1749">
                <c:v>1750</c:v>
              </c:pt>
              <c:pt idx="1750">
                <c:v>1751</c:v>
              </c:pt>
              <c:pt idx="1751">
                <c:v>1752</c:v>
              </c:pt>
              <c:pt idx="1752">
                <c:v>1753</c:v>
              </c:pt>
              <c:pt idx="1753">
                <c:v>1754</c:v>
              </c:pt>
              <c:pt idx="1754">
                <c:v>1755</c:v>
              </c:pt>
              <c:pt idx="1755">
                <c:v>1756</c:v>
              </c:pt>
              <c:pt idx="1756">
                <c:v>1757</c:v>
              </c:pt>
              <c:pt idx="1757">
                <c:v>1758</c:v>
              </c:pt>
              <c:pt idx="1758">
                <c:v>1759</c:v>
              </c:pt>
              <c:pt idx="1759">
                <c:v>1760</c:v>
              </c:pt>
              <c:pt idx="1760">
                <c:v>1761</c:v>
              </c:pt>
              <c:pt idx="1761">
                <c:v>1762</c:v>
              </c:pt>
              <c:pt idx="1762">
                <c:v>1763</c:v>
              </c:pt>
              <c:pt idx="1763">
                <c:v>1764</c:v>
              </c:pt>
              <c:pt idx="1764">
                <c:v>1765</c:v>
              </c:pt>
              <c:pt idx="1765">
                <c:v>1766</c:v>
              </c:pt>
              <c:pt idx="1766">
                <c:v>1767</c:v>
              </c:pt>
              <c:pt idx="1767">
                <c:v>1768</c:v>
              </c:pt>
              <c:pt idx="1768">
                <c:v>1769</c:v>
              </c:pt>
              <c:pt idx="1769">
                <c:v>1770</c:v>
              </c:pt>
              <c:pt idx="1770">
                <c:v>1771</c:v>
              </c:pt>
              <c:pt idx="1771">
                <c:v>1772</c:v>
              </c:pt>
              <c:pt idx="1772">
                <c:v>1773</c:v>
              </c:pt>
              <c:pt idx="1773">
                <c:v>1774</c:v>
              </c:pt>
              <c:pt idx="1774">
                <c:v>1775</c:v>
              </c:pt>
              <c:pt idx="1775">
                <c:v>1776</c:v>
              </c:pt>
              <c:pt idx="1776">
                <c:v>1777</c:v>
              </c:pt>
              <c:pt idx="1777">
                <c:v>1778</c:v>
              </c:pt>
              <c:pt idx="1778">
                <c:v>1779</c:v>
              </c:pt>
              <c:pt idx="1779">
                <c:v>1780</c:v>
              </c:pt>
              <c:pt idx="1780">
                <c:v>1781</c:v>
              </c:pt>
              <c:pt idx="1781">
                <c:v>1782</c:v>
              </c:pt>
              <c:pt idx="1782">
                <c:v>1783</c:v>
              </c:pt>
              <c:pt idx="1783">
                <c:v>1784</c:v>
              </c:pt>
              <c:pt idx="1784">
                <c:v>1785</c:v>
              </c:pt>
              <c:pt idx="1785">
                <c:v>1786</c:v>
              </c:pt>
              <c:pt idx="1786">
                <c:v>1787</c:v>
              </c:pt>
              <c:pt idx="1787">
                <c:v>1788</c:v>
              </c:pt>
              <c:pt idx="1788">
                <c:v>1789</c:v>
              </c:pt>
              <c:pt idx="1789">
                <c:v>1790</c:v>
              </c:pt>
              <c:pt idx="1790">
                <c:v>1791</c:v>
              </c:pt>
              <c:pt idx="1791">
                <c:v>1792</c:v>
              </c:pt>
              <c:pt idx="1792">
                <c:v>1793</c:v>
              </c:pt>
              <c:pt idx="1793">
                <c:v>1794</c:v>
              </c:pt>
              <c:pt idx="1794">
                <c:v>1795</c:v>
              </c:pt>
              <c:pt idx="1795">
                <c:v>1796</c:v>
              </c:pt>
              <c:pt idx="1796">
                <c:v>1797</c:v>
              </c:pt>
              <c:pt idx="1797">
                <c:v>1798</c:v>
              </c:pt>
              <c:pt idx="1798">
                <c:v>1799</c:v>
              </c:pt>
              <c:pt idx="1799">
                <c:v>1800</c:v>
              </c:pt>
              <c:pt idx="1800">
                <c:v>1801</c:v>
              </c:pt>
              <c:pt idx="1801">
                <c:v>1802</c:v>
              </c:pt>
              <c:pt idx="1802">
                <c:v>1803</c:v>
              </c:pt>
              <c:pt idx="1803">
                <c:v>1804</c:v>
              </c:pt>
              <c:pt idx="1804">
                <c:v>1805</c:v>
              </c:pt>
              <c:pt idx="1805">
                <c:v>1806</c:v>
              </c:pt>
              <c:pt idx="1806">
                <c:v>1807</c:v>
              </c:pt>
              <c:pt idx="1807">
                <c:v>1808</c:v>
              </c:pt>
              <c:pt idx="1808">
                <c:v>1809</c:v>
              </c:pt>
              <c:pt idx="1809">
                <c:v>1810</c:v>
              </c:pt>
              <c:pt idx="1810">
                <c:v>1811</c:v>
              </c:pt>
              <c:pt idx="1811">
                <c:v>1812</c:v>
              </c:pt>
              <c:pt idx="1812">
                <c:v>1813</c:v>
              </c:pt>
              <c:pt idx="1813">
                <c:v>1814</c:v>
              </c:pt>
              <c:pt idx="1814">
                <c:v>1815</c:v>
              </c:pt>
              <c:pt idx="1815">
                <c:v>1816</c:v>
              </c:pt>
              <c:pt idx="1816">
                <c:v>1817</c:v>
              </c:pt>
              <c:pt idx="1817">
                <c:v>1818</c:v>
              </c:pt>
              <c:pt idx="1818">
                <c:v>1819</c:v>
              </c:pt>
              <c:pt idx="1819">
                <c:v>1820</c:v>
              </c:pt>
              <c:pt idx="1820">
                <c:v>1821</c:v>
              </c:pt>
              <c:pt idx="1821">
                <c:v>1822</c:v>
              </c:pt>
              <c:pt idx="1822">
                <c:v>1823</c:v>
              </c:pt>
              <c:pt idx="1823">
                <c:v>1824</c:v>
              </c:pt>
              <c:pt idx="1824">
                <c:v>1825</c:v>
              </c:pt>
              <c:pt idx="1825">
                <c:v>1826</c:v>
              </c:pt>
              <c:pt idx="1826">
                <c:v>1827</c:v>
              </c:pt>
              <c:pt idx="1827">
                <c:v>1828</c:v>
              </c:pt>
              <c:pt idx="1828">
                <c:v>1829</c:v>
              </c:pt>
              <c:pt idx="1829">
                <c:v>1830</c:v>
              </c:pt>
              <c:pt idx="1830">
                <c:v>1831</c:v>
              </c:pt>
              <c:pt idx="1831">
                <c:v>1832</c:v>
              </c:pt>
              <c:pt idx="1832">
                <c:v>1833</c:v>
              </c:pt>
              <c:pt idx="1833">
                <c:v>1834</c:v>
              </c:pt>
              <c:pt idx="1834">
                <c:v>1835</c:v>
              </c:pt>
              <c:pt idx="1835">
                <c:v>1836</c:v>
              </c:pt>
              <c:pt idx="1836">
                <c:v>1837</c:v>
              </c:pt>
              <c:pt idx="1837">
                <c:v>1838</c:v>
              </c:pt>
              <c:pt idx="1838">
                <c:v>1839</c:v>
              </c:pt>
              <c:pt idx="1839">
                <c:v>1840</c:v>
              </c:pt>
              <c:pt idx="1840">
                <c:v>1841</c:v>
              </c:pt>
              <c:pt idx="1841">
                <c:v>1842</c:v>
              </c:pt>
              <c:pt idx="1842">
                <c:v>1843</c:v>
              </c:pt>
              <c:pt idx="1843">
                <c:v>1844</c:v>
              </c:pt>
              <c:pt idx="1844">
                <c:v>1845</c:v>
              </c:pt>
              <c:pt idx="1845">
                <c:v>1846</c:v>
              </c:pt>
              <c:pt idx="1846">
                <c:v>1847</c:v>
              </c:pt>
              <c:pt idx="1847">
                <c:v>1848</c:v>
              </c:pt>
              <c:pt idx="1848">
                <c:v>1849</c:v>
              </c:pt>
              <c:pt idx="1849">
                <c:v>1850</c:v>
              </c:pt>
              <c:pt idx="1850">
                <c:v>1851</c:v>
              </c:pt>
              <c:pt idx="1851">
                <c:v>1852</c:v>
              </c:pt>
              <c:pt idx="1852">
                <c:v>1853</c:v>
              </c:pt>
              <c:pt idx="1853">
                <c:v>1854</c:v>
              </c:pt>
              <c:pt idx="1854">
                <c:v>1855</c:v>
              </c:pt>
              <c:pt idx="1855">
                <c:v>1856</c:v>
              </c:pt>
              <c:pt idx="1856">
                <c:v>1857</c:v>
              </c:pt>
              <c:pt idx="1857">
                <c:v>1858</c:v>
              </c:pt>
              <c:pt idx="1858">
                <c:v>1859</c:v>
              </c:pt>
              <c:pt idx="1859">
                <c:v>1860</c:v>
              </c:pt>
              <c:pt idx="1860">
                <c:v>1861</c:v>
              </c:pt>
              <c:pt idx="1861">
                <c:v>1862</c:v>
              </c:pt>
              <c:pt idx="1862">
                <c:v>1863</c:v>
              </c:pt>
              <c:pt idx="1863">
                <c:v>1864</c:v>
              </c:pt>
              <c:pt idx="1864">
                <c:v>1865</c:v>
              </c:pt>
              <c:pt idx="1865">
                <c:v>1866</c:v>
              </c:pt>
              <c:pt idx="1866">
                <c:v>1867</c:v>
              </c:pt>
              <c:pt idx="1867">
                <c:v>1868</c:v>
              </c:pt>
              <c:pt idx="1868">
                <c:v>1869</c:v>
              </c:pt>
              <c:pt idx="1869">
                <c:v>1870</c:v>
              </c:pt>
              <c:pt idx="1870">
                <c:v>1871</c:v>
              </c:pt>
              <c:pt idx="1871">
                <c:v>1872</c:v>
              </c:pt>
              <c:pt idx="1872">
                <c:v>1873</c:v>
              </c:pt>
              <c:pt idx="1873">
                <c:v>1874</c:v>
              </c:pt>
              <c:pt idx="1874">
                <c:v>1875</c:v>
              </c:pt>
              <c:pt idx="1875">
                <c:v>1876</c:v>
              </c:pt>
              <c:pt idx="1876">
                <c:v>1877</c:v>
              </c:pt>
              <c:pt idx="1877">
                <c:v>1878</c:v>
              </c:pt>
              <c:pt idx="1878">
                <c:v>1879</c:v>
              </c:pt>
              <c:pt idx="1879">
                <c:v>1880</c:v>
              </c:pt>
              <c:pt idx="1880">
                <c:v>1881</c:v>
              </c:pt>
              <c:pt idx="1881">
                <c:v>1882</c:v>
              </c:pt>
              <c:pt idx="1882">
                <c:v>1883</c:v>
              </c:pt>
              <c:pt idx="1883">
                <c:v>1884</c:v>
              </c:pt>
              <c:pt idx="1884">
                <c:v>1885</c:v>
              </c:pt>
              <c:pt idx="1885">
                <c:v>1886</c:v>
              </c:pt>
              <c:pt idx="1886">
                <c:v>1887</c:v>
              </c:pt>
              <c:pt idx="1887">
                <c:v>1888</c:v>
              </c:pt>
              <c:pt idx="1888">
                <c:v>1889</c:v>
              </c:pt>
              <c:pt idx="1889">
                <c:v>1890</c:v>
              </c:pt>
              <c:pt idx="1890">
                <c:v>1891</c:v>
              </c:pt>
              <c:pt idx="1891">
                <c:v>1892</c:v>
              </c:pt>
              <c:pt idx="1892">
                <c:v>1893</c:v>
              </c:pt>
              <c:pt idx="1893">
                <c:v>1894</c:v>
              </c:pt>
              <c:pt idx="1894">
                <c:v>1895</c:v>
              </c:pt>
              <c:pt idx="1895">
                <c:v>1896</c:v>
              </c:pt>
              <c:pt idx="1896">
                <c:v>1897</c:v>
              </c:pt>
              <c:pt idx="1897">
                <c:v>1898</c:v>
              </c:pt>
              <c:pt idx="1898">
                <c:v>1899</c:v>
              </c:pt>
              <c:pt idx="1899">
                <c:v>1900</c:v>
              </c:pt>
              <c:pt idx="1900">
                <c:v>1901</c:v>
              </c:pt>
              <c:pt idx="1901">
                <c:v>1902</c:v>
              </c:pt>
              <c:pt idx="1902">
                <c:v>1903</c:v>
              </c:pt>
              <c:pt idx="1903">
                <c:v>1904</c:v>
              </c:pt>
              <c:pt idx="1904">
                <c:v>1905</c:v>
              </c:pt>
              <c:pt idx="1905">
                <c:v>1906</c:v>
              </c:pt>
              <c:pt idx="1906">
                <c:v>1907</c:v>
              </c:pt>
              <c:pt idx="1907">
                <c:v>1908</c:v>
              </c:pt>
              <c:pt idx="1908">
                <c:v>1909</c:v>
              </c:pt>
              <c:pt idx="1909">
                <c:v>1910</c:v>
              </c:pt>
              <c:pt idx="1910">
                <c:v>1911</c:v>
              </c:pt>
              <c:pt idx="1911">
                <c:v>1912</c:v>
              </c:pt>
              <c:pt idx="1912">
                <c:v>1913</c:v>
              </c:pt>
              <c:pt idx="1913">
                <c:v>1914</c:v>
              </c:pt>
              <c:pt idx="1914">
                <c:v>1915</c:v>
              </c:pt>
              <c:pt idx="1915">
                <c:v>1916</c:v>
              </c:pt>
              <c:pt idx="1916">
                <c:v>1917</c:v>
              </c:pt>
              <c:pt idx="1917">
                <c:v>1918</c:v>
              </c:pt>
              <c:pt idx="1918">
                <c:v>1919</c:v>
              </c:pt>
              <c:pt idx="1919">
                <c:v>1920</c:v>
              </c:pt>
              <c:pt idx="1920">
                <c:v>1921</c:v>
              </c:pt>
              <c:pt idx="1921">
                <c:v>1922</c:v>
              </c:pt>
              <c:pt idx="1922">
                <c:v>1923</c:v>
              </c:pt>
              <c:pt idx="1923">
                <c:v>1924</c:v>
              </c:pt>
              <c:pt idx="1924">
                <c:v>1925</c:v>
              </c:pt>
              <c:pt idx="1925">
                <c:v>1926</c:v>
              </c:pt>
              <c:pt idx="1926">
                <c:v>1927</c:v>
              </c:pt>
              <c:pt idx="1927">
                <c:v>1928</c:v>
              </c:pt>
              <c:pt idx="1928">
                <c:v>1929</c:v>
              </c:pt>
              <c:pt idx="1929">
                <c:v>1930</c:v>
              </c:pt>
              <c:pt idx="1930">
                <c:v>1931</c:v>
              </c:pt>
              <c:pt idx="1931">
                <c:v>1932</c:v>
              </c:pt>
              <c:pt idx="1932">
                <c:v>1933</c:v>
              </c:pt>
              <c:pt idx="1933">
                <c:v>1934</c:v>
              </c:pt>
              <c:pt idx="1934">
                <c:v>1935</c:v>
              </c:pt>
              <c:pt idx="1935">
                <c:v>1936</c:v>
              </c:pt>
              <c:pt idx="1936">
                <c:v>1937</c:v>
              </c:pt>
              <c:pt idx="1937">
                <c:v>1938</c:v>
              </c:pt>
              <c:pt idx="1938">
                <c:v>1939</c:v>
              </c:pt>
              <c:pt idx="1939">
                <c:v>1940</c:v>
              </c:pt>
              <c:pt idx="1940">
                <c:v>1941</c:v>
              </c:pt>
              <c:pt idx="1941">
                <c:v>1942</c:v>
              </c:pt>
              <c:pt idx="1942">
                <c:v>1943</c:v>
              </c:pt>
              <c:pt idx="1943">
                <c:v>1944</c:v>
              </c:pt>
              <c:pt idx="1944">
                <c:v>1945</c:v>
              </c:pt>
              <c:pt idx="1945">
                <c:v>1946</c:v>
              </c:pt>
              <c:pt idx="1946">
                <c:v>1947</c:v>
              </c:pt>
              <c:pt idx="1947">
                <c:v>1948</c:v>
              </c:pt>
              <c:pt idx="1948">
                <c:v>1949</c:v>
              </c:pt>
              <c:pt idx="1949">
                <c:v>1950</c:v>
              </c:pt>
              <c:pt idx="1950">
                <c:v>1951</c:v>
              </c:pt>
              <c:pt idx="1951">
                <c:v>1952</c:v>
              </c:pt>
              <c:pt idx="1952">
                <c:v>1953</c:v>
              </c:pt>
              <c:pt idx="1953">
                <c:v>1954</c:v>
              </c:pt>
              <c:pt idx="1954">
                <c:v>1955</c:v>
              </c:pt>
              <c:pt idx="1955">
                <c:v>1956</c:v>
              </c:pt>
              <c:pt idx="1956">
                <c:v>1957</c:v>
              </c:pt>
              <c:pt idx="1957">
                <c:v>1958</c:v>
              </c:pt>
              <c:pt idx="1958">
                <c:v>1959</c:v>
              </c:pt>
              <c:pt idx="1959">
                <c:v>1960</c:v>
              </c:pt>
              <c:pt idx="1960">
                <c:v>1961</c:v>
              </c:pt>
              <c:pt idx="1961">
                <c:v>1962</c:v>
              </c:pt>
              <c:pt idx="1962">
                <c:v>1963</c:v>
              </c:pt>
              <c:pt idx="1963">
                <c:v>1964</c:v>
              </c:pt>
              <c:pt idx="1964">
                <c:v>1965</c:v>
              </c:pt>
              <c:pt idx="1965">
                <c:v>1966</c:v>
              </c:pt>
              <c:pt idx="1966">
                <c:v>1967</c:v>
              </c:pt>
              <c:pt idx="1967">
                <c:v>1968</c:v>
              </c:pt>
              <c:pt idx="1968">
                <c:v>1969</c:v>
              </c:pt>
              <c:pt idx="1969">
                <c:v>1970</c:v>
              </c:pt>
              <c:pt idx="1970">
                <c:v>1971</c:v>
              </c:pt>
              <c:pt idx="1971">
                <c:v>1972</c:v>
              </c:pt>
              <c:pt idx="1972">
                <c:v>1973</c:v>
              </c:pt>
              <c:pt idx="1973">
                <c:v>1974</c:v>
              </c:pt>
              <c:pt idx="1974">
                <c:v>1975</c:v>
              </c:pt>
              <c:pt idx="1975">
                <c:v>1976</c:v>
              </c:pt>
              <c:pt idx="1976">
                <c:v>1977</c:v>
              </c:pt>
              <c:pt idx="1977">
                <c:v>1978</c:v>
              </c:pt>
              <c:pt idx="1978">
                <c:v>1979</c:v>
              </c:pt>
              <c:pt idx="1979">
                <c:v>1980</c:v>
              </c:pt>
              <c:pt idx="1980">
                <c:v>1981</c:v>
              </c:pt>
              <c:pt idx="1981">
                <c:v>1982</c:v>
              </c:pt>
              <c:pt idx="1982">
                <c:v>1983</c:v>
              </c:pt>
              <c:pt idx="1983">
                <c:v>1984</c:v>
              </c:pt>
              <c:pt idx="1984">
                <c:v>1985</c:v>
              </c:pt>
              <c:pt idx="1985">
                <c:v>1986</c:v>
              </c:pt>
              <c:pt idx="1986">
                <c:v>1987</c:v>
              </c:pt>
              <c:pt idx="1987">
                <c:v>1988</c:v>
              </c:pt>
              <c:pt idx="1988">
                <c:v>1989</c:v>
              </c:pt>
              <c:pt idx="1989">
                <c:v>1990</c:v>
              </c:pt>
              <c:pt idx="1990">
                <c:v>1991</c:v>
              </c:pt>
              <c:pt idx="1991">
                <c:v>1992</c:v>
              </c:pt>
              <c:pt idx="1992">
                <c:v>1993</c:v>
              </c:pt>
              <c:pt idx="1993">
                <c:v>1994</c:v>
              </c:pt>
              <c:pt idx="1994">
                <c:v>1995</c:v>
              </c:pt>
              <c:pt idx="1995">
                <c:v>1996</c:v>
              </c:pt>
              <c:pt idx="1996">
                <c:v>1997</c:v>
              </c:pt>
              <c:pt idx="1997">
                <c:v>1998</c:v>
              </c:pt>
              <c:pt idx="1998">
                <c:v>1999</c:v>
              </c:pt>
              <c:pt idx="1999">
                <c:v>2000</c:v>
              </c:pt>
            </c:numLit>
          </c:xVal>
          <c:yVal>
            <c:numLit>
              <c:formatCode>"10^"0;"10^-"0;"10^"0</c:formatCode>
              <c:ptCount val="2000"/>
              <c:pt idx="0">
                <c:v>-2.5969670331770995</c:v>
              </c:pt>
              <c:pt idx="1">
                <c:v>-3.1029406111191626</c:v>
              </c:pt>
              <c:pt idx="2">
                <c:v>-2.8704228843625823</c:v>
              </c:pt>
              <c:pt idx="3">
                <c:v>-3.259248988011213</c:v>
              </c:pt>
              <c:pt idx="4">
                <c:v>-3.4154833352939105</c:v>
              </c:pt>
              <c:pt idx="5">
                <c:v>-3.4548067306268546</c:v>
              </c:pt>
              <c:pt idx="6">
                <c:v>-3.5526279762497843</c:v>
              </c:pt>
              <c:pt idx="7">
                <c:v>-3.6923114604048384</c:v>
              </c:pt>
              <c:pt idx="8">
                <c:v>-3.784999939961724</c:v>
              </c:pt>
              <c:pt idx="9">
                <c:v>-3.822824359652099</c:v>
              </c:pt>
              <c:pt idx="10">
                <c:v>-3.896141568224885</c:v>
              </c:pt>
              <c:pt idx="11">
                <c:v>-3.9349546130719295</c:v>
              </c:pt>
              <c:pt idx="12">
                <c:v>-3.9855466686829257</c:v>
              </c:pt>
              <c:pt idx="13">
                <c:v>-3.9935639101272002</c:v>
              </c:pt>
              <c:pt idx="14">
                <c:v>-4.065829413319447</c:v>
              </c:pt>
              <c:pt idx="15">
                <c:v>-4.112414204033589</c:v>
              </c:pt>
              <c:pt idx="16">
                <c:v>-4.133239626270878</c:v>
              </c:pt>
              <c:pt idx="17">
                <c:v>-4.155971640658557</c:v>
              </c:pt>
              <c:pt idx="18">
                <c:v>-4.1803113237529415</c:v>
              </c:pt>
              <c:pt idx="19">
                <c:v>-4.195145286994748</c:v>
              </c:pt>
              <c:pt idx="20">
                <c:v>-4.21858932632355</c:v>
              </c:pt>
              <c:pt idx="21">
                <c:v>-4.250003340344096</c:v>
              </c:pt>
              <c:pt idx="22">
                <c:v>-4.27227172756768</c:v>
              </c:pt>
              <c:pt idx="23">
                <c:v>-4.281915367591313</c:v>
              </c:pt>
              <c:pt idx="24">
                <c:v>-4.293235292503937</c:v>
              </c:pt>
              <c:pt idx="25">
                <c:v>-4.310206493630921</c:v>
              </c:pt>
              <c:pt idx="26">
                <c:v>-4.324613983238207</c:v>
              </c:pt>
              <c:pt idx="27">
                <c:v>-4.336696810416052</c:v>
              </c:pt>
              <c:pt idx="28">
                <c:v>-4.347601827558847</c:v>
              </c:pt>
              <c:pt idx="29">
                <c:v>-4.354929632061271</c:v>
              </c:pt>
              <c:pt idx="30">
                <c:v>-4.3632293526527945</c:v>
              </c:pt>
              <c:pt idx="31">
                <c:v>-4.375047895336878</c:v>
              </c:pt>
              <c:pt idx="32">
                <c:v>-4.388271382801615</c:v>
              </c:pt>
              <c:pt idx="33">
                <c:v>-4.4017184738292965</c:v>
              </c:pt>
              <c:pt idx="34">
                <c:v>-4.41463967744519</c:v>
              </c:pt>
              <c:pt idx="35">
                <c:v>-4.426898538031319</c:v>
              </c:pt>
              <c:pt idx="36">
                <c:v>-4.438455003578034</c:v>
              </c:pt>
              <c:pt idx="37">
                <c:v>-4.44966400418907</c:v>
              </c:pt>
              <c:pt idx="38">
                <c:v>-4.4607569934978555</c:v>
              </c:pt>
              <c:pt idx="39">
                <c:v>-4.4717661154175</c:v>
              </c:pt>
              <c:pt idx="40">
                <c:v>-4.482267176176975</c:v>
              </c:pt>
              <c:pt idx="41">
                <c:v>-4.493141993131424</c:v>
              </c:pt>
              <c:pt idx="42">
                <c:v>-4.504142195567248</c:v>
              </c:pt>
              <c:pt idx="43">
                <c:v>-4.515092573590324</c:v>
              </c:pt>
              <c:pt idx="44">
                <c:v>-4.525868271264533</c:v>
              </c:pt>
              <c:pt idx="45">
                <c:v>-4.536566920082557</c:v>
              </c:pt>
              <c:pt idx="46">
                <c:v>-4.547351969173227</c:v>
              </c:pt>
              <c:pt idx="47">
                <c:v>-4.558284445930545</c:v>
              </c:pt>
              <c:pt idx="48">
                <c:v>-4.56934616342694</c:v>
              </c:pt>
              <c:pt idx="49">
                <c:v>-4.580473804424231</c:v>
              </c:pt>
              <c:pt idx="50">
                <c:v>-4.591670131464761</c:v>
              </c:pt>
              <c:pt idx="51">
                <c:v>-4.602484069726239</c:v>
              </c:pt>
              <c:pt idx="52">
                <c:v>-4.612661793696027</c:v>
              </c:pt>
              <c:pt idx="53">
                <c:v>-4.622629993935234</c:v>
              </c:pt>
              <c:pt idx="54">
                <c:v>-4.632634759449901</c:v>
              </c:pt>
              <c:pt idx="55">
                <c:v>-4.642749515255208</c:v>
              </c:pt>
              <c:pt idx="56">
                <c:v>-4.653027326667156</c:v>
              </c:pt>
              <c:pt idx="57">
                <c:v>-4.663424202952081</c:v>
              </c:pt>
              <c:pt idx="58">
                <c:v>-4.6738731423598185</c:v>
              </c:pt>
              <c:pt idx="59">
                <c:v>-4.684312982474347</c:v>
              </c:pt>
              <c:pt idx="60">
                <c:v>-4.694732487583371</c:v>
              </c:pt>
              <c:pt idx="61">
                <c:v>-4.705145947923615</c:v>
              </c:pt>
              <c:pt idx="62">
                <c:v>-4.717298602200588</c:v>
              </c:pt>
              <c:pt idx="63">
                <c:v>-4.7290837057968655</c:v>
              </c:pt>
              <c:pt idx="64">
                <c:v>-4.74051841198093</c:v>
              </c:pt>
              <c:pt idx="65">
                <c:v>-4.751749560656005</c:v>
              </c:pt>
              <c:pt idx="66">
                <c:v>-4.762858572661164</c:v>
              </c:pt>
              <c:pt idx="67">
                <c:v>-4.773864277526355</c:v>
              </c:pt>
              <c:pt idx="68">
                <c:v>-4.7847855709127725</c:v>
              </c:pt>
              <c:pt idx="69">
                <c:v>-4.795676489503795</c:v>
              </c:pt>
              <c:pt idx="70">
                <c:v>-4.806558148506373</c:v>
              </c:pt>
              <c:pt idx="71">
                <c:v>-4.817451256306136</c:v>
              </c:pt>
              <c:pt idx="72">
                <c:v>-4.828332041125213</c:v>
              </c:pt>
              <c:pt idx="73">
                <c:v>-4.839195448374734</c:v>
              </c:pt>
              <c:pt idx="74">
                <c:v>-4.850008468868208</c:v>
              </c:pt>
              <c:pt idx="75">
                <c:v>-4.860782299862414</c:v>
              </c:pt>
              <c:pt idx="76">
                <c:v>-4.871519954850843</c:v>
              </c:pt>
              <c:pt idx="77">
                <c:v>-4.882235016519587</c:v>
              </c:pt>
              <c:pt idx="78">
                <c:v>-4.892946132982938</c:v>
              </c:pt>
              <c:pt idx="79">
                <c:v>-4.903628846311371</c:v>
              </c:pt>
              <c:pt idx="80">
                <c:v>-4.914324187550764</c:v>
              </c:pt>
              <c:pt idx="81">
                <c:v>-4.925019085017732</c:v>
              </c:pt>
              <c:pt idx="82">
                <c:v>-4.935718010574152</c:v>
              </c:pt>
              <c:pt idx="83">
                <c:v>-4.946591157223876</c:v>
              </c:pt>
              <c:pt idx="84">
                <c:v>-4.9574008638424845</c:v>
              </c:pt>
              <c:pt idx="85">
                <c:v>-4.9681796563565115</c:v>
              </c:pt>
              <c:pt idx="86">
                <c:v>-4.97895135239281</c:v>
              </c:pt>
              <c:pt idx="87">
                <c:v>-4.989721249663173</c:v>
              </c:pt>
              <c:pt idx="88">
                <c:v>-5.000492334608249</c:v>
              </c:pt>
              <c:pt idx="89">
                <c:v>-5.011264507532929</c:v>
              </c:pt>
              <c:pt idx="90">
                <c:v>-5.022042395893871</c:v>
              </c:pt>
              <c:pt idx="91">
                <c:v>-5.0328270454382436</c:v>
              </c:pt>
              <c:pt idx="92">
                <c:v>-5.043615917077284</c:v>
              </c:pt>
              <c:pt idx="93">
                <c:v>-5.05439799567632</c:v>
              </c:pt>
              <c:pt idx="94">
                <c:v>-5.065170903857383</c:v>
              </c:pt>
              <c:pt idx="95">
                <c:v>-5.075914638693251</c:v>
              </c:pt>
              <c:pt idx="96">
                <c:v>-5.086621189548199</c:v>
              </c:pt>
              <c:pt idx="97">
                <c:v>-5.097274973677805</c:v>
              </c:pt>
              <c:pt idx="98">
                <c:v>-5.107862526765138</c:v>
              </c:pt>
              <c:pt idx="99">
                <c:v>-5.118375149509633</c:v>
              </c:pt>
              <c:pt idx="100">
                <c:v>-5.12881191242416</c:v>
              </c:pt>
              <c:pt idx="101">
                <c:v>-5.139128588187648</c:v>
              </c:pt>
              <c:pt idx="102">
                <c:v>-5.149342126615814</c:v>
              </c:pt>
              <c:pt idx="103">
                <c:v>-5.1594291078058925</c:v>
              </c:pt>
              <c:pt idx="104">
                <c:v>-5.169380540478578</c:v>
              </c:pt>
              <c:pt idx="105">
                <c:v>-5.179194496448563</c:v>
              </c:pt>
              <c:pt idx="106">
                <c:v>-5.188858164148672</c:v>
              </c:pt>
              <c:pt idx="107">
                <c:v>-5.1983596536790095</c:v>
              </c:pt>
              <c:pt idx="108">
                <c:v>-5.207689573200592</c:v>
              </c:pt>
              <c:pt idx="109">
                <c:v>-5.2168349203044695</c:v>
              </c:pt>
              <c:pt idx="110">
                <c:v>-5.22562465925945</c:v>
              </c:pt>
              <c:pt idx="111">
                <c:v>-5.23428377230559</c:v>
              </c:pt>
              <c:pt idx="112">
                <c:v>-5.242778635225413</c:v>
              </c:pt>
              <c:pt idx="113">
                <c:v>-5.251074299219766</c:v>
              </c:pt>
              <c:pt idx="114">
                <c:v>-5.259162215413836</c:v>
              </c:pt>
              <c:pt idx="115">
                <c:v>-5.267026763387169</c:v>
              </c:pt>
              <c:pt idx="116">
                <c:v>-5.274683072413118</c:v>
              </c:pt>
              <c:pt idx="117">
                <c:v>-5.282115730302178</c:v>
              </c:pt>
              <c:pt idx="118">
                <c:v>-5.2893301710373475</c:v>
              </c:pt>
              <c:pt idx="119">
                <c:v>-5.296340702446463</c:v>
              </c:pt>
              <c:pt idx="120">
                <c:v>-5.303142321145893</c:v>
              </c:pt>
              <c:pt idx="121">
                <c:v>-5.309737451413047</c:v>
              </c:pt>
              <c:pt idx="122">
                <c:v>-5.316123908731317</c:v>
              </c:pt>
              <c:pt idx="123">
                <c:v>-5.322292696704002</c:v>
              </c:pt>
              <c:pt idx="124">
                <c:v>-5.328244168109874</c:v>
              </c:pt>
              <c:pt idx="125">
                <c:v>-5.333994302243592</c:v>
              </c:pt>
              <c:pt idx="126">
                <c:v>-5.339570932155132</c:v>
              </c:pt>
              <c:pt idx="127">
                <c:v>-5.3449605418017265</c:v>
              </c:pt>
              <c:pt idx="128">
                <c:v>-5.350158111311483</c:v>
              </c:pt>
              <c:pt idx="129">
                <c:v>-5.355176526385478</c:v>
              </c:pt>
              <c:pt idx="130">
                <c:v>-5.360042616365478</c:v>
              </c:pt>
              <c:pt idx="131">
                <c:v>-5.364765641978333</c:v>
              </c:pt>
              <c:pt idx="132">
                <c:v>-5.36935859002915</c:v>
              </c:pt>
              <c:pt idx="133">
                <c:v>-5.373847559543968</c:v>
              </c:pt>
              <c:pt idx="134">
                <c:v>-5.378225676538123</c:v>
              </c:pt>
              <c:pt idx="135">
                <c:v>-5.3824953729165586</c:v>
              </c:pt>
              <c:pt idx="136">
                <c:v>-5.3866561586538655</c:v>
              </c:pt>
              <c:pt idx="137">
                <c:v>-5.39071194577089</c:v>
              </c:pt>
              <c:pt idx="138">
                <c:v>-5.394664780600646</c:v>
              </c:pt>
              <c:pt idx="139">
                <c:v>-5.398540836211069</c:v>
              </c:pt>
              <c:pt idx="140">
                <c:v>-5.402341006789364</c:v>
              </c:pt>
              <c:pt idx="141">
                <c:v>-5.406068510558843</c:v>
              </c:pt>
              <c:pt idx="142">
                <c:v>-5.409739024049919</c:v>
              </c:pt>
              <c:pt idx="143">
                <c:v>-5.413369943053549</c:v>
              </c:pt>
              <c:pt idx="144">
                <c:v>-5.416950930346426</c:v>
              </c:pt>
              <c:pt idx="145">
                <c:v>-5.420487350495775</c:v>
              </c:pt>
              <c:pt idx="146">
                <c:v>-5.4239582665580075</c:v>
              </c:pt>
              <c:pt idx="147">
                <c:v>-5.42737232147755</c:v>
              </c:pt>
              <c:pt idx="148">
                <c:v>-5.430733799406935</c:v>
              </c:pt>
              <c:pt idx="149">
                <c:v>-5.434041261575687</c:v>
              </c:pt>
              <c:pt idx="150">
                <c:v>-5.437292077028429</c:v>
              </c:pt>
              <c:pt idx="151">
                <c:v>-5.440483577756394</c:v>
              </c:pt>
              <c:pt idx="152">
                <c:v>-5.44362029818693</c:v>
              </c:pt>
              <c:pt idx="153">
                <c:v>-5.446699658347697</c:v>
              </c:pt>
              <c:pt idx="154">
                <c:v>-5.449737394083048</c:v>
              </c:pt>
              <c:pt idx="155">
                <c:v>-5.452734936062379</c:v>
              </c:pt>
              <c:pt idx="156">
                <c:v>-5.4557012204578355</c:v>
              </c:pt>
              <c:pt idx="157">
                <c:v>-5.458640454800358</c:v>
              </c:pt>
              <c:pt idx="158">
                <c:v>-5.46154063541155</c:v>
              </c:pt>
              <c:pt idx="159">
                <c:v>-5.464410963746054</c:v>
              </c:pt>
              <c:pt idx="160">
                <c:v>-5.46725835710281</c:v>
              </c:pt>
              <c:pt idx="161">
                <c:v>-5.47008608214343</c:v>
              </c:pt>
              <c:pt idx="162">
                <c:v>-5.472888468846066</c:v>
              </c:pt>
              <c:pt idx="163">
                <c:v>-5.475670098246648</c:v>
              </c:pt>
              <c:pt idx="164">
                <c:v>-5.478435679742027</c:v>
              </c:pt>
              <c:pt idx="165">
                <c:v>-5.481180845215993</c:v>
              </c:pt>
              <c:pt idx="166">
                <c:v>-5.483899799567019</c:v>
              </c:pt>
              <c:pt idx="167">
                <c:v>-5.486601259647228</c:v>
              </c:pt>
              <c:pt idx="168">
                <c:v>-5.48927809103695</c:v>
              </c:pt>
              <c:pt idx="169">
                <c:v>-5.491935123806822</c:v>
              </c:pt>
              <c:pt idx="170">
                <c:v>-5.4945637531248845</c:v>
              </c:pt>
              <c:pt idx="171">
                <c:v>-5.497170183526232</c:v>
              </c:pt>
              <c:pt idx="172">
                <c:v>-5.499760779958752</c:v>
              </c:pt>
              <c:pt idx="173">
                <c:v>-5.502329640499823</c:v>
              </c:pt>
              <c:pt idx="174">
                <c:v>-5.504870729905812</c:v>
              </c:pt>
              <c:pt idx="175">
                <c:v>-5.507394644067503</c:v>
              </c:pt>
              <c:pt idx="176">
                <c:v>-5.509891159844652</c:v>
              </c:pt>
              <c:pt idx="177">
                <c:v>-5.5123653695163615</c:v>
              </c:pt>
              <c:pt idx="178">
                <c:v>-5.514813965550483</c:v>
              </c:pt>
              <c:pt idx="179">
                <c:v>-5.517237861510108</c:v>
              </c:pt>
              <c:pt idx="180">
                <c:v>-5.519633690467191</c:v>
              </c:pt>
              <c:pt idx="181">
                <c:v>-5.522008134241212</c:v>
              </c:pt>
              <c:pt idx="182">
                <c:v>-5.524365125441376</c:v>
              </c:pt>
              <c:pt idx="183">
                <c:v>-5.526694084530123</c:v>
              </c:pt>
              <c:pt idx="184">
                <c:v>-5.528975403487081</c:v>
              </c:pt>
              <c:pt idx="185">
                <c:v>-5.5312879563183</c:v>
              </c:pt>
              <c:pt idx="186">
                <c:v>-5.533511997343882</c:v>
              </c:pt>
              <c:pt idx="187">
                <c:v>-5.535781785062715</c:v>
              </c:pt>
              <c:pt idx="188">
                <c:v>-5.537972058809747</c:v>
              </c:pt>
              <c:pt idx="189">
                <c:v>-5.540159876828666</c:v>
              </c:pt>
              <c:pt idx="190">
                <c:v>-5.542322436187996</c:v>
              </c:pt>
              <c:pt idx="191">
                <c:v>-5.544474516995334</c:v>
              </c:pt>
              <c:pt idx="192">
                <c:v>-5.546544053222696</c:v>
              </c:pt>
              <c:pt idx="193">
                <c:v>-5.548606602298313</c:v>
              </c:pt>
              <c:pt idx="194">
                <c:v>-5.550651214242527</c:v>
              </c:pt>
              <c:pt idx="195">
                <c:v>-5.552603172355699</c:v>
              </c:pt>
              <c:pt idx="196">
                <c:v>-5.554596645987841</c:v>
              </c:pt>
              <c:pt idx="197">
                <c:v>-5.55662590996746</c:v>
              </c:pt>
              <c:pt idx="198">
                <c:v>-5.558675704370415</c:v>
              </c:pt>
              <c:pt idx="199">
                <c:v>-5.560744696445124</c:v>
              </c:pt>
              <c:pt idx="200">
                <c:v>-5.562777568618227</c:v>
              </c:pt>
              <c:pt idx="201">
                <c:v>-5.564791302435887</c:v>
              </c:pt>
              <c:pt idx="202">
                <c:v>-5.566782382921726</c:v>
              </c:pt>
              <c:pt idx="203">
                <c:v>-5.568766543732745</c:v>
              </c:pt>
              <c:pt idx="204">
                <c:v>-5.5707436476754015</c:v>
              </c:pt>
              <c:pt idx="205">
                <c:v>-5.5727151801293715</c:v>
              </c:pt>
              <c:pt idx="206">
                <c:v>-5.5746744996700714</c:v>
              </c:pt>
              <c:pt idx="207">
                <c:v>-5.576613208077162</c:v>
              </c:pt>
              <c:pt idx="208">
                <c:v>-5.578529343019339</c:v>
              </c:pt>
              <c:pt idx="209">
                <c:v>-5.580440746804279</c:v>
              </c:pt>
              <c:pt idx="210">
                <c:v>-5.5823290586748895</c:v>
              </c:pt>
              <c:pt idx="211">
                <c:v>-5.584185603786374</c:v>
              </c:pt>
              <c:pt idx="212">
                <c:v>-5.586070211558696</c:v>
              </c:pt>
              <c:pt idx="213">
                <c:v>-5.587947898191022</c:v>
              </c:pt>
              <c:pt idx="214">
                <c:v>-5.589870896925785</c:v>
              </c:pt>
              <c:pt idx="215">
                <c:v>-5.591744766791151</c:v>
              </c:pt>
              <c:pt idx="216">
                <c:v>-5.593614830747541</c:v>
              </c:pt>
              <c:pt idx="217">
                <c:v>-5.5954946931116885</c:v>
              </c:pt>
              <c:pt idx="218">
                <c:v>-5.5973672610807315</c:v>
              </c:pt>
              <c:pt idx="219">
                <c:v>-5.599228952854314</c:v>
              </c:pt>
              <c:pt idx="220">
                <c:v>-5.60108825962215</c:v>
              </c:pt>
              <c:pt idx="221">
                <c:v>-5.6029503384538755</c:v>
              </c:pt>
              <c:pt idx="222">
                <c:v>-5.604799456964923</c:v>
              </c:pt>
              <c:pt idx="223">
                <c:v>-5.60665999357965</c:v>
              </c:pt>
              <c:pt idx="224">
                <c:v>-5.6085302983699465</c:v>
              </c:pt>
              <c:pt idx="225">
                <c:v>-5.61039806730008</c:v>
              </c:pt>
              <c:pt idx="226">
                <c:v>-5.612263232670581</c:v>
              </c:pt>
              <c:pt idx="227">
                <c:v>-5.61408821924693</c:v>
              </c:pt>
              <c:pt idx="228">
                <c:v>-5.6159173201147725</c:v>
              </c:pt>
              <c:pt idx="229">
                <c:v>-5.617718136568348</c:v>
              </c:pt>
              <c:pt idx="230">
                <c:v>-5.619530068220025</c:v>
              </c:pt>
              <c:pt idx="231">
                <c:v>-5.62134051088058</c:v>
              </c:pt>
              <c:pt idx="232">
                <c:v>-5.623162179661746</c:v>
              </c:pt>
              <c:pt idx="233">
                <c:v>-5.624989690351098</c:v>
              </c:pt>
              <c:pt idx="234">
                <c:v>-5.6267973378408</c:v>
              </c:pt>
              <c:pt idx="235">
                <c:v>-5.628594074062834</c:v>
              </c:pt>
              <c:pt idx="236">
                <c:v>-5.630389003065638</c:v>
              </c:pt>
              <c:pt idx="237">
                <c:v>-5.632180209512493</c:v>
              </c:pt>
              <c:pt idx="238">
                <c:v>-5.633960138007682</c:v>
              </c:pt>
              <c:pt idx="239">
                <c:v>-5.635732373386563</c:v>
              </c:pt>
              <c:pt idx="240">
                <c:v>-5.637523180161708</c:v>
              </c:pt>
              <c:pt idx="241">
                <c:v>-5.639300581539501</c:v>
              </c:pt>
              <c:pt idx="242">
                <c:v>-5.641090988605325</c:v>
              </c:pt>
              <c:pt idx="243">
                <c:v>-5.642843007729152</c:v>
              </c:pt>
              <c:pt idx="244">
                <c:v>-5.644613619352016</c:v>
              </c:pt>
              <c:pt idx="245">
                <c:v>-5.6463780124080465</c:v>
              </c:pt>
              <c:pt idx="246">
                <c:v>-5.648132218131536</c:v>
              </c:pt>
              <c:pt idx="247">
                <c:v>-5.64986444747655</c:v>
              </c:pt>
              <c:pt idx="248">
                <c:v>-5.651595825354405</c:v>
              </c:pt>
              <c:pt idx="249">
                <c:v>-5.653334133257799</c:v>
              </c:pt>
              <c:pt idx="250">
                <c:v>-5.655071575979609</c:v>
              </c:pt>
              <c:pt idx="251">
                <c:v>-5.656794321309876</c:v>
              </c:pt>
              <c:pt idx="252">
                <c:v>-5.6585199708670055</c:v>
              </c:pt>
              <c:pt idx="253">
                <c:v>-5.660262436007872</c:v>
              </c:pt>
              <c:pt idx="254">
                <c:v>-5.66199197758861</c:v>
              </c:pt>
              <c:pt idx="255">
                <c:v>-5.6636903938761565</c:v>
              </c:pt>
              <c:pt idx="256">
                <c:v>-5.665385428820605</c:v>
              </c:pt>
              <c:pt idx="257">
                <c:v>-5.667093158701477</c:v>
              </c:pt>
              <c:pt idx="258">
                <c:v>-5.66881168180037</c:v>
              </c:pt>
              <c:pt idx="259">
                <c:v>-5.67055533733645</c:v>
              </c:pt>
              <c:pt idx="260">
                <c:v>-5.672289684737402</c:v>
              </c:pt>
              <c:pt idx="261">
                <c:v>-5.674039187241226</c:v>
              </c:pt>
              <c:pt idx="262">
                <c:v>-5.675769004443099</c:v>
              </c:pt>
              <c:pt idx="263">
                <c:v>-5.677483005392499</c:v>
              </c:pt>
              <c:pt idx="264">
                <c:v>-5.679195498338938</c:v>
              </c:pt>
              <c:pt idx="265">
                <c:v>-5.680902272558767</c:v>
              </c:pt>
              <c:pt idx="266">
                <c:v>-5.682586504744675</c:v>
              </c:pt>
              <c:pt idx="267">
                <c:v>-5.684275194735534</c:v>
              </c:pt>
              <c:pt idx="268">
                <c:v>-5.6859662617326245</c:v>
              </c:pt>
              <c:pt idx="269">
                <c:v>-5.687670286259271</c:v>
              </c:pt>
              <c:pt idx="270">
                <c:v>-5.689359783137102</c:v>
              </c:pt>
              <c:pt idx="271">
                <c:v>-5.691045217019903</c:v>
              </c:pt>
              <c:pt idx="272">
                <c:v>-5.69273293627772</c:v>
              </c:pt>
              <c:pt idx="273">
                <c:v>-5.694435835398879</c:v>
              </c:pt>
              <c:pt idx="274">
                <c:v>-5.696147595401121</c:v>
              </c:pt>
              <c:pt idx="275">
                <c:v>-5.697859631134408</c:v>
              </c:pt>
              <c:pt idx="276">
                <c:v>-5.699554523591555</c:v>
              </c:pt>
              <c:pt idx="277">
                <c:v>-5.701249507768547</c:v>
              </c:pt>
              <c:pt idx="278">
                <c:v>-5.7029577075930336</c:v>
              </c:pt>
              <c:pt idx="279">
                <c:v>-5.704657251835399</c:v>
              </c:pt>
              <c:pt idx="280">
                <c:v>-5.706350220784165</c:v>
              </c:pt>
              <c:pt idx="281">
                <c:v>-5.708049815108557</c:v>
              </c:pt>
              <c:pt idx="282">
                <c:v>-5.709742730605482</c:v>
              </c:pt>
              <c:pt idx="283">
                <c:v>-5.711428862838813</c:v>
              </c:pt>
              <c:pt idx="284">
                <c:v>-5.713090160537556</c:v>
              </c:pt>
              <c:pt idx="285">
                <c:v>-5.714744326601036</c:v>
              </c:pt>
              <c:pt idx="286">
                <c:v>-5.716395775659847</c:v>
              </c:pt>
              <c:pt idx="287">
                <c:v>-5.7180353767401</c:v>
              </c:pt>
              <c:pt idx="288">
                <c:v>-5.7196948567449954</c:v>
              </c:pt>
              <c:pt idx="289">
                <c:v>-5.721353843077109</c:v>
              </c:pt>
              <c:pt idx="290">
                <c:v>-5.723000830482916</c:v>
              </c:pt>
              <c:pt idx="291">
                <c:v>-5.724660998944101</c:v>
              </c:pt>
              <c:pt idx="292">
                <c:v>-5.726313662317129</c:v>
              </c:pt>
              <c:pt idx="293">
                <c:v>-5.727986567610434</c:v>
              </c:pt>
              <c:pt idx="294">
                <c:v>-5.729682255722278</c:v>
              </c:pt>
              <c:pt idx="295">
                <c:v>-5.731375231664129</c:v>
              </c:pt>
              <c:pt idx="296">
                <c:v>-5.733060740039813</c:v>
              </c:pt>
              <c:pt idx="297">
                <c:v>-5.7347457415793865</c:v>
              </c:pt>
              <c:pt idx="298">
                <c:v>-5.736416002536664</c:v>
              </c:pt>
              <c:pt idx="299">
                <c:v>-5.738092711988953</c:v>
              </c:pt>
              <c:pt idx="300">
                <c:v>-5.739744910898924</c:v>
              </c:pt>
              <c:pt idx="301">
                <c:v>-5.741379476482268</c:v>
              </c:pt>
              <c:pt idx="302">
                <c:v>-5.743015410837512</c:v>
              </c:pt>
              <c:pt idx="303">
                <c:v>-5.744630995733559</c:v>
              </c:pt>
              <c:pt idx="304">
                <c:v>-5.746259876853763</c:v>
              </c:pt>
              <c:pt idx="305">
                <c:v>-5.747882738453406</c:v>
              </c:pt>
              <c:pt idx="306">
                <c:v>-5.749504368720746</c:v>
              </c:pt>
              <c:pt idx="307">
                <c:v>-5.751112488469555</c:v>
              </c:pt>
              <c:pt idx="308">
                <c:v>-5.752726584954238</c:v>
              </c:pt>
              <c:pt idx="309">
                <c:v>-5.754366437482268</c:v>
              </c:pt>
              <c:pt idx="310">
                <c:v>-5.75599764808005</c:v>
              </c:pt>
              <c:pt idx="311">
                <c:v>-5.757635008613227</c:v>
              </c:pt>
              <c:pt idx="312">
                <c:v>-5.759253616787344</c:v>
              </c:pt>
              <c:pt idx="313">
                <c:v>-5.760875775905222</c:v>
              </c:pt>
              <c:pt idx="314">
                <c:v>-5.762488935703464</c:v>
              </c:pt>
              <c:pt idx="315">
                <c:v>-5.764070268642325</c:v>
              </c:pt>
              <c:pt idx="316">
                <c:v>-5.765649784957119</c:v>
              </c:pt>
              <c:pt idx="317">
                <c:v>-5.767229984759873</c:v>
              </c:pt>
              <c:pt idx="318">
                <c:v>-5.768823606318901</c:v>
              </c:pt>
              <c:pt idx="319">
                <c:v>-5.770420537334355</c:v>
              </c:pt>
              <c:pt idx="320">
                <c:v>-5.772000239350357</c:v>
              </c:pt>
              <c:pt idx="321">
                <c:v>-5.773575394409007</c:v>
              </c:pt>
              <c:pt idx="322">
                <c:v>-5.775166634803826</c:v>
              </c:pt>
              <c:pt idx="323">
                <c:v>-5.776727364048855</c:v>
              </c:pt>
              <c:pt idx="324">
                <c:v>-5.778293722340386</c:v>
              </c:pt>
              <c:pt idx="325">
                <c:v>-5.779855286258918</c:v>
              </c:pt>
              <c:pt idx="326">
                <c:v>-5.781406732732484</c:v>
              </c:pt>
              <c:pt idx="327">
                <c:v>-5.782955837037063</c:v>
              </c:pt>
              <c:pt idx="328">
                <c:v>-5.784484045471225</c:v>
              </c:pt>
              <c:pt idx="329">
                <c:v>-5.786012343647712</c:v>
              </c:pt>
              <c:pt idx="330">
                <c:v>-5.7875593529124805</c:v>
              </c:pt>
              <c:pt idx="331">
                <c:v>-5.789111892516223</c:v>
              </c:pt>
              <c:pt idx="332">
                <c:v>-5.790651228739767</c:v>
              </c:pt>
              <c:pt idx="333">
                <c:v>-5.792196040481122</c:v>
              </c:pt>
              <c:pt idx="334">
                <c:v>-5.793724759067261</c:v>
              </c:pt>
              <c:pt idx="335">
                <c:v>-5.795261588233529</c:v>
              </c:pt>
              <c:pt idx="336">
                <c:v>-5.796779394668022</c:v>
              </c:pt>
              <c:pt idx="337">
                <c:v>-5.798286147428636</c:v>
              </c:pt>
              <c:pt idx="338">
                <c:v>-5.799792668117548</c:v>
              </c:pt>
              <c:pt idx="339">
                <c:v>-5.801279697563784</c:v>
              </c:pt>
              <c:pt idx="340">
                <c:v>-5.802791140849885</c:v>
              </c:pt>
              <c:pt idx="341">
                <c:v>-5.80432723581206</c:v>
              </c:pt>
              <c:pt idx="342">
                <c:v>-5.805852118573781</c:v>
              </c:pt>
              <c:pt idx="343">
                <c:v>-5.807374012841063</c:v>
              </c:pt>
              <c:pt idx="344">
                <c:v>-5.808904055993587</c:v>
              </c:pt>
              <c:pt idx="345">
                <c:v>-5.810450736299605</c:v>
              </c:pt>
              <c:pt idx="346">
                <c:v>-5.81199731061992</c:v>
              </c:pt>
              <c:pt idx="347">
                <c:v>-5.813529623254557</c:v>
              </c:pt>
              <c:pt idx="348">
                <c:v>-5.815038992893305</c:v>
              </c:pt>
              <c:pt idx="349">
                <c:v>-5.81655362657407</c:v>
              </c:pt>
              <c:pt idx="350">
                <c:v>-5.81807356114289</c:v>
              </c:pt>
              <c:pt idx="351">
                <c:v>-5.819610300809139</c:v>
              </c:pt>
              <c:pt idx="352">
                <c:v>-5.821140989737139</c:v>
              </c:pt>
              <c:pt idx="353">
                <c:v>-5.8226655444943</c:v>
              </c:pt>
              <c:pt idx="354">
                <c:v>-5.824204161646439</c:v>
              </c:pt>
              <c:pt idx="355">
                <c:v>-5.825745341616712</c:v>
              </c:pt>
              <c:pt idx="356">
                <c:v>-5.827283256521646</c:v>
              </c:pt>
              <c:pt idx="357">
                <c:v>-5.828826636819654</c:v>
              </c:pt>
              <c:pt idx="358">
                <c:v>-5.830363766729918</c:v>
              </c:pt>
              <c:pt idx="359">
                <c:v>-5.831894560173856</c:v>
              </c:pt>
              <c:pt idx="360">
                <c:v>-5.8334366874187</c:v>
              </c:pt>
              <c:pt idx="361">
                <c:v>-5.834987280183899</c:v>
              </c:pt>
              <c:pt idx="362">
                <c:v>-5.836543428984796</c:v>
              </c:pt>
              <c:pt idx="363">
                <c:v>-5.838105173781043</c:v>
              </c:pt>
              <c:pt idx="364">
                <c:v>-5.8396635481006856</c:v>
              </c:pt>
              <c:pt idx="365">
                <c:v>-5.841197404625273</c:v>
              </c:pt>
              <c:pt idx="366">
                <c:v>-5.842760886973188</c:v>
              </c:pt>
              <c:pt idx="367">
                <c:v>-5.84435126162954</c:v>
              </c:pt>
              <c:pt idx="368">
                <c:v>-5.8459505276308334</c:v>
              </c:pt>
              <c:pt idx="369">
                <c:v>-5.847543475533486</c:v>
              </c:pt>
              <c:pt idx="370">
                <c:v>-5.849148424772944</c:v>
              </c:pt>
              <c:pt idx="371">
                <c:v>-5.850731608497194</c:v>
              </c:pt>
              <c:pt idx="372">
                <c:v>-5.852305129771329</c:v>
              </c:pt>
              <c:pt idx="373">
                <c:v>-5.853909191158527</c:v>
              </c:pt>
              <c:pt idx="374">
                <c:v>-5.855528540872961</c:v>
              </c:pt>
              <c:pt idx="375">
                <c:v>-5.857153951246684</c:v>
              </c:pt>
              <c:pt idx="376">
                <c:v>-5.858776055720471</c:v>
              </c:pt>
              <c:pt idx="377">
                <c:v>-5.860413688978486</c:v>
              </c:pt>
              <c:pt idx="378">
                <c:v>-5.862060681925994</c:v>
              </c:pt>
              <c:pt idx="379">
                <c:v>-5.8636980788778175</c:v>
              </c:pt>
              <c:pt idx="380">
                <c:v>-5.865341672589317</c:v>
              </c:pt>
              <c:pt idx="381">
                <c:v>-5.866991510142238</c:v>
              </c:pt>
              <c:pt idx="382">
                <c:v>-5.868647639156952</c:v>
              </c:pt>
              <c:pt idx="383">
                <c:v>-5.870319773215713</c:v>
              </c:pt>
              <c:pt idx="384">
                <c:v>-5.872014542158574</c:v>
              </c:pt>
              <c:pt idx="385">
                <c:v>-5.873719197747143</c:v>
              </c:pt>
              <c:pt idx="386">
                <c:v>-5.875420790850486</c:v>
              </c:pt>
              <c:pt idx="387">
                <c:v>-5.877115986316076</c:v>
              </c:pt>
              <c:pt idx="388">
                <c:v>-5.87884082377392</c:v>
              </c:pt>
              <c:pt idx="389">
                <c:v>-5.880569240100632</c:v>
              </c:pt>
              <c:pt idx="390">
                <c:v>-5.882317810875701</c:v>
              </c:pt>
              <c:pt idx="391">
                <c:v>-5.884056823060945</c:v>
              </c:pt>
              <c:pt idx="392">
                <c:v>-5.885796149145773</c:v>
              </c:pt>
              <c:pt idx="393">
                <c:v>-5.88755252580158</c:v>
              </c:pt>
              <c:pt idx="394">
                <c:v>-5.889316034460691</c:v>
              </c:pt>
              <c:pt idx="395">
                <c:v>-5.8910901129381</c:v>
              </c:pt>
              <c:pt idx="396">
                <c:v>-5.892888436343663</c:v>
              </c:pt>
              <c:pt idx="397">
                <c:v>-5.894701052930242</c:v>
              </c:pt>
              <c:pt idx="398">
                <c:v>-5.89649731181081</c:v>
              </c:pt>
              <c:pt idx="399">
                <c:v>-5.898325085403429</c:v>
              </c:pt>
              <c:pt idx="400">
                <c:v>-5.900184741562515</c:v>
              </c:pt>
              <c:pt idx="401">
                <c:v>-5.902052395057047</c:v>
              </c:pt>
              <c:pt idx="402">
                <c:v>-5.903935077158807</c:v>
              </c:pt>
              <c:pt idx="403">
                <c:v>-5.905829452628904</c:v>
              </c:pt>
              <c:pt idx="404">
                <c:v>-5.9077180809637815</c:v>
              </c:pt>
              <c:pt idx="405">
                <c:v>-5.909614958314319</c:v>
              </c:pt>
              <c:pt idx="406">
                <c:v>-5.9115449549558345</c:v>
              </c:pt>
              <c:pt idx="407">
                <c:v>-5.913490683839802</c:v>
              </c:pt>
              <c:pt idx="408">
                <c:v>-5.915452318528569</c:v>
              </c:pt>
              <c:pt idx="409">
                <c:v>-5.917433626736174</c:v>
              </c:pt>
              <c:pt idx="410">
                <c:v>-5.919424015372792</c:v>
              </c:pt>
              <c:pt idx="411">
                <c:v>-5.921423568053851</c:v>
              </c:pt>
              <c:pt idx="412">
                <c:v>-5.92345421590341</c:v>
              </c:pt>
              <c:pt idx="413">
                <c:v>-5.925494403154482</c:v>
              </c:pt>
              <c:pt idx="414">
                <c:v>-5.927555246804317</c:v>
              </c:pt>
              <c:pt idx="415">
                <c:v>-5.929633302943045</c:v>
              </c:pt>
              <c:pt idx="416">
                <c:v>-5.931747328857213</c:v>
              </c:pt>
              <c:pt idx="417">
                <c:v>-5.933894073478701</c:v>
              </c:pt>
              <c:pt idx="418">
                <c:v>-5.936066475836961</c:v>
              </c:pt>
              <c:pt idx="419">
                <c:v>-5.938253566861819</c:v>
              </c:pt>
              <c:pt idx="420">
                <c:v>-5.940455514267349</c:v>
              </c:pt>
              <c:pt idx="421">
                <c:v>-5.942691518610873</c:v>
              </c:pt>
              <c:pt idx="422">
                <c:v>-5.944962050296235</c:v>
              </c:pt>
              <c:pt idx="423">
                <c:v>-5.947240668788962</c:v>
              </c:pt>
              <c:pt idx="424">
                <c:v>-5.949550638446972</c:v>
              </c:pt>
              <c:pt idx="425">
                <c:v>-5.951876847735968</c:v>
              </c:pt>
              <c:pt idx="426">
                <c:v>-5.954215584016127</c:v>
              </c:pt>
              <c:pt idx="427">
                <c:v>-5.956578771977843</c:v>
              </c:pt>
              <c:pt idx="428">
                <c:v>-5.958974646388518</c:v>
              </c:pt>
              <c:pt idx="429">
                <c:v>-5.96140367920689</c:v>
              </c:pt>
              <c:pt idx="430">
                <c:v>-5.96386235867362</c:v>
              </c:pt>
              <c:pt idx="431">
                <c:v>-5.966331017803001</c:v>
              </c:pt>
              <c:pt idx="432">
                <c:v>-5.968825916005019</c:v>
              </c:pt>
              <c:pt idx="433">
                <c:v>-5.971363689336866</c:v>
              </c:pt>
              <c:pt idx="434">
                <c:v>-5.973949098727546</c:v>
              </c:pt>
              <c:pt idx="435">
                <c:v>-5.976549991604957</c:v>
              </c:pt>
              <c:pt idx="436">
                <c:v>-5.979183112971093</c:v>
              </c:pt>
              <c:pt idx="437">
                <c:v>-5.98184062645909</c:v>
              </c:pt>
              <c:pt idx="438">
                <c:v>-5.984510311047644</c:v>
              </c:pt>
              <c:pt idx="439">
                <c:v>-5.987213375657847</c:v>
              </c:pt>
              <c:pt idx="440">
                <c:v>-5.989958831028194</c:v>
              </c:pt>
              <c:pt idx="441">
                <c:v>-5.992755920160366</c:v>
              </c:pt>
              <c:pt idx="442">
                <c:v>-5.995562543207847</c:v>
              </c:pt>
              <c:pt idx="443">
                <c:v>-5.998383095238716</c:v>
              </c:pt>
              <c:pt idx="444">
                <c:v>-6.001228618152769</c:v>
              </c:pt>
              <c:pt idx="445">
                <c:v>-6.004117021170242</c:v>
              </c:pt>
              <c:pt idx="446">
                <c:v>-6.0070212320543765</c:v>
              </c:pt>
              <c:pt idx="447">
                <c:v>-6.009942773011159</c:v>
              </c:pt>
              <c:pt idx="448">
                <c:v>-6.012892153401788</c:v>
              </c:pt>
              <c:pt idx="449">
                <c:v>-6.015869808822637</c:v>
              </c:pt>
              <c:pt idx="450">
                <c:v>-6.018890246890198</c:v>
              </c:pt>
              <c:pt idx="451">
                <c:v>-6.021945542656772</c:v>
              </c:pt>
              <c:pt idx="452">
                <c:v>-6.025011443940025</c:v>
              </c:pt>
              <c:pt idx="453">
                <c:v>-6.028121846320276</c:v>
              </c:pt>
              <c:pt idx="454">
                <c:v>-6.03122901827733</c:v>
              </c:pt>
              <c:pt idx="455">
                <c:v>-6.0343731526286435</c:v>
              </c:pt>
              <c:pt idx="456">
                <c:v>-6.037551106216258</c:v>
              </c:pt>
              <c:pt idx="457">
                <c:v>-6.040743899754122</c:v>
              </c:pt>
              <c:pt idx="458">
                <c:v>-6.043940156719078</c:v>
              </c:pt>
              <c:pt idx="459">
                <c:v>-6.047138327121894</c:v>
              </c:pt>
              <c:pt idx="460">
                <c:v>-6.050359736181586</c:v>
              </c:pt>
              <c:pt idx="461">
                <c:v>-6.053594409413234</c:v>
              </c:pt>
              <c:pt idx="462">
                <c:v>-6.056859791278706</c:v>
              </c:pt>
              <c:pt idx="463">
                <c:v>-6.060123475010037</c:v>
              </c:pt>
              <c:pt idx="464">
                <c:v>-6.063393276180036</c:v>
              </c:pt>
              <c:pt idx="465">
                <c:v>-6.066689401671803</c:v>
              </c:pt>
              <c:pt idx="466">
                <c:v>-6.070012775968862</c:v>
              </c:pt>
              <c:pt idx="467">
                <c:v>-6.073348922911111</c:v>
              </c:pt>
              <c:pt idx="468">
                <c:v>-6.076677732492451</c:v>
              </c:pt>
              <c:pt idx="469">
                <c:v>-6.080028598950436</c:v>
              </c:pt>
              <c:pt idx="470">
                <c:v>-6.08336921116066</c:v>
              </c:pt>
              <c:pt idx="471">
                <c:v>-6.086707083673564</c:v>
              </c:pt>
              <c:pt idx="472">
                <c:v>-6.090061724549973</c:v>
              </c:pt>
              <c:pt idx="473">
                <c:v>-6.09344463388897</c:v>
              </c:pt>
              <c:pt idx="474">
                <c:v>-6.096822077278663</c:v>
              </c:pt>
              <c:pt idx="475">
                <c:v>-6.1001734809403985</c:v>
              </c:pt>
              <c:pt idx="476">
                <c:v>-6.103518977942628</c:v>
              </c:pt>
              <c:pt idx="477">
                <c:v>-6.106864339323426</c:v>
              </c:pt>
              <c:pt idx="478">
                <c:v>-6.110207681858904</c:v>
              </c:pt>
              <c:pt idx="479">
                <c:v>-6.113527887847025</c:v>
              </c:pt>
              <c:pt idx="480">
                <c:v>-6.11685150544171</c:v>
              </c:pt>
              <c:pt idx="481">
                <c:v>-6.120182426217245</c:v>
              </c:pt>
              <c:pt idx="482">
                <c:v>-6.123518890439624</c:v>
              </c:pt>
              <c:pt idx="483">
                <c:v>-6.126863736297615</c:v>
              </c:pt>
              <c:pt idx="484">
                <c:v>-6.130211097630313</c:v>
              </c:pt>
              <c:pt idx="485">
                <c:v>-6.133559650770006</c:v>
              </c:pt>
              <c:pt idx="486">
                <c:v>-6.136888389250611</c:v>
              </c:pt>
              <c:pt idx="487">
                <c:v>-6.140233841383587</c:v>
              </c:pt>
              <c:pt idx="488">
                <c:v>-6.143585316618871</c:v>
              </c:pt>
              <c:pt idx="489">
                <c:v>-6.146939708348493</c:v>
              </c:pt>
              <c:pt idx="490">
                <c:v>-6.150281535846266</c:v>
              </c:pt>
              <c:pt idx="491">
                <c:v>-6.153589274389471</c:v>
              </c:pt>
              <c:pt idx="492">
                <c:v>-6.156914296297238</c:v>
              </c:pt>
              <c:pt idx="493">
                <c:v>-6.160239847131521</c:v>
              </c:pt>
              <c:pt idx="494">
                <c:v>-6.163529034021922</c:v>
              </c:pt>
              <c:pt idx="495">
                <c:v>-6.16684651082887</c:v>
              </c:pt>
              <c:pt idx="496">
                <c:v>-6.1701483966921415</c:v>
              </c:pt>
              <c:pt idx="497">
                <c:v>-6.173436728760015</c:v>
              </c:pt>
              <c:pt idx="498">
                <c:v>-6.176724704999004</c:v>
              </c:pt>
              <c:pt idx="499">
                <c:v>-6.18000752519889</c:v>
              </c:pt>
              <c:pt idx="500">
                <c:v>-6.183239183574671</c:v>
              </c:pt>
              <c:pt idx="501">
                <c:v>-6.186541111374752</c:v>
              </c:pt>
              <c:pt idx="502">
                <c:v>-6.189818578479109</c:v>
              </c:pt>
              <c:pt idx="503">
                <c:v>-6.19304983665176</c:v>
              </c:pt>
              <c:pt idx="504">
                <c:v>-6.19627460601806</c:v>
              </c:pt>
              <c:pt idx="505">
                <c:v>-6.199500123263479</c:v>
              </c:pt>
              <c:pt idx="506">
                <c:v>-6.20274492713242</c:v>
              </c:pt>
              <c:pt idx="507">
                <c:v>-6.205982752215009</c:v>
              </c:pt>
              <c:pt idx="508">
                <c:v>-6.209166858642416</c:v>
              </c:pt>
              <c:pt idx="509">
                <c:v>-6.212340489939893</c:v>
              </c:pt>
              <c:pt idx="510">
                <c:v>-6.215493969465633</c:v>
              </c:pt>
              <c:pt idx="511">
                <c:v>-6.218626685359492</c:v>
              </c:pt>
              <c:pt idx="512">
                <c:v>-6.221731505933428</c:v>
              </c:pt>
              <c:pt idx="513">
                <c:v>-6.224817869011679</c:v>
              </c:pt>
              <c:pt idx="514">
                <c:v>-6.227897696746116</c:v>
              </c:pt>
              <c:pt idx="515">
                <c:v>-6.2309499952950755</c:v>
              </c:pt>
              <c:pt idx="516">
                <c:v>-6.234006032556938</c:v>
              </c:pt>
              <c:pt idx="517">
                <c:v>-6.237070982843802</c:v>
              </c:pt>
              <c:pt idx="518">
                <c:v>-6.240117704556701</c:v>
              </c:pt>
              <c:pt idx="519">
                <c:v>-6.243116011543171</c:v>
              </c:pt>
              <c:pt idx="520">
                <c:v>-6.246091533674352</c:v>
              </c:pt>
              <c:pt idx="521">
                <c:v>-6.249059068917616</c:v>
              </c:pt>
              <c:pt idx="522">
                <c:v>-6.252010553007275</c:v>
              </c:pt>
              <c:pt idx="523">
                <c:v>-6.254921302909587</c:v>
              </c:pt>
              <c:pt idx="524">
                <c:v>-6.257778565311705</c:v>
              </c:pt>
              <c:pt idx="525">
                <c:v>-6.260624675325519</c:v>
              </c:pt>
              <c:pt idx="526">
                <c:v>-6.263491153499464</c:v>
              </c:pt>
              <c:pt idx="527">
                <c:v>-6.266262811529744</c:v>
              </c:pt>
              <c:pt idx="528">
                <c:v>-6.2690183821028524</c:v>
              </c:pt>
              <c:pt idx="529">
                <c:v>-6.271797232593364</c:v>
              </c:pt>
              <c:pt idx="530">
                <c:v>-6.274552298241514</c:v>
              </c:pt>
              <c:pt idx="531">
                <c:v>-6.277278075947928</c:v>
              </c:pt>
              <c:pt idx="532">
                <c:v>-6.279992105631987</c:v>
              </c:pt>
              <c:pt idx="533">
                <c:v>-6.282653258555031</c:v>
              </c:pt>
              <c:pt idx="534">
                <c:v>-6.285295634229669</c:v>
              </c:pt>
              <c:pt idx="535">
                <c:v>-6.287880865594307</c:v>
              </c:pt>
              <c:pt idx="536">
                <c:v>-6.290441736059783</c:v>
              </c:pt>
              <c:pt idx="537">
                <c:v>-6.29302291292434</c:v>
              </c:pt>
              <c:pt idx="538">
                <c:v>-6.295598934914768</c:v>
              </c:pt>
              <c:pt idx="539">
                <c:v>-6.298075573540604</c:v>
              </c:pt>
              <c:pt idx="540">
                <c:v>-6.300518697859614</c:v>
              </c:pt>
              <c:pt idx="541">
                <c:v>-6.302910212023586</c:v>
              </c:pt>
              <c:pt idx="542">
                <c:v>-6.305255322814522</c:v>
              </c:pt>
              <c:pt idx="543">
                <c:v>-6.307561139192242</c:v>
              </c:pt>
              <c:pt idx="544">
                <c:v>-6.309811896882167</c:v>
              </c:pt>
              <c:pt idx="545">
                <c:v>-6.312029834290666</c:v>
              </c:pt>
              <c:pt idx="546">
                <c:v>-6.314217072534151</c:v>
              </c:pt>
              <c:pt idx="547">
                <c:v>-6.316382986555027</c:v>
              </c:pt>
              <c:pt idx="548">
                <c:v>-6.318538956676637</c:v>
              </c:pt>
              <c:pt idx="549">
                <c:v>-6.3206738746878575</c:v>
              </c:pt>
              <c:pt idx="550">
                <c:v>-6.322752675183592</c:v>
              </c:pt>
              <c:pt idx="551">
                <c:v>-6.324789177249247</c:v>
              </c:pt>
              <c:pt idx="552">
                <c:v>-6.326795639899526</c:v>
              </c:pt>
              <c:pt idx="553">
                <c:v>-6.328809563621767</c:v>
              </c:pt>
              <c:pt idx="554">
                <c:v>-6.3307724054213335</c:v>
              </c:pt>
              <c:pt idx="555">
                <c:v>-6.332653532359173</c:v>
              </c:pt>
              <c:pt idx="556">
                <c:v>-6.334502499099366</c:v>
              </c:pt>
              <c:pt idx="557">
                <c:v>-6.336348065037324</c:v>
              </c:pt>
              <c:pt idx="558">
                <c:v>-6.338175960507054</c:v>
              </c:pt>
              <c:pt idx="559">
                <c:v>-6.339929875993682</c:v>
              </c:pt>
              <c:pt idx="560">
                <c:v>-6.341671827102165</c:v>
              </c:pt>
              <c:pt idx="561">
                <c:v>-6.3434131322049065</c:v>
              </c:pt>
              <c:pt idx="562">
                <c:v>-6.345152793848109</c:v>
              </c:pt>
              <c:pt idx="563">
                <c:v>-6.346860839931643</c:v>
              </c:pt>
              <c:pt idx="564">
                <c:v>-6.348551403817559</c:v>
              </c:pt>
              <c:pt idx="565">
                <c:v>-6.350214526835134</c:v>
              </c:pt>
              <c:pt idx="566">
                <c:v>-6.351850843810644</c:v>
              </c:pt>
              <c:pt idx="567">
                <c:v>-6.3534286664927215</c:v>
              </c:pt>
              <c:pt idx="568">
                <c:v>-6.355013225976291</c:v>
              </c:pt>
              <c:pt idx="569">
                <c:v>-6.356615434125469</c:v>
              </c:pt>
              <c:pt idx="570">
                <c:v>-6.358216639173916</c:v>
              </c:pt>
              <c:pt idx="571">
                <c:v>-6.359764103222029</c:v>
              </c:pt>
              <c:pt idx="572">
                <c:v>-6.361261220210631</c:v>
              </c:pt>
              <c:pt idx="573">
                <c:v>-6.362732477957801</c:v>
              </c:pt>
              <c:pt idx="574">
                <c:v>-6.364203713856765</c:v>
              </c:pt>
              <c:pt idx="575">
                <c:v>-6.3656154429652325</c:v>
              </c:pt>
              <c:pt idx="576">
                <c:v>-6.367006498003973</c:v>
              </c:pt>
              <c:pt idx="577">
                <c:v>-6.3683969512415874</c:v>
              </c:pt>
              <c:pt idx="578">
                <c:v>-6.369774571689055</c:v>
              </c:pt>
              <c:pt idx="579">
                <c:v>-6.371156575979861</c:v>
              </c:pt>
              <c:pt idx="580">
                <c:v>-6.372560401548623</c:v>
              </c:pt>
              <c:pt idx="581">
                <c:v>-6.373950286219402</c:v>
              </c:pt>
              <c:pt idx="582">
                <c:v>-6.37532608120007</c:v>
              </c:pt>
              <c:pt idx="583">
                <c:v>-6.3766741977906545</c:v>
              </c:pt>
              <c:pt idx="584">
                <c:v>-6.378020289760744</c:v>
              </c:pt>
              <c:pt idx="585">
                <c:v>-6.379390332886943</c:v>
              </c:pt>
              <c:pt idx="586">
                <c:v>-6.380765755325485</c:v>
              </c:pt>
              <c:pt idx="587">
                <c:v>-6.382037724170529</c:v>
              </c:pt>
              <c:pt idx="588">
                <c:v>-6.383317628459503</c:v>
              </c:pt>
              <c:pt idx="589">
                <c:v>-6.384618162560356</c:v>
              </c:pt>
              <c:pt idx="590">
                <c:v>-6.385894089041969</c:v>
              </c:pt>
              <c:pt idx="591">
                <c:v>-6.387134588316024</c:v>
              </c:pt>
              <c:pt idx="592">
                <c:v>-6.388376516866124</c:v>
              </c:pt>
              <c:pt idx="593">
                <c:v>-6.389633723767879</c:v>
              </c:pt>
              <c:pt idx="594">
                <c:v>-6.39092235640457</c:v>
              </c:pt>
              <c:pt idx="595">
                <c:v>-6.392178393980467</c:v>
              </c:pt>
              <c:pt idx="596">
                <c:v>-6.3934337765869165</c:v>
              </c:pt>
              <c:pt idx="597">
                <c:v>-6.394697109171841</c:v>
              </c:pt>
              <c:pt idx="598">
                <c:v>-6.395970612322518</c:v>
              </c:pt>
              <c:pt idx="599">
                <c:v>-6.397206670493988</c:v>
              </c:pt>
              <c:pt idx="600">
                <c:v>-6.3984658231771085</c:v>
              </c:pt>
              <c:pt idx="601">
                <c:v>-6.399773338344463</c:v>
              </c:pt>
              <c:pt idx="602">
                <c:v>-6.401124174238758</c:v>
              </c:pt>
              <c:pt idx="603">
                <c:v>-6.402414498247795</c:v>
              </c:pt>
              <c:pt idx="604">
                <c:v>-6.403675660973212</c:v>
              </c:pt>
              <c:pt idx="605">
                <c:v>-6.4049471170272065</c:v>
              </c:pt>
              <c:pt idx="606">
                <c:v>-6.406220093098149</c:v>
              </c:pt>
              <c:pt idx="607">
                <c:v>-6.40743799105948</c:v>
              </c:pt>
              <c:pt idx="608">
                <c:v>-6.408664878370962</c:v>
              </c:pt>
              <c:pt idx="609">
                <c:v>-6.409914214561193</c:v>
              </c:pt>
              <c:pt idx="610">
                <c:v>-6.41114588866924</c:v>
              </c:pt>
              <c:pt idx="611">
                <c:v>-6.412415862998109</c:v>
              </c:pt>
              <c:pt idx="612">
                <c:v>-6.413704197982726</c:v>
              </c:pt>
              <c:pt idx="613">
                <c:v>-6.415012175633122</c:v>
              </c:pt>
              <c:pt idx="614">
                <c:v>-6.416315043091551</c:v>
              </c:pt>
              <c:pt idx="615">
                <c:v>-6.417565030945248</c:v>
              </c:pt>
              <c:pt idx="616">
                <c:v>-6.4188550830843045</c:v>
              </c:pt>
              <c:pt idx="617">
                <c:v>-6.420176404417676</c:v>
              </c:pt>
              <c:pt idx="618">
                <c:v>-6.421463932894682</c:v>
              </c:pt>
              <c:pt idx="619">
                <c:v>-6.422698963968465</c:v>
              </c:pt>
              <c:pt idx="620">
                <c:v>-6.42393405906758</c:v>
              </c:pt>
              <c:pt idx="621">
                <c:v>-6.425207358005216</c:v>
              </c:pt>
              <c:pt idx="622">
                <c:v>-6.426464690121441</c:v>
              </c:pt>
              <c:pt idx="623">
                <c:v>-6.427676837517363</c:v>
              </c:pt>
              <c:pt idx="624">
                <c:v>-6.428904037145538</c:v>
              </c:pt>
              <c:pt idx="625">
                <c:v>-6.430182657521306</c:v>
              </c:pt>
              <c:pt idx="626">
                <c:v>-6.431474436493231</c:v>
              </c:pt>
              <c:pt idx="627">
                <c:v>-6.432748894585396</c:v>
              </c:pt>
              <c:pt idx="628">
                <c:v>-6.434056599853313</c:v>
              </c:pt>
              <c:pt idx="629">
                <c:v>-6.435348136344605</c:v>
              </c:pt>
              <c:pt idx="630">
                <c:v>-6.436600797513514</c:v>
              </c:pt>
              <c:pt idx="631">
                <c:v>-6.437898743316529</c:v>
              </c:pt>
              <c:pt idx="632">
                <c:v>-6.4392125194607575</c:v>
              </c:pt>
              <c:pt idx="633">
                <c:v>-6.440605737788841</c:v>
              </c:pt>
              <c:pt idx="634">
                <c:v>-6.442021465483748</c:v>
              </c:pt>
              <c:pt idx="635">
                <c:v>-6.443353818790105</c:v>
              </c:pt>
              <c:pt idx="636">
                <c:v>-6.444684226517281</c:v>
              </c:pt>
              <c:pt idx="637">
                <c:v>-6.4460478314148535</c:v>
              </c:pt>
              <c:pt idx="638">
                <c:v>-6.447391397025534</c:v>
              </c:pt>
              <c:pt idx="639">
                <c:v>-6.448697638445157</c:v>
              </c:pt>
              <c:pt idx="640">
                <c:v>-6.450018836955903</c:v>
              </c:pt>
              <c:pt idx="641">
                <c:v>-6.451324422658039</c:v>
              </c:pt>
              <c:pt idx="642">
                <c:v>-6.452672121835913</c:v>
              </c:pt>
              <c:pt idx="643">
                <c:v>-6.454067257430354</c:v>
              </c:pt>
              <c:pt idx="644">
                <c:v>-6.455424747823188</c:v>
              </c:pt>
              <c:pt idx="645">
                <c:v>-6.456831255260322</c:v>
              </c:pt>
              <c:pt idx="646">
                <c:v>-6.458221126317933</c:v>
              </c:pt>
              <c:pt idx="647">
                <c:v>-6.459562903601329</c:v>
              </c:pt>
              <c:pt idx="648">
                <c:v>-6.460982898973491</c:v>
              </c:pt>
              <c:pt idx="649">
                <c:v>-6.462405033526552</c:v>
              </c:pt>
              <c:pt idx="650">
                <c:v>-6.463785088897996</c:v>
              </c:pt>
              <c:pt idx="651">
                <c:v>-6.465151798769974</c:v>
              </c:pt>
              <c:pt idx="652">
                <c:v>-6.4664846806982155</c:v>
              </c:pt>
              <c:pt idx="653">
                <c:v>-6.467896914049193</c:v>
              </c:pt>
              <c:pt idx="654">
                <c:v>-6.4692715276042545</c:v>
              </c:pt>
              <c:pt idx="655">
                <c:v>-6.470624834312989</c:v>
              </c:pt>
              <c:pt idx="656">
                <c:v>-6.471993959424667</c:v>
              </c:pt>
              <c:pt idx="657">
                <c:v>-6.473437170200201</c:v>
              </c:pt>
              <c:pt idx="658">
                <c:v>-6.474874823510911</c:v>
              </c:pt>
              <c:pt idx="659">
                <c:v>-6.476313350320152</c:v>
              </c:pt>
              <c:pt idx="660">
                <c:v>-6.477729258097443</c:v>
              </c:pt>
              <c:pt idx="661">
                <c:v>-6.479181213924483</c:v>
              </c:pt>
              <c:pt idx="662">
                <c:v>-6.480609144768848</c:v>
              </c:pt>
              <c:pt idx="663">
                <c:v>-6.482041786044962</c:v>
              </c:pt>
              <c:pt idx="664">
                <c:v>-6.483504289511863</c:v>
              </c:pt>
              <c:pt idx="665">
                <c:v>-6.485073898653222</c:v>
              </c:pt>
              <c:pt idx="666">
                <c:v>-6.486631888358311</c:v>
              </c:pt>
              <c:pt idx="667">
                <c:v>-6.488128665804073</c:v>
              </c:pt>
              <c:pt idx="668">
                <c:v>-6.48960648311538</c:v>
              </c:pt>
              <c:pt idx="669">
                <c:v>-6.491106837766336</c:v>
              </c:pt>
              <c:pt idx="670">
                <c:v>-6.4926218451301745</c:v>
              </c:pt>
              <c:pt idx="671">
                <c:v>-6.494112347906061</c:v>
              </c:pt>
              <c:pt idx="672">
                <c:v>-6.4956242985212</c:v>
              </c:pt>
              <c:pt idx="673">
                <c:v>-6.49718382814221</c:v>
              </c:pt>
              <c:pt idx="674">
                <c:v>-6.498788692831179</c:v>
              </c:pt>
              <c:pt idx="675">
                <c:v>-6.500410507168882</c:v>
              </c:pt>
              <c:pt idx="676">
                <c:v>-6.502075657424738</c:v>
              </c:pt>
              <c:pt idx="677">
                <c:v>-6.503806786995139</c:v>
              </c:pt>
              <c:pt idx="678">
                <c:v>-6.505483644626276</c:v>
              </c:pt>
              <c:pt idx="679">
                <c:v>-6.50719353072367</c:v>
              </c:pt>
              <c:pt idx="680">
                <c:v>-6.508919988433439</c:v>
              </c:pt>
              <c:pt idx="681">
                <c:v>-6.510694155166591</c:v>
              </c:pt>
              <c:pt idx="682">
                <c:v>-6.51246570584288</c:v>
              </c:pt>
              <c:pt idx="683">
                <c:v>-6.514199102061382</c:v>
              </c:pt>
              <c:pt idx="684">
                <c:v>-6.515970789059543</c:v>
              </c:pt>
              <c:pt idx="685">
                <c:v>-6.517831288027552</c:v>
              </c:pt>
              <c:pt idx="686">
                <c:v>-6.519602080439413</c:v>
              </c:pt>
              <c:pt idx="687">
                <c:v>-6.5213757946881925</c:v>
              </c:pt>
              <c:pt idx="688">
                <c:v>-6.523262541607696</c:v>
              </c:pt>
              <c:pt idx="689">
                <c:v>-6.525196814989931</c:v>
              </c:pt>
              <c:pt idx="690">
                <c:v>-6.527144127637283</c:v>
              </c:pt>
              <c:pt idx="691">
                <c:v>-6.529138394698127</c:v>
              </c:pt>
              <c:pt idx="692">
                <c:v>-6.5310828474164655</c:v>
              </c:pt>
              <c:pt idx="693">
                <c:v>-6.533095325383515</c:v>
              </c:pt>
              <c:pt idx="694">
                <c:v>-6.535133551972711</c:v>
              </c:pt>
              <c:pt idx="695">
                <c:v>-6.537181389470426</c:v>
              </c:pt>
              <c:pt idx="696">
                <c:v>-6.539341160098443</c:v>
              </c:pt>
              <c:pt idx="697">
                <c:v>-6.541609958338415</c:v>
              </c:pt>
              <c:pt idx="698">
                <c:v>-6.5438025544398615</c:v>
              </c:pt>
              <c:pt idx="699">
                <c:v>-6.5460200180460495</c:v>
              </c:pt>
              <c:pt idx="700">
                <c:v>-6.548251931407305</c:v>
              </c:pt>
              <c:pt idx="701">
                <c:v>-6.550507715953468</c:v>
              </c:pt>
              <c:pt idx="702">
                <c:v>-6.552815601578944</c:v>
              </c:pt>
              <c:pt idx="703">
                <c:v>-6.555134257835016</c:v>
              </c:pt>
              <c:pt idx="704">
                <c:v>-6.557474765662121</c:v>
              </c:pt>
              <c:pt idx="705">
                <c:v>-6.559900466784021</c:v>
              </c:pt>
              <c:pt idx="706">
                <c:v>-6.562428580970762</c:v>
              </c:pt>
              <c:pt idx="707">
                <c:v>-6.565019350122014</c:v>
              </c:pt>
              <c:pt idx="708">
                <c:v>-6.567696282379157</c:v>
              </c:pt>
              <c:pt idx="709">
                <c:v>-6.570412427944769</c:v>
              </c:pt>
              <c:pt idx="710">
                <c:v>-6.573111537995495</c:v>
              </c:pt>
              <c:pt idx="711">
                <c:v>-6.5759158458969695</c:v>
              </c:pt>
              <c:pt idx="712">
                <c:v>-6.5787713076937075</c:v>
              </c:pt>
              <c:pt idx="713">
                <c:v>-6.581692078280763</c:v>
              </c:pt>
              <c:pt idx="714">
                <c:v>-6.584607593061816</c:v>
              </c:pt>
              <c:pt idx="715">
                <c:v>-6.5875159324226225</c:v>
              </c:pt>
              <c:pt idx="716">
                <c:v>-6.590535220827506</c:v>
              </c:pt>
              <c:pt idx="717">
                <c:v>-6.593590979271964</c:v>
              </c:pt>
              <c:pt idx="718">
                <c:v>-6.596634077376114</c:v>
              </c:pt>
              <c:pt idx="719">
                <c:v>-6.599776405077457</c:v>
              </c:pt>
              <c:pt idx="720">
                <c:v>-6.60296774623244</c:v>
              </c:pt>
              <c:pt idx="721">
                <c:v>-6.606251113671948</c:v>
              </c:pt>
              <c:pt idx="722">
                <c:v>-6.6095736330741675</c:v>
              </c:pt>
              <c:pt idx="723">
                <c:v>-6.612941360456027</c:v>
              </c:pt>
              <c:pt idx="724">
                <c:v>-6.616304889222142</c:v>
              </c:pt>
              <c:pt idx="725">
                <c:v>-6.619700098882012</c:v>
              </c:pt>
              <c:pt idx="726">
                <c:v>-6.623184064265079</c:v>
              </c:pt>
              <c:pt idx="727">
                <c:v>-6.6267237840833895</c:v>
              </c:pt>
              <c:pt idx="728">
                <c:v>-6.630431653403452</c:v>
              </c:pt>
              <c:pt idx="729">
                <c:v>-6.634162099783986</c:v>
              </c:pt>
              <c:pt idx="730">
                <c:v>-6.63791920715144</c:v>
              </c:pt>
              <c:pt idx="731">
                <c:v>-6.641640590111759</c:v>
              </c:pt>
              <c:pt idx="732">
                <c:v>-6.645374942515247</c:v>
              </c:pt>
              <c:pt idx="733">
                <c:v>-6.649223007544187</c:v>
              </c:pt>
              <c:pt idx="734">
                <c:v>-6.653078120429492</c:v>
              </c:pt>
              <c:pt idx="735">
                <c:v>-6.656940163531526</c:v>
              </c:pt>
              <c:pt idx="736">
                <c:v>-6.660860726848226</c:v>
              </c:pt>
              <c:pt idx="737">
                <c:v>-6.664889272427683</c:v>
              </c:pt>
              <c:pt idx="738">
                <c:v>-6.6690183622991785</c:v>
              </c:pt>
              <c:pt idx="739">
                <c:v>-6.673209596950455</c:v>
              </c:pt>
              <c:pt idx="740">
                <c:v>-6.677454073230631</c:v>
              </c:pt>
              <c:pt idx="741">
                <c:v>-6.681709137636436</c:v>
              </c:pt>
              <c:pt idx="742">
                <c:v>-6.686099049330499</c:v>
              </c:pt>
              <c:pt idx="743">
                <c:v>-6.690495455517669</c:v>
              </c:pt>
              <c:pt idx="744">
                <c:v>-6.694945428176501</c:v>
              </c:pt>
              <c:pt idx="745">
                <c:v>-6.699480600386214</c:v>
              </c:pt>
              <c:pt idx="746">
                <c:v>-6.704037267605977</c:v>
              </c:pt>
              <c:pt idx="747">
                <c:v>-6.708597846033819</c:v>
              </c:pt>
              <c:pt idx="748">
                <c:v>-6.713334741840743</c:v>
              </c:pt>
              <c:pt idx="749">
                <c:v>-6.718003612984795</c:v>
              </c:pt>
              <c:pt idx="750">
                <c:v>-6.722725516212133</c:v>
              </c:pt>
              <c:pt idx="751">
                <c:v>-6.727564257873386</c:v>
              </c:pt>
              <c:pt idx="752">
                <c:v>-6.732462210027334</c:v>
              </c:pt>
              <c:pt idx="753">
                <c:v>-6.737515686825934</c:v>
              </c:pt>
              <c:pt idx="754">
                <c:v>-6.742623856954772</c:v>
              </c:pt>
              <c:pt idx="755">
                <c:v>-6.747588766819674</c:v>
              </c:pt>
              <c:pt idx="756">
                <c:v>-6.752687265161596</c:v>
              </c:pt>
              <c:pt idx="757">
                <c:v>-6.757848816967634</c:v>
              </c:pt>
              <c:pt idx="758">
                <c:v>-6.7630271510788535</c:v>
              </c:pt>
              <c:pt idx="759">
                <c:v>-6.7683010892356075</c:v>
              </c:pt>
              <c:pt idx="760">
                <c:v>-6.773755923837506</c:v>
              </c:pt>
              <c:pt idx="761">
                <c:v>-6.779157372347348</c:v>
              </c:pt>
              <c:pt idx="762">
                <c:v>-6.78460568843935</c:v>
              </c:pt>
              <c:pt idx="763">
                <c:v>-6.789957182772795</c:v>
              </c:pt>
              <c:pt idx="764">
                <c:v>-6.795332066381981</c:v>
              </c:pt>
              <c:pt idx="765">
                <c:v>-6.800820973948873</c:v>
              </c:pt>
              <c:pt idx="766">
                <c:v>-6.806216108788011</c:v>
              </c:pt>
              <c:pt idx="767">
                <c:v>-6.811620001109712</c:v>
              </c:pt>
              <c:pt idx="768">
                <c:v>-6.817114783997573</c:v>
              </c:pt>
              <c:pt idx="769">
                <c:v>-6.822755051350265</c:v>
              </c:pt>
              <c:pt idx="770">
                <c:v>-6.8284578315841795</c:v>
              </c:pt>
              <c:pt idx="771">
                <c:v>-6.83422759849127</c:v>
              </c:pt>
              <c:pt idx="772">
                <c:v>-6.840029977990622</c:v>
              </c:pt>
              <c:pt idx="773">
                <c:v>-6.8458134776983455</c:v>
              </c:pt>
              <c:pt idx="774">
                <c:v>-6.851736770363121</c:v>
              </c:pt>
              <c:pt idx="775">
                <c:v>-6.85762304975263</c:v>
              </c:pt>
              <c:pt idx="776">
                <c:v>-6.8636504851358024</c:v>
              </c:pt>
              <c:pt idx="777">
                <c:v>-6.8696211958938616</c:v>
              </c:pt>
              <c:pt idx="778">
                <c:v>-6.875560989443474</c:v>
              </c:pt>
              <c:pt idx="779">
                <c:v>-6.881599681418087</c:v>
              </c:pt>
              <c:pt idx="780">
                <c:v>-6.887710110296799</c:v>
              </c:pt>
              <c:pt idx="781">
                <c:v>-6.893737689781968</c:v>
              </c:pt>
              <c:pt idx="782">
                <c:v>-6.899891489318425</c:v>
              </c:pt>
              <c:pt idx="783">
                <c:v>-6.906105751427994</c:v>
              </c:pt>
              <c:pt idx="784">
                <c:v>-6.9123889271551455</c:v>
              </c:pt>
              <c:pt idx="785">
                <c:v>-6.918793158398461</c:v>
              </c:pt>
              <c:pt idx="786">
                <c:v>-6.925234741855088</c:v>
              </c:pt>
              <c:pt idx="787">
                <c:v>-6.931587770221609</c:v>
              </c:pt>
              <c:pt idx="788">
                <c:v>-6.937929694131141</c:v>
              </c:pt>
              <c:pt idx="789">
                <c:v>-6.944277733516424</c:v>
              </c:pt>
              <c:pt idx="790">
                <c:v>-6.9507432027677725</c:v>
              </c:pt>
              <c:pt idx="791">
                <c:v>-6.957412675540518</c:v>
              </c:pt>
              <c:pt idx="792">
                <c:v>-6.964094199853841</c:v>
              </c:pt>
              <c:pt idx="793">
                <c:v>-6.97071770484403</c:v>
              </c:pt>
              <c:pt idx="794">
                <c:v>-6.977258290968186</c:v>
              </c:pt>
              <c:pt idx="795">
                <c:v>-6.983622773696387</c:v>
              </c:pt>
              <c:pt idx="796">
                <c:v>-6.990107385408406</c:v>
              </c:pt>
              <c:pt idx="797">
                <c:v>-6.996500693328448</c:v>
              </c:pt>
              <c:pt idx="798">
                <c:v>-7.002865789320208</c:v>
              </c:pt>
              <c:pt idx="799">
                <c:v>-7.009313138593343</c:v>
              </c:pt>
              <c:pt idx="800">
                <c:v>-7.0156833593183</c:v>
              </c:pt>
              <c:pt idx="801">
                <c:v>-7.022243938125867</c:v>
              </c:pt>
              <c:pt idx="802">
                <c:v>-7.028977099368398</c:v>
              </c:pt>
              <c:pt idx="803">
                <c:v>-7.035743670642376</c:v>
              </c:pt>
              <c:pt idx="804">
                <c:v>-7.042298394612544</c:v>
              </c:pt>
              <c:pt idx="805">
                <c:v>-7.048954537978714</c:v>
              </c:pt>
              <c:pt idx="806">
                <c:v>-7.055676269229713</c:v>
              </c:pt>
              <c:pt idx="807">
                <c:v>-7.062353242943957</c:v>
              </c:pt>
              <c:pt idx="808">
                <c:v>-7.069059115112525</c:v>
              </c:pt>
              <c:pt idx="809">
                <c:v>-7.075581658564687</c:v>
              </c:pt>
              <c:pt idx="810">
                <c:v>-7.082164300124092</c:v>
              </c:pt>
              <c:pt idx="811">
                <c:v>-7.088908472993676</c:v>
              </c:pt>
              <c:pt idx="812">
                <c:v>-7.09526174003734</c:v>
              </c:pt>
              <c:pt idx="813">
                <c:v>-7.101701645645243</c:v>
              </c:pt>
              <c:pt idx="814">
                <c:v>-7.108425191263193</c:v>
              </c:pt>
              <c:pt idx="815">
                <c:v>-7.115024047866003</c:v>
              </c:pt>
              <c:pt idx="816">
                <c:v>-7.121811521262987</c:v>
              </c:pt>
              <c:pt idx="817">
                <c:v>-7.12875641253973</c:v>
              </c:pt>
              <c:pt idx="818">
                <c:v>-7.135376800004045</c:v>
              </c:pt>
              <c:pt idx="819">
                <c:v>-7.142091239497357</c:v>
              </c:pt>
              <c:pt idx="820">
                <c:v>-7.148627893260361</c:v>
              </c:pt>
              <c:pt idx="821">
                <c:v>-7.1554153512223655</c:v>
              </c:pt>
              <c:pt idx="822">
                <c:v>-7.162544774250415</c:v>
              </c:pt>
              <c:pt idx="823">
                <c:v>-7.169754026684181</c:v>
              </c:pt>
              <c:pt idx="824">
                <c:v>-7.176684910874527</c:v>
              </c:pt>
              <c:pt idx="825">
                <c:v>-7.183760026100263</c:v>
              </c:pt>
              <c:pt idx="826">
                <c:v>-7.190613364316627</c:v>
              </c:pt>
              <c:pt idx="827">
                <c:v>-7.197254316674362</c:v>
              </c:pt>
              <c:pt idx="828">
                <c:v>-7.20403174298205</c:v>
              </c:pt>
              <c:pt idx="829">
                <c:v>-7.210649186338598</c:v>
              </c:pt>
              <c:pt idx="830">
                <c:v>-7.217167046602481</c:v>
              </c:pt>
              <c:pt idx="831">
                <c:v>-7.2236584561315835</c:v>
              </c:pt>
              <c:pt idx="832">
                <c:v>-7.230302241475128</c:v>
              </c:pt>
              <c:pt idx="833">
                <c:v>-7.237397200640239</c:v>
              </c:pt>
              <c:pt idx="834">
                <c:v>-7.244452131134891</c:v>
              </c:pt>
              <c:pt idx="835">
                <c:v>-7.251298878090141</c:v>
              </c:pt>
              <c:pt idx="836">
                <c:v>-7.257918541081614</c:v>
              </c:pt>
              <c:pt idx="837">
                <c:v>-7.264929920195069</c:v>
              </c:pt>
              <c:pt idx="838">
                <c:v>-7.271817534260524</c:v>
              </c:pt>
              <c:pt idx="839">
                <c:v>-7.278698970143211</c:v>
              </c:pt>
              <c:pt idx="840">
                <c:v>-7.285258777720958</c:v>
              </c:pt>
              <c:pt idx="841">
                <c:v>-7.291770367531863</c:v>
              </c:pt>
              <c:pt idx="842">
                <c:v>-7.2984967754107135</c:v>
              </c:pt>
              <c:pt idx="843">
                <c:v>-7.305038737856941</c:v>
              </c:pt>
              <c:pt idx="844">
                <c:v>-7.31130082428113</c:v>
              </c:pt>
              <c:pt idx="845">
                <c:v>-7.317775475770017</c:v>
              </c:pt>
              <c:pt idx="846">
                <c:v>-7.324362781147136</c:v>
              </c:pt>
              <c:pt idx="847">
                <c:v>-7.33096592138905</c:v>
              </c:pt>
              <c:pt idx="848">
                <c:v>-7.3378241350284945</c:v>
              </c:pt>
              <c:pt idx="849">
                <c:v>-7.344777020510382</c:v>
              </c:pt>
              <c:pt idx="850">
                <c:v>-7.351418506521843</c:v>
              </c:pt>
              <c:pt idx="851">
                <c:v>-7.358086859298004</c:v>
              </c:pt>
              <c:pt idx="852">
                <c:v>-7.364581603336146</c:v>
              </c:pt>
              <c:pt idx="853">
                <c:v>-7.371552827301241</c:v>
              </c:pt>
              <c:pt idx="854">
                <c:v>-7.378906844741039</c:v>
              </c:pt>
              <c:pt idx="855">
                <c:v>-7.386188822854658</c:v>
              </c:pt>
              <c:pt idx="856">
                <c:v>-7.39347461060355</c:v>
              </c:pt>
              <c:pt idx="857">
                <c:v>-7.400495736765781</c:v>
              </c:pt>
              <c:pt idx="858">
                <c:v>-7.407030906332929</c:v>
              </c:pt>
              <c:pt idx="859">
                <c:v>-7.413599504629487</c:v>
              </c:pt>
              <c:pt idx="860">
                <c:v>-7.419975322583163</c:v>
              </c:pt>
              <c:pt idx="861">
                <c:v>-7.426151753573185</c:v>
              </c:pt>
              <c:pt idx="862">
                <c:v>-7.432485474123258</c:v>
              </c:pt>
              <c:pt idx="863">
                <c:v>-7.438570633135264</c:v>
              </c:pt>
              <c:pt idx="864">
                <c:v>-7.444864422415545</c:v>
              </c:pt>
              <c:pt idx="865">
                <c:v>-7.451769094491839</c:v>
              </c:pt>
              <c:pt idx="866">
                <c:v>-7.458525598409844</c:v>
              </c:pt>
              <c:pt idx="867">
                <c:v>-7.464988326504367</c:v>
              </c:pt>
              <c:pt idx="868">
                <c:v>-7.471296644672276</c:v>
              </c:pt>
              <c:pt idx="869">
                <c:v>-7.477658809540022</c:v>
              </c:pt>
              <c:pt idx="870">
                <c:v>-7.483964649960526</c:v>
              </c:pt>
              <c:pt idx="871">
                <c:v>-7.490298930331594</c:v>
              </c:pt>
              <c:pt idx="872">
                <c:v>-7.495858211332129</c:v>
              </c:pt>
              <c:pt idx="873">
                <c:v>-7.501734946110921</c:v>
              </c:pt>
              <c:pt idx="874">
                <c:v>-7.507823717722716</c:v>
              </c:pt>
              <c:pt idx="875">
                <c:v>-7.5128432345920935</c:v>
              </c:pt>
              <c:pt idx="876">
                <c:v>-7.5177998089106435</c:v>
              </c:pt>
              <c:pt idx="877">
                <c:v>-7.523378471332112</c:v>
              </c:pt>
              <c:pt idx="878">
                <c:v>-7.5288212788917654</c:v>
              </c:pt>
              <c:pt idx="879">
                <c:v>-7.534675157510466</c:v>
              </c:pt>
              <c:pt idx="880">
                <c:v>-7.540057452792033</c:v>
              </c:pt>
              <c:pt idx="881">
                <c:v>-7.545050007737683</c:v>
              </c:pt>
              <c:pt idx="882">
                <c:v>-7.5504028224739175</c:v>
              </c:pt>
              <c:pt idx="883">
                <c:v>-7.5550064173234945</c:v>
              </c:pt>
              <c:pt idx="884">
                <c:v>-7.559542756218634</c:v>
              </c:pt>
              <c:pt idx="885">
                <c:v>-7.564824784455724</c:v>
              </c:pt>
              <c:pt idx="886">
                <c:v>-7.570774358884537</c:v>
              </c:pt>
              <c:pt idx="887">
                <c:v>-7.575618252877315</c:v>
              </c:pt>
              <c:pt idx="888">
                <c:v>-7.580769782217038</c:v>
              </c:pt>
              <c:pt idx="889">
                <c:v>-7.585299006643687</c:v>
              </c:pt>
              <c:pt idx="890">
                <c:v>-7.589848939188652</c:v>
              </c:pt>
              <c:pt idx="891">
                <c:v>-7.594252491277106</c:v>
              </c:pt>
              <c:pt idx="892">
                <c:v>-7.59800013294498</c:v>
              </c:pt>
              <c:pt idx="893">
                <c:v>-7.601992246672731</c:v>
              </c:pt>
              <c:pt idx="894">
                <c:v>-7.6062002499670625</c:v>
              </c:pt>
              <c:pt idx="895">
                <c:v>-7.610364422406652</c:v>
              </c:pt>
              <c:pt idx="896">
                <c:v>-7.61492843424249</c:v>
              </c:pt>
              <c:pt idx="897">
                <c:v>-7.619786948731822</c:v>
              </c:pt>
              <c:pt idx="898">
                <c:v>-7.624409536533124</c:v>
              </c:pt>
              <c:pt idx="899">
                <c:v>-7.62849621403746</c:v>
              </c:pt>
              <c:pt idx="900">
                <c:v>-7.6324875375055985</c:v>
              </c:pt>
              <c:pt idx="901">
                <c:v>-7.637696633252279</c:v>
              </c:pt>
              <c:pt idx="902">
                <c:v>-7.642627432939673</c:v>
              </c:pt>
              <c:pt idx="903">
                <c:v>-7.646003031262912</c:v>
              </c:pt>
              <c:pt idx="904">
                <c:v>-7.649211388972018</c:v>
              </c:pt>
              <c:pt idx="905">
                <c:v>-7.653050769203891</c:v>
              </c:pt>
              <c:pt idx="906">
                <c:v>-7.657269474041008</c:v>
              </c:pt>
              <c:pt idx="907">
                <c:v>-7.660067821365708</c:v>
              </c:pt>
              <c:pt idx="908">
                <c:v>-7.661107438734301</c:v>
              </c:pt>
              <c:pt idx="909">
                <c:v>-7.66270650110739</c:v>
              </c:pt>
              <c:pt idx="910">
                <c:v>-7.665082043204999</c:v>
              </c:pt>
              <c:pt idx="911">
                <c:v>-7.667789857189054</c:v>
              </c:pt>
              <c:pt idx="912">
                <c:v>-7.670410951098022</c:v>
              </c:pt>
              <c:pt idx="913">
                <c:v>-7.673097058656427</c:v>
              </c:pt>
              <c:pt idx="914">
                <c:v>-7.675626990365447</c:v>
              </c:pt>
              <c:pt idx="915">
                <c:v>-7.677168987867406</c:v>
              </c:pt>
              <c:pt idx="916">
                <c:v>-7.6796127369294735</c:v>
              </c:pt>
              <c:pt idx="917">
                <c:v>-7.683260355267151</c:v>
              </c:pt>
              <c:pt idx="918">
                <c:v>-7.687179720449611</c:v>
              </c:pt>
              <c:pt idx="919">
                <c:v>-7.69026765765729</c:v>
              </c:pt>
              <c:pt idx="920">
                <c:v>-7.693114114275892</c:v>
              </c:pt>
              <c:pt idx="921">
                <c:v>-7.695623661877798</c:v>
              </c:pt>
              <c:pt idx="922">
                <c:v>-7.698420969008088</c:v>
              </c:pt>
              <c:pt idx="923">
                <c:v>-7.700444763761636</c:v>
              </c:pt>
              <c:pt idx="924">
                <c:v>-7.7025327640254</c:v>
              </c:pt>
              <c:pt idx="925">
                <c:v>-7.705258293663041</c:v>
              </c:pt>
              <c:pt idx="926">
                <c:v>-7.707544553479364</c:v>
              </c:pt>
              <c:pt idx="927">
                <c:v>-7.710337482241227</c:v>
              </c:pt>
              <c:pt idx="928">
                <c:v>-7.714141264736516</c:v>
              </c:pt>
              <c:pt idx="929">
                <c:v>-7.71810344975394</c:v>
              </c:pt>
              <c:pt idx="930">
                <c:v>-7.721790751037235</c:v>
              </c:pt>
              <c:pt idx="931">
                <c:v>-7.725036681251182</c:v>
              </c:pt>
              <c:pt idx="932">
                <c:v>-7.727861224067719</c:v>
              </c:pt>
              <c:pt idx="933">
                <c:v>-7.732108174831382</c:v>
              </c:pt>
              <c:pt idx="934">
                <c:v>-7.736098938802104</c:v>
              </c:pt>
              <c:pt idx="935">
                <c:v>-7.73831612917662</c:v>
              </c:pt>
              <c:pt idx="936">
                <c:v>-7.741116192266006</c:v>
              </c:pt>
              <c:pt idx="937">
                <c:v>-7.744351269353241</c:v>
              </c:pt>
              <c:pt idx="938">
                <c:v>-7.746860768657549</c:v>
              </c:pt>
              <c:pt idx="939">
                <c:v>-7.7488583999396985</c:v>
              </c:pt>
              <c:pt idx="940">
                <c:v>-7.751330457998992</c:v>
              </c:pt>
              <c:pt idx="941">
                <c:v>-7.754021209365664</c:v>
              </c:pt>
              <c:pt idx="942">
                <c:v>-7.757418821165512</c:v>
              </c:pt>
              <c:pt idx="943">
                <c:v>-7.760455282580997</c:v>
              </c:pt>
              <c:pt idx="944">
                <c:v>-7.763077485679248</c:v>
              </c:pt>
              <c:pt idx="945">
                <c:v>-7.766060134798198</c:v>
              </c:pt>
              <c:pt idx="946">
                <c:v>-7.768423378344691</c:v>
              </c:pt>
              <c:pt idx="947">
                <c:v>-7.770635613194378</c:v>
              </c:pt>
              <c:pt idx="948">
                <c:v>-7.773487735756032</c:v>
              </c:pt>
              <c:pt idx="949">
                <c:v>-7.7771405212834805</c:v>
              </c:pt>
              <c:pt idx="950">
                <c:v>-7.780944912685251</c:v>
              </c:pt>
              <c:pt idx="951">
                <c:v>-7.784396800847564</c:v>
              </c:pt>
              <c:pt idx="952">
                <c:v>-7.786758579377599</c:v>
              </c:pt>
              <c:pt idx="953">
                <c:v>-7.789117237284387</c:v>
              </c:pt>
              <c:pt idx="954">
                <c:v>-7.791214784096198</c:v>
              </c:pt>
              <c:pt idx="955">
                <c:v>-7.791757561582407</c:v>
              </c:pt>
              <c:pt idx="956">
                <c:v>-7.792896372235563</c:v>
              </c:pt>
              <c:pt idx="957">
                <c:v>-7.794121973478997</c:v>
              </c:pt>
              <c:pt idx="958">
                <c:v>-7.795483904328429</c:v>
              </c:pt>
              <c:pt idx="959">
                <c:v>-7.797724250445537</c:v>
              </c:pt>
              <c:pt idx="960">
                <c:v>-7.799932374744402</c:v>
              </c:pt>
              <c:pt idx="961">
                <c:v>-7.803022864624881</c:v>
              </c:pt>
              <c:pt idx="962">
                <c:v>-7.805710494920794</c:v>
              </c:pt>
              <c:pt idx="963">
                <c:v>-7.807742070849104</c:v>
              </c:pt>
              <c:pt idx="964">
                <c:v>-7.810293575405176</c:v>
              </c:pt>
              <c:pt idx="965">
                <c:v>-7.813659681171401</c:v>
              </c:pt>
              <c:pt idx="966">
                <c:v>-7.816246294407043</c:v>
              </c:pt>
              <c:pt idx="967">
                <c:v>-7.817571080569768</c:v>
              </c:pt>
              <c:pt idx="968">
                <c:v>-7.819618901239171</c:v>
              </c:pt>
              <c:pt idx="969">
                <c:v>-7.8221490750573</c:v>
              </c:pt>
              <c:pt idx="970">
                <c:v>-7.824076700618285</c:v>
              </c:pt>
              <c:pt idx="971">
                <c:v>-7.825454682255251</c:v>
              </c:pt>
              <c:pt idx="972">
                <c:v>-7.826889521130157</c:v>
              </c:pt>
              <c:pt idx="973">
                <c:v>-7.829700138792066</c:v>
              </c:pt>
              <c:pt idx="974">
                <c:v>-7.833232528664901</c:v>
              </c:pt>
              <c:pt idx="975">
                <c:v>-7.835477623979562</c:v>
              </c:pt>
              <c:pt idx="976">
                <c:v>-7.8371220827254975</c:v>
              </c:pt>
              <c:pt idx="977">
                <c:v>-7.839525466234376</c:v>
              </c:pt>
              <c:pt idx="978">
                <c:v>-7.84063436135702</c:v>
              </c:pt>
              <c:pt idx="979">
                <c:v>-7.842800197440414</c:v>
              </c:pt>
              <c:pt idx="980">
                <c:v>-7.845271792559845</c:v>
              </c:pt>
              <c:pt idx="981">
                <c:v>-7.849455387898724</c:v>
              </c:pt>
              <c:pt idx="982">
                <c:v>-7.852849474789929</c:v>
              </c:pt>
              <c:pt idx="983">
                <c:v>-7.854738314725432</c:v>
              </c:pt>
              <c:pt idx="984">
                <c:v>-7.855603282313508</c:v>
              </c:pt>
              <c:pt idx="985">
                <c:v>-7.857235225361276</c:v>
              </c:pt>
              <c:pt idx="986">
                <c:v>-7.8586254899262595</c:v>
              </c:pt>
              <c:pt idx="987">
                <c:v>-7.8586254899262595</c:v>
              </c:pt>
              <c:pt idx="988">
                <c:v>-7.859231207164684</c:v>
              </c:pt>
              <c:pt idx="989">
                <c:v>-7.859611388652258</c:v>
              </c:pt>
              <c:pt idx="990">
                <c:v>-7.861002985967364</c:v>
              </c:pt>
              <c:pt idx="991">
                <c:v>-7.863501391843301</c:v>
              </c:pt>
              <c:pt idx="992">
                <c:v>-7.865424493641141</c:v>
              </c:pt>
              <c:pt idx="993">
                <c:v>-7.868824195333401</c:v>
              </c:pt>
              <c:pt idx="994">
                <c:v>-7.871003341153967</c:v>
              </c:pt>
              <c:pt idx="995">
                <c:v>-7.8723866619256215</c:v>
              </c:pt>
              <c:pt idx="996">
                <c:v>-7.875939425487768</c:v>
              </c:pt>
              <c:pt idx="997">
                <c:v>-7.880193341732794</c:v>
              </c:pt>
              <c:pt idx="998">
                <c:v>-7.882023134864522</c:v>
              </c:pt>
              <c:pt idx="999">
                <c:v>-7.883877289715183</c:v>
              </c:pt>
              <c:pt idx="1000">
                <c:v>-7.886384162381343</c:v>
              </c:pt>
              <c:pt idx="1001">
                <c:v>-7.8890132096642205</c:v>
              </c:pt>
              <c:pt idx="1002">
                <c:v>-7.891367334419524</c:v>
              </c:pt>
              <c:pt idx="1003">
                <c:v>-7.8930242053444335</c:v>
              </c:pt>
              <c:pt idx="1004">
                <c:v>-7.8954548500643735</c:v>
              </c:pt>
              <c:pt idx="1005">
                <c:v>-7.899136844597236</c:v>
              </c:pt>
              <c:pt idx="1006">
                <c:v>-7.902416484458911</c:v>
              </c:pt>
              <c:pt idx="1007">
                <c:v>-7.904949267275028</c:v>
              </c:pt>
              <c:pt idx="1008">
                <c:v>-7.907286371438517</c:v>
              </c:pt>
              <c:pt idx="1009">
                <c:v>-7.909784284906328</c:v>
              </c:pt>
              <c:pt idx="1010">
                <c:v>-7.911704403846488</c:v>
              </c:pt>
              <c:pt idx="1011">
                <c:v>-7.91388942619868</c:v>
              </c:pt>
              <c:pt idx="1012">
                <c:v>-7.917142851403591</c:v>
              </c:pt>
              <c:pt idx="1013">
                <c:v>-7.921709971450644</c:v>
              </c:pt>
              <c:pt idx="1014">
                <c:v>-7.925344438957296</c:v>
              </c:pt>
              <c:pt idx="1015">
                <c:v>-7.9271584529823915</c:v>
              </c:pt>
              <c:pt idx="1016">
                <c:v>-7.929105478239285</c:v>
              </c:pt>
              <c:pt idx="1017">
                <c:v>-7.930502102926731</c:v>
              </c:pt>
              <c:pt idx="1018">
                <c:v>-7.930953825805069</c:v>
              </c:pt>
              <c:pt idx="1019">
                <c:v>-7.931176157074871</c:v>
              </c:pt>
              <c:pt idx="1020">
                <c:v>-7.931257707067019</c:v>
              </c:pt>
              <c:pt idx="1021">
                <c:v>-7.9318178501883505</c:v>
              </c:pt>
              <c:pt idx="1022">
                <c:v>-7.933677802503592</c:v>
              </c:pt>
              <c:pt idx="1023">
                <c:v>-7.935497086081363</c:v>
              </c:pt>
              <c:pt idx="1024">
                <c:v>-7.9377001167768215</c:v>
              </c:pt>
              <c:pt idx="1025">
                <c:v>-7.9397820368378245</c:v>
              </c:pt>
              <c:pt idx="1026">
                <c:v>-7.940576699693722</c:v>
              </c:pt>
              <c:pt idx="1027">
                <c:v>-7.942193210509718</c:v>
              </c:pt>
              <c:pt idx="1028">
                <c:v>-7.944579617498032</c:v>
              </c:pt>
              <c:pt idx="1029">
                <c:v>-7.945827591005928</c:v>
              </c:pt>
              <c:pt idx="1030">
                <c:v>-7.9457930895707625</c:v>
              </c:pt>
              <c:pt idx="1031">
                <c:v>-7.946621881440434</c:v>
              </c:pt>
              <c:pt idx="1032">
                <c:v>-7.947529225057735</c:v>
              </c:pt>
              <c:pt idx="1033">
                <c:v>-7.948214833722991</c:v>
              </c:pt>
              <c:pt idx="1034">
                <c:v>-7.9483921896275485</c:v>
              </c:pt>
              <c:pt idx="1035">
                <c:v>-7.948426898169057</c:v>
              </c:pt>
              <c:pt idx="1036">
                <c:v>-7.949987789924537</c:v>
              </c:pt>
              <c:pt idx="1037">
                <c:v>-7.9524914944059875</c:v>
              </c:pt>
              <c:pt idx="1038">
                <c:v>-7.954481437115508</c:v>
              </c:pt>
              <c:pt idx="1039">
                <c:v>-7.956327341838462</c:v>
              </c:pt>
              <c:pt idx="1040">
                <c:v>-7.957629280289532</c:v>
              </c:pt>
              <c:pt idx="1041">
                <c:v>-7.957861758276841</c:v>
              </c:pt>
              <c:pt idx="1042">
                <c:v>-7.959848800964529</c:v>
              </c:pt>
              <c:pt idx="1043">
                <c:v>-7.961848954534469</c:v>
              </c:pt>
              <c:pt idx="1044">
                <c:v>-7.965507908385863</c:v>
              </c:pt>
              <c:pt idx="1045">
                <c:v>-7.968680423714914</c:v>
              </c:pt>
              <c:pt idx="1046">
                <c:v>-7.971014169619672</c:v>
              </c:pt>
              <c:pt idx="1047">
                <c:v>-7.971249861333844</c:v>
              </c:pt>
              <c:pt idx="1048">
                <c:v>-7.971916992982162</c:v>
              </c:pt>
              <c:pt idx="1049">
                <c:v>-7.97222649938697</c:v>
              </c:pt>
              <c:pt idx="1050">
                <c:v>-7.972259091843413</c:v>
              </c:pt>
              <c:pt idx="1051">
                <c:v>-7.972010636120693</c:v>
              </c:pt>
              <c:pt idx="1052">
                <c:v>-7.970194309322316</c:v>
              </c:pt>
              <c:pt idx="1053">
                <c:v>-7.9707014660457105</c:v>
              </c:pt>
              <c:pt idx="1054">
                <c:v>-7.973360524038913</c:v>
              </c:pt>
              <c:pt idx="1055">
                <c:v>-7.973434052267634</c:v>
              </c:pt>
              <c:pt idx="1056">
                <c:v>-7.9749359319815785</c:v>
              </c:pt>
              <c:pt idx="1057">
                <c:v>-7.975731944538515</c:v>
              </c:pt>
              <c:pt idx="1058">
                <c:v>-7.976031853236694</c:v>
              </c:pt>
              <c:pt idx="1059">
                <c:v>-7.978211374656587</c:v>
              </c:pt>
              <c:pt idx="1060">
                <c:v>-7.97990401637209</c:v>
              </c:pt>
              <c:pt idx="1061">
                <c:v>-7.980252467462285</c:v>
              </c:pt>
              <c:pt idx="1062">
                <c:v>-7.98112066208144</c:v>
              </c:pt>
              <c:pt idx="1063">
                <c:v>-7.9808712419477175</c:v>
              </c:pt>
              <c:pt idx="1064">
                <c:v>-7.9813535835158085</c:v>
              </c:pt>
              <c:pt idx="1065">
                <c:v>-7.981499222874137</c:v>
              </c:pt>
              <c:pt idx="1066">
                <c:v>-7.982436643874499</c:v>
              </c:pt>
              <c:pt idx="1067">
                <c:v>-7.982695311437845</c:v>
              </c:pt>
              <c:pt idx="1068">
                <c:v>-7.985051258124245</c:v>
              </c:pt>
              <c:pt idx="1069">
                <c:v>-7.987977313766093</c:v>
              </c:pt>
              <c:pt idx="1070">
                <c:v>-7.9911401807387055</c:v>
              </c:pt>
              <c:pt idx="1071">
                <c:v>-7.992606457212991</c:v>
              </c:pt>
              <c:pt idx="1072">
                <c:v>-7.99414625233463</c:v>
              </c:pt>
              <c:pt idx="1073">
                <c:v>-7.996750634593041</c:v>
              </c:pt>
              <c:pt idx="1074">
                <c:v>-7.99939241293711</c:v>
              </c:pt>
              <c:pt idx="1075">
                <c:v>-8.002337572451612</c:v>
              </c:pt>
              <c:pt idx="1076">
                <c:v>-8.00766434675351</c:v>
              </c:pt>
              <c:pt idx="1077">
                <c:v>-8.011934474965805</c:v>
              </c:pt>
              <c:pt idx="1078">
                <c:v>-8.015052546891997</c:v>
              </c:pt>
              <c:pt idx="1079">
                <c:v>-8.01634079252697</c:v>
              </c:pt>
              <c:pt idx="1080">
                <c:v>-8.017195726303166</c:v>
              </c:pt>
              <c:pt idx="1081">
                <c:v>-8.01824072177956</c:v>
              </c:pt>
              <c:pt idx="1082">
                <c:v>-8.018940599584393</c:v>
              </c:pt>
              <c:pt idx="1083">
                <c:v>-8.01796588408424</c:v>
              </c:pt>
              <c:pt idx="1084">
                <c:v>-8.01790342464919</c:v>
              </c:pt>
              <c:pt idx="1085">
                <c:v>-8.020143085383866</c:v>
              </c:pt>
              <c:pt idx="1086">
                <c:v>-8.02212738869588</c:v>
              </c:pt>
              <c:pt idx="1087">
                <c:v>-8.023989058919575</c:v>
              </c:pt>
              <c:pt idx="1088">
                <c:v>-8.026290396797354</c:v>
              </c:pt>
              <c:pt idx="1089">
                <c:v>-8.027558781790457</c:v>
              </c:pt>
              <c:pt idx="1090">
                <c:v>-8.02919907243865</c:v>
              </c:pt>
              <c:pt idx="1091">
                <c:v>-8.032178803732062</c:v>
              </c:pt>
              <c:pt idx="1092">
                <c:v>-8.033449518599758</c:v>
              </c:pt>
              <c:pt idx="1093">
                <c:v>-8.034137714137826</c:v>
              </c:pt>
              <c:pt idx="1094">
                <c:v>-8.034296068890125</c:v>
              </c:pt>
              <c:pt idx="1095">
                <c:v>-8.034204902128996</c:v>
              </c:pt>
              <c:pt idx="1096">
                <c:v>-8.0351004810641</c:v>
              </c:pt>
              <c:pt idx="1097">
                <c:v>-8.034190336017693</c:v>
              </c:pt>
              <c:pt idx="1098">
                <c:v>-8.033509563181157</c:v>
              </c:pt>
              <c:pt idx="1099">
                <c:v>-8.03350627927852</c:v>
              </c:pt>
              <c:pt idx="1100">
                <c:v>-8.03418093878579</c:v>
              </c:pt>
              <c:pt idx="1101">
                <c:v>-8.03520926159183</c:v>
              </c:pt>
              <c:pt idx="1102">
                <c:v>-8.036189042368655</c:v>
              </c:pt>
              <c:pt idx="1103">
                <c:v>-8.0356427706103</c:v>
              </c:pt>
              <c:pt idx="1104">
                <c:v>-8.034820884756531</c:v>
              </c:pt>
              <c:pt idx="1105">
                <c:v>-8.035549435379934</c:v>
              </c:pt>
              <c:pt idx="1106">
                <c:v>-8.036157417236886</c:v>
              </c:pt>
              <c:pt idx="1107">
                <c:v>-8.039167381896686</c:v>
              </c:pt>
              <c:pt idx="1108">
                <c:v>-8.043130730510589</c:v>
              </c:pt>
              <c:pt idx="1109">
                <c:v>-8.04500681025838</c:v>
              </c:pt>
              <c:pt idx="1110">
                <c:v>-8.045844358144103</c:v>
              </c:pt>
              <c:pt idx="1111">
                <c:v>-8.047281156013808</c:v>
              </c:pt>
              <c:pt idx="1112">
                <c:v>-8.046415703965762</c:v>
              </c:pt>
              <c:pt idx="1113">
                <c:v>-8.045910485673911</c:v>
              </c:pt>
              <c:pt idx="1114">
                <c:v>-8.045745909528904</c:v>
              </c:pt>
              <c:pt idx="1115">
                <c:v>-8.043096197831577</c:v>
              </c:pt>
              <c:pt idx="1116">
                <c:v>-8.042580932034847</c:v>
              </c:pt>
              <c:pt idx="1117">
                <c:v>-8.04418722165501</c:v>
              </c:pt>
              <c:pt idx="1118">
                <c:v>-8.045775345256391</c:v>
              </c:pt>
              <c:pt idx="1119">
                <c:v>-8.048022684107456</c:v>
              </c:pt>
              <c:pt idx="1120">
                <c:v>-8.048338581414065</c:v>
              </c:pt>
              <c:pt idx="1121">
                <c:v>-8.048055185206605</c:v>
              </c:pt>
              <c:pt idx="1122">
                <c:v>-8.049934678385403</c:v>
              </c:pt>
              <c:pt idx="1123">
                <c:v>-8.051763624519458</c:v>
              </c:pt>
              <c:pt idx="1124">
                <c:v>-8.05148042996727</c:v>
              </c:pt>
              <c:pt idx="1125">
                <c:v>-8.050209553563661</c:v>
              </c:pt>
              <c:pt idx="1126">
                <c:v>-8.050002406292197</c:v>
              </c:pt>
              <c:pt idx="1127">
                <c:v>-8.048959885274504</c:v>
              </c:pt>
              <c:pt idx="1128">
                <c:v>-8.047251618051412</c:v>
              </c:pt>
              <c:pt idx="1129">
                <c:v>-8.045690421369791</c:v>
              </c:pt>
              <c:pt idx="1130">
                <c:v>-8.045425141207028</c:v>
              </c:pt>
              <c:pt idx="1131">
                <c:v>-8.045409711711885</c:v>
              </c:pt>
              <c:pt idx="1132">
                <c:v>-8.045187009442468</c:v>
              </c:pt>
              <c:pt idx="1133">
                <c:v>-8.046698515605275</c:v>
              </c:pt>
              <c:pt idx="1134">
                <c:v>-8.047161079765944</c:v>
              </c:pt>
              <c:pt idx="1135">
                <c:v>-8.046136457154358</c:v>
              </c:pt>
              <c:pt idx="1136">
                <c:v>-8.045136893073078</c:v>
              </c:pt>
              <c:pt idx="1137">
                <c:v>-8.045682701839858</c:v>
              </c:pt>
              <c:pt idx="1138">
                <c:v>-8.047886400013423</c:v>
              </c:pt>
              <c:pt idx="1139">
                <c:v>-8.051984341034988</c:v>
              </c:pt>
              <c:pt idx="1140">
                <c:v>-8.053943398263604</c:v>
              </c:pt>
              <c:pt idx="1141">
                <c:v>-8.057567290574044</c:v>
              </c:pt>
              <c:pt idx="1142">
                <c:v>-8.05953083183735</c:v>
              </c:pt>
              <c:pt idx="1143">
                <c:v>-8.059396864033646</c:v>
              </c:pt>
              <c:pt idx="1144">
                <c:v>-8.059405827131998</c:v>
              </c:pt>
              <c:pt idx="1145">
                <c:v>-8.060038690929451</c:v>
              </c:pt>
              <c:pt idx="1146">
                <c:v>-8.060715429636314</c:v>
              </c:pt>
              <c:pt idx="1147">
                <c:v>-8.060405376374002</c:v>
              </c:pt>
              <c:pt idx="1148">
                <c:v>-8.062043020594341</c:v>
              </c:pt>
              <c:pt idx="1149">
                <c:v>-8.064824879789562</c:v>
              </c:pt>
              <c:pt idx="1150">
                <c:v>-8.067704860437106</c:v>
              </c:pt>
              <c:pt idx="1151">
                <c:v>-8.070172008315351</c:v>
              </c:pt>
              <c:pt idx="1152">
                <c:v>-8.070833549393301</c:v>
              </c:pt>
              <c:pt idx="1153">
                <c:v>-8.073879388363931</c:v>
              </c:pt>
              <c:pt idx="1154">
                <c:v>-8.078252675540588</c:v>
              </c:pt>
              <c:pt idx="1155">
                <c:v>-8.079437381590335</c:v>
              </c:pt>
              <c:pt idx="1156">
                <c:v>-8.07961471447279</c:v>
              </c:pt>
              <c:pt idx="1157">
                <c:v>-8.08051971745726</c:v>
              </c:pt>
              <c:pt idx="1158">
                <c:v>-8.081415085615191</c:v>
              </c:pt>
              <c:pt idx="1159">
                <c:v>-8.082208905770747</c:v>
              </c:pt>
              <c:pt idx="1160">
                <c:v>-8.080628465571973</c:v>
              </c:pt>
              <c:pt idx="1161">
                <c:v>-8.079882415621393</c:v>
              </c:pt>
              <c:pt idx="1162">
                <c:v>-8.080884235519685</c:v>
              </c:pt>
              <c:pt idx="1163">
                <c:v>-8.081157955870962</c:v>
              </c:pt>
              <c:pt idx="1164">
                <c:v>-8.082399974727217</c:v>
              </c:pt>
              <c:pt idx="1165">
                <c:v>-8.084412345339242</c:v>
              </c:pt>
              <c:pt idx="1166">
                <c:v>-8.083293970614545</c:v>
              </c:pt>
              <c:pt idx="1167">
                <c:v>-8.082146459148136</c:v>
              </c:pt>
              <c:pt idx="1168">
                <c:v>-8.082549634118196</c:v>
              </c:pt>
              <c:pt idx="1169">
                <c:v>-8.082809691488436</c:v>
              </c:pt>
              <c:pt idx="1170">
                <c:v>-8.084963900173348</c:v>
              </c:pt>
              <c:pt idx="1171">
                <c:v>-8.088303986825672</c:v>
              </c:pt>
              <c:pt idx="1172">
                <c:v>-8.08831250237244</c:v>
              </c:pt>
              <c:pt idx="1173">
                <c:v>-8.089133439422161</c:v>
              </c:pt>
              <c:pt idx="1174">
                <c:v>-8.089286504521526</c:v>
              </c:pt>
              <c:pt idx="1175">
                <c:v>-8.086185088362742</c:v>
              </c:pt>
              <c:pt idx="1176">
                <c:v>-8.084485142114417</c:v>
              </c:pt>
              <c:pt idx="1177">
                <c:v>-8.08307884405972</c:v>
              </c:pt>
              <c:pt idx="1178">
                <c:v>-8.080274611248418</c:v>
              </c:pt>
              <c:pt idx="1179">
                <c:v>-8.078483634828295</c:v>
              </c:pt>
              <c:pt idx="1180">
                <c:v>-8.079068865177165</c:v>
              </c:pt>
              <c:pt idx="1181">
                <c:v>-8.080493057412466</c:v>
              </c:pt>
              <c:pt idx="1182">
                <c:v>-8.082600582589034</c:v>
              </c:pt>
              <c:pt idx="1183">
                <c:v>-8.083150365758968</c:v>
              </c:pt>
              <c:pt idx="1184">
                <c:v>-8.082569067365885</c:v>
              </c:pt>
              <c:pt idx="1185">
                <c:v>-8.084055922825245</c:v>
              </c:pt>
              <c:pt idx="1186">
                <c:v>-8.086596802954693</c:v>
              </c:pt>
              <c:pt idx="1187">
                <c:v>-8.087757212646842</c:v>
              </c:pt>
              <c:pt idx="1188">
                <c:v>-8.086803602279678</c:v>
              </c:pt>
              <c:pt idx="1189">
                <c:v>-8.086511460659528</c:v>
              </c:pt>
              <c:pt idx="1190">
                <c:v>-8.087673236368808</c:v>
              </c:pt>
              <c:pt idx="1191">
                <c:v>-8.087407064483465</c:v>
              </c:pt>
              <c:pt idx="1192">
                <c:v>-8.085043128244687</c:v>
              </c:pt>
              <c:pt idx="1193">
                <c:v>-8.08480759916864</c:v>
              </c:pt>
              <c:pt idx="1194">
                <c:v>-8.085640444738331</c:v>
              </c:pt>
              <c:pt idx="1195">
                <c:v>-8.085861078069957</c:v>
              </c:pt>
              <c:pt idx="1196">
                <c:v>-8.086329700368802</c:v>
              </c:pt>
              <c:pt idx="1197">
                <c:v>-8.08676064354778</c:v>
              </c:pt>
              <c:pt idx="1198">
                <c:v>-8.087289703168334</c:v>
              </c:pt>
              <c:pt idx="1199">
                <c:v>-8.085840438545983</c:v>
              </c:pt>
              <c:pt idx="1200">
                <c:v>-8.083845159598178</c:v>
              </c:pt>
              <c:pt idx="1201">
                <c:v>-8.083795645078897</c:v>
              </c:pt>
              <c:pt idx="1202">
                <c:v>-8.086780796497804</c:v>
              </c:pt>
              <c:pt idx="1203">
                <c:v>-8.088025194906384</c:v>
              </c:pt>
              <c:pt idx="1204">
                <c:v>-8.087787511872468</c:v>
              </c:pt>
              <c:pt idx="1205">
                <c:v>-8.086797768128461</c:v>
              </c:pt>
              <c:pt idx="1206">
                <c:v>-8.08537657270784</c:v>
              </c:pt>
              <c:pt idx="1207">
                <c:v>-8.083557632790678</c:v>
              </c:pt>
              <c:pt idx="1208">
                <c:v>-8.081061636878774</c:v>
              </c:pt>
              <c:pt idx="1209">
                <c:v>-8.078859466214519</c:v>
              </c:pt>
              <c:pt idx="1210">
                <c:v>-8.077358088168351</c:v>
              </c:pt>
              <c:pt idx="1211">
                <c:v>-8.07617282225097</c:v>
              </c:pt>
              <c:pt idx="1212">
                <c:v>-8.076711932254083</c:v>
              </c:pt>
              <c:pt idx="1213">
                <c:v>-8.079127223174229</c:v>
              </c:pt>
              <c:pt idx="1214">
                <c:v>-8.082683583618827</c:v>
              </c:pt>
              <c:pt idx="1215">
                <c:v>-8.082088743364404</c:v>
              </c:pt>
              <c:pt idx="1216">
                <c:v>-8.083707165102652</c:v>
              </c:pt>
              <c:pt idx="1217">
                <c:v>-8.086420306048801</c:v>
              </c:pt>
              <c:pt idx="1218">
                <c:v>-8.089496723607255</c:v>
              </c:pt>
              <c:pt idx="1219">
                <c:v>-8.091031628441037</c:v>
              </c:pt>
              <c:pt idx="1220">
                <c:v>-8.090384606974494</c:v>
              </c:pt>
              <c:pt idx="1221">
                <c:v>-8.09211966099454</c:v>
              </c:pt>
              <c:pt idx="1222">
                <c:v>-8.094792028799285</c:v>
              </c:pt>
              <c:pt idx="1223">
                <c:v>-8.092688624463802</c:v>
              </c:pt>
              <c:pt idx="1224">
                <c:v>-8.091548224687328</c:v>
              </c:pt>
              <c:pt idx="1225">
                <c:v>-8.093496876731713</c:v>
              </c:pt>
              <c:pt idx="1226">
                <c:v>-8.095518160451267</c:v>
              </c:pt>
              <c:pt idx="1227">
                <c:v>-8.09684433093475</c:v>
              </c:pt>
              <c:pt idx="1228">
                <c:v>-8.099526905492938</c:v>
              </c:pt>
              <c:pt idx="1229">
                <c:v>-8.099027466360685</c:v>
              </c:pt>
              <c:pt idx="1230">
                <c:v>-8.099630686219559</c:v>
              </c:pt>
              <c:pt idx="1231">
                <c:v>-8.100316261699968</c:v>
              </c:pt>
              <c:pt idx="1232">
                <c:v>-8.09999684787946</c:v>
              </c:pt>
              <c:pt idx="1233">
                <c:v>-8.103833271357821</c:v>
              </c:pt>
              <c:pt idx="1234">
                <c:v>-8.109018170139537</c:v>
              </c:pt>
              <c:pt idx="1235">
                <c:v>-8.109299043723372</c:v>
              </c:pt>
              <c:pt idx="1236">
                <c:v>-8.110417637832063</c:v>
              </c:pt>
              <c:pt idx="1237">
                <c:v>-8.111371274614774</c:v>
              </c:pt>
              <c:pt idx="1238">
                <c:v>-8.110264220014372</c:v>
              </c:pt>
              <c:pt idx="1239">
                <c:v>-8.108135411569986</c:v>
              </c:pt>
              <c:pt idx="1240">
                <c:v>-8.105670088860277</c:v>
              </c:pt>
              <c:pt idx="1241">
                <c:v>-8.10317461919806</c:v>
              </c:pt>
              <c:pt idx="1242">
                <c:v>-8.10122327641698</c:v>
              </c:pt>
              <c:pt idx="1243">
                <c:v>-8.10043555518109</c:v>
              </c:pt>
              <c:pt idx="1244">
                <c:v>-8.10062222219305</c:v>
              </c:pt>
              <c:pt idx="1245">
                <c:v>-8.101976727039084</c:v>
              </c:pt>
              <c:pt idx="1246">
                <c:v>-8.101519452119303</c:v>
              </c:pt>
              <c:pt idx="1247">
                <c:v>-8.09931941840964</c:v>
              </c:pt>
              <c:pt idx="1248">
                <c:v>-8.09974815222196</c:v>
              </c:pt>
              <c:pt idx="1249">
                <c:v>-8.101650601799996</c:v>
              </c:pt>
              <c:pt idx="1250">
                <c:v>-8.102361364326136</c:v>
              </c:pt>
              <c:pt idx="1251">
                <c:v>-8.100731741651522</c:v>
              </c:pt>
              <c:pt idx="1252">
                <c:v>-8.098922738883553</c:v>
              </c:pt>
              <c:pt idx="1253">
                <c:v>-8.100432271435707</c:v>
              </c:pt>
              <c:pt idx="1254">
                <c:v>-8.100266474572305</c:v>
              </c:pt>
              <c:pt idx="1255">
                <c:v>-8.097673957072661</c:v>
              </c:pt>
              <c:pt idx="1256">
                <c:v>-8.097485291174774</c:v>
              </c:pt>
              <c:pt idx="1257">
                <c:v>-8.098013980065872</c:v>
              </c:pt>
              <c:pt idx="1258">
                <c:v>-8.09898437230964</c:v>
              </c:pt>
              <c:pt idx="1259">
                <c:v>-8.099869476048227</c:v>
              </c:pt>
              <c:pt idx="1260">
                <c:v>-8.100249515425482</c:v>
              </c:pt>
              <c:pt idx="1261">
                <c:v>-8.100693954317736</c:v>
              </c:pt>
              <c:pt idx="1262">
                <c:v>-8.100188796168911</c:v>
              </c:pt>
              <c:pt idx="1263">
                <c:v>-8.099239726040366</c:v>
              </c:pt>
              <c:pt idx="1264">
                <c:v>-8.098682288536123</c:v>
              </c:pt>
              <c:pt idx="1265">
                <c:v>-8.101888857755482</c:v>
              </c:pt>
              <c:pt idx="1266">
                <c:v>-8.105030771222133</c:v>
              </c:pt>
              <c:pt idx="1267">
                <c:v>-8.10671217139536</c:v>
              </c:pt>
              <c:pt idx="1268">
                <c:v>-8.106594472200308</c:v>
              </c:pt>
              <c:pt idx="1269">
                <c:v>-8.106043597831762</c:v>
              </c:pt>
              <c:pt idx="1270">
                <c:v>-8.105224957835953</c:v>
              </c:pt>
              <c:pt idx="1271">
                <c:v>-8.103272664763315</c:v>
              </c:pt>
              <c:pt idx="1272">
                <c:v>-8.100122616378496</c:v>
              </c:pt>
              <c:pt idx="1273">
                <c:v>-8.098431620423288</c:v>
              </c:pt>
              <c:pt idx="1274">
                <c:v>-8.096861157626906</c:v>
              </c:pt>
              <c:pt idx="1275">
                <c:v>-8.095607456257566</c:v>
              </c:pt>
              <c:pt idx="1276">
                <c:v>-8.096575734937538</c:v>
              </c:pt>
              <c:pt idx="1277">
                <c:v>-8.097391804157219</c:v>
              </c:pt>
              <c:pt idx="1278">
                <c:v>-8.097300510679855</c:v>
              </c:pt>
              <c:pt idx="1279">
                <c:v>-8.097257587641977</c:v>
              </c:pt>
              <c:pt idx="1280">
                <c:v>-8.096606655711943</c:v>
              </c:pt>
              <c:pt idx="1281">
                <c:v>-8.098158774651797</c:v>
              </c:pt>
              <c:pt idx="1282">
                <c:v>-8.09958917095288</c:v>
              </c:pt>
              <c:pt idx="1283">
                <c:v>-8.097574992404427</c:v>
              </c:pt>
              <c:pt idx="1284">
                <c:v>-8.097545633598774</c:v>
              </c:pt>
              <c:pt idx="1285">
                <c:v>-8.099228810416173</c:v>
              </c:pt>
              <c:pt idx="1286">
                <c:v>-8.098165307876547</c:v>
              </c:pt>
              <c:pt idx="1287">
                <c:v>-8.09696158854014</c:v>
              </c:pt>
              <c:pt idx="1288">
                <c:v>-8.098388040734083</c:v>
              </c:pt>
              <c:pt idx="1289">
                <c:v>-8.100310243172473</c:v>
              </c:pt>
              <c:pt idx="1290">
                <c:v>-8.103216478641754</c:v>
              </c:pt>
              <c:pt idx="1291">
                <c:v>-8.106088507038349</c:v>
              </c:pt>
              <c:pt idx="1292">
                <c:v>-8.106458491624517</c:v>
              </c:pt>
              <c:pt idx="1293">
                <c:v>-8.108868035919478</c:v>
              </c:pt>
              <c:pt idx="1294">
                <c:v>-8.110115893005258</c:v>
              </c:pt>
              <c:pt idx="1295">
                <c:v>-8.110203203903737</c:v>
              </c:pt>
              <c:pt idx="1296">
                <c:v>-8.113411710533526</c:v>
              </c:pt>
              <c:pt idx="1297">
                <c:v>-8.118942471313648</c:v>
              </c:pt>
              <c:pt idx="1298">
                <c:v>-8.121553465751285</c:v>
              </c:pt>
              <c:pt idx="1299">
                <c:v>-8.124006294707515</c:v>
              </c:pt>
              <c:pt idx="1300">
                <c:v>-8.123042410098375</c:v>
              </c:pt>
              <c:pt idx="1301">
                <c:v>-8.123823742785648</c:v>
              </c:pt>
              <c:pt idx="1302">
                <c:v>-8.123120826125826</c:v>
              </c:pt>
              <c:pt idx="1303">
                <c:v>-8.121398935756563</c:v>
              </c:pt>
              <c:pt idx="1304">
                <c:v>-8.119925909019695</c:v>
              </c:pt>
              <c:pt idx="1305">
                <c:v>-8.118598222890855</c:v>
              </c:pt>
              <c:pt idx="1306">
                <c:v>-8.119041857430624</c:v>
              </c:pt>
              <c:pt idx="1307">
                <c:v>-8.11982288672637</c:v>
              </c:pt>
              <c:pt idx="1308">
                <c:v>-8.119663250453044</c:v>
              </c:pt>
              <c:pt idx="1309">
                <c:v>-8.120024375383277</c:v>
              </c:pt>
              <c:pt idx="1310">
                <c:v>-8.119637508161516</c:v>
              </c:pt>
              <c:pt idx="1311">
                <c:v>-8.1185394481976</c:v>
              </c:pt>
              <c:pt idx="1312">
                <c:v>-8.120835281388182</c:v>
              </c:pt>
              <c:pt idx="1313">
                <c:v>-8.12199783033127</c:v>
              </c:pt>
              <c:pt idx="1314">
                <c:v>-8.119850929263219</c:v>
              </c:pt>
              <c:pt idx="1315">
                <c:v>-8.11733148001209</c:v>
              </c:pt>
              <c:pt idx="1316">
                <c:v>-8.116370357501536</c:v>
              </c:pt>
              <c:pt idx="1317">
                <c:v>-8.11544364870768</c:v>
              </c:pt>
              <c:pt idx="1318">
                <c:v>-8.113549886080408</c:v>
              </c:pt>
              <c:pt idx="1319">
                <c:v>-8.110077280321462</c:v>
              </c:pt>
              <c:pt idx="1320">
                <c:v>-8.107936021718091</c:v>
              </c:pt>
              <c:pt idx="1321">
                <c:v>-8.108736362379426</c:v>
              </c:pt>
              <c:pt idx="1322">
                <c:v>-8.10860361338055</c:v>
              </c:pt>
              <c:pt idx="1323">
                <c:v>-8.108530005374844</c:v>
              </c:pt>
              <c:pt idx="1324">
                <c:v>-8.107499132299033</c:v>
              </c:pt>
              <c:pt idx="1325">
                <c:v>-8.106074645676646</c:v>
              </c:pt>
              <c:pt idx="1326">
                <c:v>-8.106264307486487</c:v>
              </c:pt>
              <c:pt idx="1327">
                <c:v>-8.106326991732159</c:v>
              </c:pt>
              <c:pt idx="1328">
                <c:v>-8.108251857477702</c:v>
              </c:pt>
              <c:pt idx="1329">
                <c:v>-8.112941678956082</c:v>
              </c:pt>
              <c:pt idx="1330">
                <c:v>-8.114835614254236</c:v>
              </c:pt>
              <c:pt idx="1331">
                <c:v>-8.114774518204287</c:v>
              </c:pt>
              <c:pt idx="1332">
                <c:v>-8.115005936580289</c:v>
              </c:pt>
              <c:pt idx="1333">
                <c:v>-8.114586192804994</c:v>
              </c:pt>
              <c:pt idx="1334">
                <c:v>-8.112994630706302</c:v>
              </c:pt>
              <c:pt idx="1335">
                <c:v>-8.11064226311107</c:v>
              </c:pt>
              <c:pt idx="1336">
                <c:v>-8.107882569609783</c:v>
              </c:pt>
              <c:pt idx="1337">
                <c:v>-8.107023228431045</c:v>
              </c:pt>
              <c:pt idx="1338">
                <c:v>-8.107585918651212</c:v>
              </c:pt>
              <c:pt idx="1339">
                <c:v>-8.108444702612433</c:v>
              </c:pt>
              <c:pt idx="1340">
                <c:v>-8.109023194114922</c:v>
              </c:pt>
              <c:pt idx="1341">
                <c:v>-8.109274467013476</c:v>
              </c:pt>
              <c:pt idx="1342">
                <c:v>-8.109444856898483</c:v>
              </c:pt>
              <c:pt idx="1343">
                <c:v>-8.109566125825536</c:v>
              </c:pt>
              <c:pt idx="1344">
                <c:v>-8.10970531946141</c:v>
              </c:pt>
              <c:pt idx="1345">
                <c:v>-8.110012373980437</c:v>
              </c:pt>
              <c:pt idx="1346">
                <c:v>-8.10832597567849</c:v>
              </c:pt>
              <c:pt idx="1347">
                <c:v>-8.10564350106393</c:v>
              </c:pt>
              <c:pt idx="1348">
                <c:v>-8.105957119108865</c:v>
              </c:pt>
              <c:pt idx="1349">
                <c:v>-8.104295199034471</c:v>
              </c:pt>
              <c:pt idx="1350">
                <c:v>-8.101521646767194</c:v>
              </c:pt>
              <c:pt idx="1351">
                <c:v>-8.10087196687118</c:v>
              </c:pt>
              <c:pt idx="1352">
                <c:v>-8.100445953871935</c:v>
              </c:pt>
              <c:pt idx="1353">
                <c:v>-8.10164127185315</c:v>
              </c:pt>
              <c:pt idx="1354">
                <c:v>-8.102181641365727</c:v>
              </c:pt>
              <c:pt idx="1355">
                <c:v>-8.101031418511221</c:v>
              </c:pt>
              <c:pt idx="1356">
                <c:v>-8.101575967836816</c:v>
              </c:pt>
              <c:pt idx="1357">
                <c:v>-8.101344464650223</c:v>
              </c:pt>
              <c:pt idx="1358">
                <c:v>-8.102148672749538</c:v>
              </c:pt>
              <c:pt idx="1359">
                <c:v>-8.103607729000847</c:v>
              </c:pt>
              <c:pt idx="1360">
                <c:v>-8.108113685885558</c:v>
              </c:pt>
              <c:pt idx="1361">
                <c:v>-8.112327572516527</c:v>
              </c:pt>
              <c:pt idx="1362">
                <c:v>-8.115385865820235</c:v>
              </c:pt>
              <c:pt idx="1363">
                <c:v>-8.115926606314936</c:v>
              </c:pt>
              <c:pt idx="1364">
                <c:v>-8.116591267168168</c:v>
              </c:pt>
              <c:pt idx="1365">
                <c:v>-8.117882626053557</c:v>
              </c:pt>
              <c:pt idx="1366">
                <c:v>-8.118030780387505</c:v>
              </c:pt>
              <c:pt idx="1367">
                <c:v>-8.117302461746037</c:v>
              </c:pt>
              <c:pt idx="1368">
                <c:v>-8.11590221882072</c:v>
              </c:pt>
              <c:pt idx="1369">
                <c:v>-8.116788420275364</c:v>
              </c:pt>
              <c:pt idx="1370">
                <c:v>-8.118774594710887</c:v>
              </c:pt>
              <c:pt idx="1371">
                <c:v>-8.120797424527252</c:v>
              </c:pt>
              <c:pt idx="1372">
                <c:v>-8.123104680492101</c:v>
              </c:pt>
              <c:pt idx="1373">
                <c:v>-8.124062924503404</c:v>
              </c:pt>
              <c:pt idx="1374">
                <c:v>-8.125209820952122</c:v>
              </c:pt>
              <c:pt idx="1375">
                <c:v>-8.126897472244872</c:v>
              </c:pt>
              <c:pt idx="1376">
                <c:v>-8.13042508851018</c:v>
              </c:pt>
              <c:pt idx="1377">
                <c:v>-8.131789485112728</c:v>
              </c:pt>
              <c:pt idx="1378">
                <c:v>-8.131753014148092</c:v>
              </c:pt>
              <c:pt idx="1379">
                <c:v>-8.132135523381148</c:v>
              </c:pt>
              <c:pt idx="1380">
                <c:v>-8.131194567514221</c:v>
              </c:pt>
              <c:pt idx="1381">
                <c:v>-8.129531130998474</c:v>
              </c:pt>
              <c:pt idx="1382">
                <c:v>-8.1261634350552</c:v>
              </c:pt>
              <c:pt idx="1383">
                <c:v>-8.12420626555464</c:v>
              </c:pt>
              <c:pt idx="1384">
                <c:v>-8.123886702975907</c:v>
              </c:pt>
              <c:pt idx="1385">
                <c:v>-8.123600856210624</c:v>
              </c:pt>
              <c:pt idx="1386">
                <c:v>-8.124564246741993</c:v>
              </c:pt>
              <c:pt idx="1387">
                <c:v>-8.122863144285631</c:v>
              </c:pt>
              <c:pt idx="1388">
                <c:v>-8.12072000031566</c:v>
              </c:pt>
              <c:pt idx="1389">
                <c:v>-8.119983154188795</c:v>
              </c:pt>
              <c:pt idx="1390">
                <c:v>-8.119578592659032</c:v>
              </c:pt>
              <c:pt idx="1391">
                <c:v>-8.120910431297828</c:v>
              </c:pt>
              <c:pt idx="1392">
                <c:v>-8.123091418456276</c:v>
              </c:pt>
              <c:pt idx="1393">
                <c:v>-8.124318428237018</c:v>
              </c:pt>
              <c:pt idx="1394">
                <c:v>-8.124312645947294</c:v>
              </c:pt>
              <c:pt idx="1395">
                <c:v>-8.122499652119037</c:v>
              </c:pt>
              <c:pt idx="1396">
                <c:v>-8.121238719219875</c:v>
              </c:pt>
              <c:pt idx="1397">
                <c:v>-8.118537736432536</c:v>
              </c:pt>
              <c:pt idx="1398">
                <c:v>-8.117256377896522</c:v>
              </c:pt>
              <c:pt idx="1399">
                <c:v>-8.114522305141794</c:v>
              </c:pt>
              <c:pt idx="1400">
                <c:v>-8.111948622184945</c:v>
              </c:pt>
              <c:pt idx="1401">
                <c:v>-8.11199864267591</c:v>
              </c:pt>
              <c:pt idx="1402">
                <c:v>-8.113053786572598</c:v>
              </c:pt>
              <c:pt idx="1403">
                <c:v>-8.113538040739357</c:v>
              </c:pt>
              <c:pt idx="1404">
                <c:v>-8.112757524741534</c:v>
              </c:pt>
              <c:pt idx="1405">
                <c:v>-8.112959141053837</c:v>
              </c:pt>
              <c:pt idx="1406">
                <c:v>-8.113766543589618</c:v>
              </c:pt>
              <c:pt idx="1407">
                <c:v>-8.115352445894638</c:v>
              </c:pt>
              <c:pt idx="1408">
                <c:v>-8.11536320796282</c:v>
              </c:pt>
              <c:pt idx="1409">
                <c:v>-8.113711804796296</c:v>
              </c:pt>
              <c:pt idx="1410">
                <c:v>-8.112108258277576</c:v>
              </c:pt>
              <c:pt idx="1411">
                <c:v>-8.114118277918335</c:v>
              </c:pt>
              <c:pt idx="1412">
                <c:v>-8.113200866071947</c:v>
              </c:pt>
              <c:pt idx="1413">
                <c:v>-8.11197447475308</c:v>
              </c:pt>
              <c:pt idx="1414">
                <c:v>-8.110858035159955</c:v>
              </c:pt>
              <c:pt idx="1415">
                <c:v>-8.109896573828456</c:v>
              </c:pt>
              <c:pt idx="1416">
                <c:v>-8.109930695302216</c:v>
              </c:pt>
              <c:pt idx="1417">
                <c:v>-8.110256942413313</c:v>
              </c:pt>
              <c:pt idx="1418">
                <c:v>-8.108989702043424</c:v>
              </c:pt>
              <c:pt idx="1419">
                <c:v>-8.106541739984301</c:v>
              </c:pt>
              <c:pt idx="1420">
                <c:v>-8.102657217252496</c:v>
              </c:pt>
              <c:pt idx="1421">
                <c:v>-8.10132691493881</c:v>
              </c:pt>
              <c:pt idx="1422">
                <c:v>-8.100666026662289</c:v>
              </c:pt>
              <c:pt idx="1423">
                <c:v>-8.102978043939636</c:v>
              </c:pt>
              <c:pt idx="1424">
                <c:v>-8.10460894974063</c:v>
              </c:pt>
              <c:pt idx="1425">
                <c:v>-8.105749307986263</c:v>
              </c:pt>
              <c:pt idx="1426">
                <c:v>-8.10551778498991</c:v>
              </c:pt>
              <c:pt idx="1427">
                <c:v>-8.104503972688676</c:v>
              </c:pt>
              <c:pt idx="1428">
                <c:v>-8.103938086394363</c:v>
              </c:pt>
              <c:pt idx="1429">
                <c:v>-8.103722967062366</c:v>
              </c:pt>
              <c:pt idx="1430">
                <c:v>-8.103274868288755</c:v>
              </c:pt>
              <c:pt idx="1431">
                <c:v>-8.103032547491026</c:v>
              </c:pt>
              <c:pt idx="1432">
                <c:v>-8.104129025094794</c:v>
              </c:pt>
              <c:pt idx="1433">
                <c:v>-8.10655173085991</c:v>
              </c:pt>
              <c:pt idx="1434">
                <c:v>-8.109299043723372</c:v>
              </c:pt>
              <c:pt idx="1435">
                <c:v>-8.11175084476619</c:v>
              </c:pt>
              <c:pt idx="1436">
                <c:v>-8.112695031425805</c:v>
              </c:pt>
              <c:pt idx="1437">
                <c:v>-8.114108676249792</c:v>
              </c:pt>
              <c:pt idx="1438">
                <c:v>-8.117895160232347</c:v>
              </c:pt>
              <c:pt idx="1439">
                <c:v>-8.121041831466698</c:v>
              </c:pt>
              <c:pt idx="1440">
                <c:v>-8.12175518426003</c:v>
              </c:pt>
              <c:pt idx="1441">
                <c:v>-8.122007608014245</c:v>
              </c:pt>
              <c:pt idx="1442">
                <c:v>-8.122175013084757</c:v>
              </c:pt>
              <c:pt idx="1443">
                <c:v>-8.121262834059516</c:v>
              </c:pt>
              <c:pt idx="1444">
                <c:v>-8.119178979061342</c:v>
              </c:pt>
              <c:pt idx="1445">
                <c:v>-8.118144779661554</c:v>
              </c:pt>
              <c:pt idx="1446">
                <c:v>-8.120302720829926</c:v>
              </c:pt>
              <c:pt idx="1447">
                <c:v>-8.122371264060714</c:v>
              </c:pt>
              <c:pt idx="1448">
                <c:v>-8.12371574977144</c:v>
              </c:pt>
              <c:pt idx="1449">
                <c:v>-8.126638121821914</c:v>
              </c:pt>
              <c:pt idx="1450">
                <c:v>-8.127300179279386</c:v>
              </c:pt>
              <c:pt idx="1451">
                <c:v>-8.127124967468877</c:v>
              </c:pt>
              <c:pt idx="1452">
                <c:v>-8.126427150430006</c:v>
              </c:pt>
              <c:pt idx="1453">
                <c:v>-8.127541283813928</c:v>
              </c:pt>
              <c:pt idx="1454">
                <c:v>-8.129638238548331</c:v>
              </c:pt>
              <c:pt idx="1455">
                <c:v>-8.132054285553506</c:v>
              </c:pt>
              <c:pt idx="1456">
                <c:v>-8.132777719077602</c:v>
              </c:pt>
              <c:pt idx="1457">
                <c:v>-8.133615177177838</c:v>
              </c:pt>
              <c:pt idx="1458">
                <c:v>-8.13256669134198</c:v>
              </c:pt>
              <c:pt idx="1459">
                <c:v>-8.13062275731271</c:v>
              </c:pt>
              <c:pt idx="1460">
                <c:v>-8.126886420525246</c:v>
              </c:pt>
              <c:pt idx="1461">
                <c:v>-8.123969893737673</c:v>
              </c:pt>
              <c:pt idx="1462">
                <c:v>-8.120915021026628</c:v>
              </c:pt>
              <c:pt idx="1463">
                <c:v>-8.117328634998318</c:v>
              </c:pt>
              <c:pt idx="1464">
                <c:v>-8.115955532792828</c:v>
              </c:pt>
              <c:pt idx="1465">
                <c:v>-8.115816589862126</c:v>
              </c:pt>
              <c:pt idx="1466">
                <c:v>-8.11745667907266</c:v>
              </c:pt>
              <c:pt idx="1467">
                <c:v>-8.117667892003112</c:v>
              </c:pt>
              <c:pt idx="1468">
                <c:v>-8.117139767776088</c:v>
              </c:pt>
              <c:pt idx="1469">
                <c:v>-8.118723216884568</c:v>
              </c:pt>
              <c:pt idx="1470">
                <c:v>-8.121966773269001</c:v>
              </c:pt>
              <c:pt idx="1471">
                <c:v>-8.12302280830362</c:v>
              </c:pt>
              <c:pt idx="1472">
                <c:v>-8.121622993458928</c:v>
              </c:pt>
              <c:pt idx="1473">
                <c:v>-8.121110703328648</c:v>
              </c:pt>
              <c:pt idx="1474">
                <c:v>-8.122783622379696</c:v>
              </c:pt>
              <c:pt idx="1475">
                <c:v>-8.120541690380279</c:v>
              </c:pt>
              <c:pt idx="1476">
                <c:v>-8.117392367774254</c:v>
              </c:pt>
              <c:pt idx="1477">
                <c:v>-8.117112468466308</c:v>
              </c:pt>
              <c:pt idx="1478">
                <c:v>-8.11716593122497</c:v>
              </c:pt>
              <c:pt idx="1479">
                <c:v>-8.117561418738058</c:v>
              </c:pt>
              <c:pt idx="1480">
                <c:v>-8.117080052764585</c:v>
              </c:pt>
              <c:pt idx="1481">
                <c:v>-8.116886177768544</c:v>
              </c:pt>
              <c:pt idx="1482">
                <c:v>-8.116210282418004</c:v>
              </c:pt>
              <c:pt idx="1483">
                <c:v>-8.113358707909146</c:v>
              </c:pt>
              <c:pt idx="1484">
                <c:v>-8.11246934217969</c:v>
              </c:pt>
              <c:pt idx="1485">
                <c:v>-8.113260613734036</c:v>
              </c:pt>
              <c:pt idx="1486">
                <c:v>-8.117174463125187</c:v>
              </c:pt>
              <c:pt idx="1487">
                <c:v>-8.11890021054695</c:v>
              </c:pt>
              <c:pt idx="1488">
                <c:v>-8.119759368492014</c:v>
              </c:pt>
              <c:pt idx="1489">
                <c:v>-8.118888789423996</c:v>
              </c:pt>
              <c:pt idx="1490">
                <c:v>-8.11760184134232</c:v>
              </c:pt>
              <c:pt idx="1491">
                <c:v>-8.116069555910583</c:v>
              </c:pt>
              <c:pt idx="1492">
                <c:v>-8.112879722338988</c:v>
              </c:pt>
              <c:pt idx="1493">
                <c:v>-8.110259741476211</c:v>
              </c:pt>
              <c:pt idx="1494">
                <c:v>-8.106384136582523</c:v>
              </c:pt>
              <c:pt idx="1495">
                <c:v>-8.103145980850538</c:v>
              </c:pt>
              <c:pt idx="1496">
                <c:v>-8.102759547879954</c:v>
              </c:pt>
              <c:pt idx="1497">
                <c:v>-8.10289107264082</c:v>
              </c:pt>
              <c:pt idx="1498">
                <c:v>-8.104003746592477</c:v>
              </c:pt>
              <c:pt idx="1499">
                <c:v>-8.102139881541223</c:v>
              </c:pt>
              <c:pt idx="1500">
                <c:v>-8.101857009530068</c:v>
              </c:pt>
              <c:pt idx="1501">
                <c:v>-8.104025819476714</c:v>
              </c:pt>
              <c:pt idx="1502">
                <c:v>-8.106753262588128</c:v>
              </c:pt>
              <c:pt idx="1503">
                <c:v>-8.106705508325032</c:v>
              </c:pt>
              <c:pt idx="1504">
                <c:v>-8.106165584278651</c:v>
              </c:pt>
              <c:pt idx="1505">
                <c:v>-8.10768719131963</c:v>
              </c:pt>
              <c:pt idx="1506">
                <c:v>-8.10955047631915</c:v>
              </c:pt>
              <c:pt idx="1507">
                <c:v>-8.108449719958209</c:v>
              </c:pt>
              <c:pt idx="1508">
                <c:v>-8.107829680769822</c:v>
              </c:pt>
              <c:pt idx="1509">
                <c:v>-8.109838405693395</c:v>
              </c:pt>
              <c:pt idx="1510">
                <c:v>-8.112611720990781</c:v>
              </c:pt>
              <c:pt idx="1511">
                <c:v>-8.11442338261458</c:v>
              </c:pt>
              <c:pt idx="1512">
                <c:v>-8.116554914409283</c:v>
              </c:pt>
              <c:pt idx="1513">
                <c:v>-8.11734627438415</c:v>
              </c:pt>
              <c:pt idx="1514">
                <c:v>-8.118358038636941</c:v>
              </c:pt>
              <c:pt idx="1515">
                <c:v>-8.117607534969153</c:v>
              </c:pt>
              <c:pt idx="1516">
                <c:v>-8.118021661738169</c:v>
              </c:pt>
              <c:pt idx="1517">
                <c:v>-8.120974691915428</c:v>
              </c:pt>
              <c:pt idx="1518">
                <c:v>-8.125531518650938</c:v>
              </c:pt>
              <c:pt idx="1519">
                <c:v>-8.127080739116945</c:v>
              </c:pt>
              <c:pt idx="1520">
                <c:v>-8.127607115799506</c:v>
              </c:pt>
              <c:pt idx="1521">
                <c:v>-8.128322005916681</c:v>
              </c:pt>
              <c:pt idx="1522">
                <c:v>-8.128887871129663</c:v>
              </c:pt>
              <c:pt idx="1523">
                <c:v>-8.127443428154457</c:v>
              </c:pt>
              <c:pt idx="1524">
                <c:v>-8.125431216145605</c:v>
              </c:pt>
              <c:pt idx="1525">
                <c:v>-8.123701314237506</c:v>
              </c:pt>
              <c:pt idx="1526">
                <c:v>-8.122295285420508</c:v>
              </c:pt>
              <c:pt idx="1527">
                <c:v>-8.122053623595672</c:v>
              </c:pt>
              <c:pt idx="1528">
                <c:v>-8.123442710777423</c:v>
              </c:pt>
              <c:pt idx="1529">
                <c:v>-8.124603590617983</c:v>
              </c:pt>
              <c:pt idx="1530">
                <c:v>-8.125358178031146</c:v>
              </c:pt>
              <c:pt idx="1531">
                <c:v>-8.123978560358523</c:v>
              </c:pt>
              <c:pt idx="1532">
                <c:v>-8.124622106616538</c:v>
              </c:pt>
              <c:pt idx="1533">
                <c:v>-8.127177931026882</c:v>
              </c:pt>
              <c:pt idx="1534">
                <c:v>-8.127292028325225</c:v>
              </c:pt>
              <c:pt idx="1535">
                <c:v>-8.124594911515404</c:v>
              </c:pt>
              <c:pt idx="1536">
                <c:v>-8.123124285982573</c:v>
              </c:pt>
              <c:pt idx="1537">
                <c:v>-8.12392251926706</c:v>
              </c:pt>
              <c:pt idx="1538">
                <c:v>-8.12189489044084</c:v>
              </c:pt>
              <c:pt idx="1539">
                <c:v>-8.11813052811572</c:v>
              </c:pt>
              <c:pt idx="1540">
                <c:v>-8.11723931104499</c:v>
              </c:pt>
              <c:pt idx="1541">
                <c:v>-8.117493676612428</c:v>
              </c:pt>
              <c:pt idx="1542">
                <c:v>-8.118484104544606</c:v>
              </c:pt>
              <c:pt idx="1543">
                <c:v>-8.119124125213666</c:v>
              </c:pt>
              <c:pt idx="1544">
                <c:v>-8.118759180724782</c:v>
              </c:pt>
              <c:pt idx="1545">
                <c:v>-8.11905556764563</c:v>
              </c:pt>
              <c:pt idx="1546">
                <c:v>-8.118202360668448</c:v>
              </c:pt>
              <c:pt idx="1547">
                <c:v>-8.117800593087926</c:v>
              </c:pt>
              <c:pt idx="1548">
                <c:v>-8.119032717527734</c:v>
              </c:pt>
              <c:pt idx="1549">
                <c:v>-8.12369554015828</c:v>
              </c:pt>
              <c:pt idx="1550">
                <c:v>-8.12507715383885</c:v>
              </c:pt>
              <c:pt idx="1551">
                <c:v>-8.126553837209823</c:v>
              </c:pt>
              <c:pt idx="1552">
                <c:v>-8.125627204478253</c:v>
              </c:pt>
              <c:pt idx="1553">
                <c:v>-8.12442599286139</c:v>
              </c:pt>
              <c:pt idx="1554">
                <c:v>-8.121774154067378</c:v>
              </c:pt>
              <c:pt idx="1555">
                <c:v>-8.119401322367212</c:v>
              </c:pt>
              <c:pt idx="1556">
                <c:v>-8.11667988976821</c:v>
              </c:pt>
              <c:pt idx="1557">
                <c:v>-8.1141668543186</c:v>
              </c:pt>
              <c:pt idx="1558">
                <c:v>-8.113182830657033</c:v>
              </c:pt>
              <c:pt idx="1559">
                <c:v>-8.113442725707301</c:v>
              </c:pt>
              <c:pt idx="1560">
                <c:v>-8.113124784249964</c:v>
              </c:pt>
              <c:pt idx="1561">
                <c:v>-8.113620400748694</c:v>
              </c:pt>
              <c:pt idx="1562">
                <c:v>-8.111765450245262</c:v>
              </c:pt>
              <c:pt idx="1563">
                <c:v>-8.110320205638466</c:v>
              </c:pt>
              <c:pt idx="1564">
                <c:v>-8.111845227299108</c:v>
              </c:pt>
              <c:pt idx="1565">
                <c:v>-8.112331509937883</c:v>
              </c:pt>
              <c:pt idx="1566">
                <c:v>-8.110589597382699</c:v>
              </c:pt>
              <c:pt idx="1567">
                <c:v>-8.107896488796131</c:v>
              </c:pt>
              <c:pt idx="1568">
                <c:v>-8.106749930724956</c:v>
              </c:pt>
              <c:pt idx="1569">
                <c:v>-8.106374149561606</c:v>
              </c:pt>
              <c:pt idx="1570">
                <c:v>-8.103934776059004</c:v>
              </c:pt>
              <c:pt idx="1571">
                <c:v>-8.101080197200417</c:v>
              </c:pt>
              <c:pt idx="1572">
                <c:v>-8.099925777444106</c:v>
              </c:pt>
              <c:pt idx="1573">
                <c:v>-8.101692863481132</c:v>
              </c:pt>
              <c:pt idx="1574">
                <c:v>-8.102240991182526</c:v>
              </c:pt>
              <c:pt idx="1575">
                <c:v>-8.10261871196984</c:v>
              </c:pt>
              <c:pt idx="1576">
                <c:v>-8.10243778285707</c:v>
              </c:pt>
              <c:pt idx="1577">
                <c:v>-8.10272873612181</c:v>
              </c:pt>
              <c:pt idx="1578">
                <c:v>-8.103486458803417</c:v>
              </c:pt>
              <c:pt idx="1579">
                <c:v>-8.10436091325009</c:v>
              </c:pt>
              <c:pt idx="1580">
                <c:v>-8.10754419227879</c:v>
              </c:pt>
              <c:pt idx="1581">
                <c:v>-8.113258358956037</c:v>
              </c:pt>
              <c:pt idx="1582">
                <c:v>-8.117160812165295</c:v>
              </c:pt>
              <c:pt idx="1583">
                <c:v>-8.11888536314568</c:v>
              </c:pt>
              <c:pt idx="1584">
                <c:v>-8.119906447380961</c:v>
              </c:pt>
              <c:pt idx="1585">
                <c:v>-8.120816926134406</c:v>
              </c:pt>
              <c:pt idx="1586">
                <c:v>-8.120242569358556</c:v>
              </c:pt>
              <c:pt idx="1587">
                <c:v>-8.11868211899929</c:v>
              </c:pt>
              <c:pt idx="1588">
                <c:v>-8.116928811472889</c:v>
              </c:pt>
              <c:pt idx="1589">
                <c:v>-8.115779734911799</c:v>
              </c:pt>
              <c:pt idx="1590">
                <c:v>-8.11576442685178</c:v>
              </c:pt>
              <c:pt idx="1591">
                <c:v>-8.117862686060091</c:v>
              </c:pt>
              <c:pt idx="1592">
                <c:v>-8.119656957751985</c:v>
              </c:pt>
              <c:pt idx="1593">
                <c:v>-8.121106685503381</c:v>
              </c:pt>
              <c:pt idx="1594">
                <c:v>-8.121595985506584</c:v>
              </c:pt>
              <c:pt idx="1595">
                <c:v>-8.121981726392118</c:v>
              </c:pt>
              <c:pt idx="1596">
                <c:v>-8.124842044468322</c:v>
              </c:pt>
              <c:pt idx="1597">
                <c:v>-8.126140788558411</c:v>
              </c:pt>
              <c:pt idx="1598">
                <c:v>-8.125380204105397</c:v>
              </c:pt>
              <c:pt idx="1599">
                <c:v>-8.123678795762638</c:v>
              </c:pt>
              <c:pt idx="1600">
                <c:v>-8.12405021104929</c:v>
              </c:pt>
              <c:pt idx="1601">
                <c:v>-8.122392563489132</c:v>
              </c:pt>
              <c:pt idx="1602">
                <c:v>-8.119701008574248</c:v>
              </c:pt>
              <c:pt idx="1603">
                <c:v>-8.11828332905774</c:v>
              </c:pt>
              <c:pt idx="1604">
                <c:v>-8.116747505066714</c:v>
              </c:pt>
              <c:pt idx="1605">
                <c:v>-8.116700911884594</c:v>
              </c:pt>
              <c:pt idx="1606">
                <c:v>-8.117146024109605</c:v>
              </c:pt>
              <c:pt idx="1607">
                <c:v>-8.115437416849963</c:v>
              </c:pt>
              <c:pt idx="1608">
                <c:v>-8.113820160436262</c:v>
              </c:pt>
              <c:pt idx="1609">
                <c:v>-8.111146272058395</c:v>
              </c:pt>
              <c:pt idx="1610">
                <c:v>-8.109974889392113</c:v>
              </c:pt>
              <c:pt idx="1611">
                <c:v>-8.109750049779104</c:v>
              </c:pt>
              <c:pt idx="1612">
                <c:v>-8.113098863117788</c:v>
              </c:pt>
              <c:pt idx="1613">
                <c:v>-8.116953825194154</c:v>
              </c:pt>
              <c:pt idx="1614">
                <c:v>-8.119428194177663</c:v>
              </c:pt>
              <c:pt idx="1615">
                <c:v>-8.11843675423393</c:v>
              </c:pt>
              <c:pt idx="1616">
                <c:v>-8.118654722569584</c:v>
              </c:pt>
              <c:pt idx="1617">
                <c:v>-8.11904699871053</c:v>
              </c:pt>
              <c:pt idx="1618">
                <c:v>-8.118332943909735</c:v>
              </c:pt>
              <c:pt idx="1619">
                <c:v>-8.116295421393833</c:v>
              </c:pt>
              <c:pt idx="1620">
                <c:v>-8.11354762980006</c:v>
              </c:pt>
              <c:pt idx="1621">
                <c:v>-8.113121966660652</c:v>
              </c:pt>
              <c:pt idx="1622">
                <c:v>-8.114353867691358</c:v>
              </c:pt>
              <c:pt idx="1623">
                <c:v>-8.115079518377406</c:v>
              </c:pt>
              <c:pt idx="1624">
                <c:v>-8.117073797381353</c:v>
              </c:pt>
              <c:pt idx="1625">
                <c:v>-8.11651913263398</c:v>
              </c:pt>
              <c:pt idx="1626">
                <c:v>-8.115971982041518</c:v>
              </c:pt>
              <c:pt idx="1627">
                <c:v>-8.116677617167928</c:v>
              </c:pt>
              <c:pt idx="1628">
                <c:v>-8.11719721567857</c:v>
              </c:pt>
              <c:pt idx="1629">
                <c:v>-8.118427056614472</c:v>
              </c:pt>
              <c:pt idx="1630">
                <c:v>-8.11764055947683</c:v>
              </c:pt>
              <c:pt idx="1631">
                <c:v>-8.118117987142233</c:v>
              </c:pt>
              <c:pt idx="1632">
                <c:v>-8.117564834587249</c:v>
              </c:pt>
              <c:pt idx="1633">
                <c:v>-8.115614209707557</c:v>
              </c:pt>
              <c:pt idx="1634">
                <c:v>-8.11399121419598</c:v>
              </c:pt>
              <c:pt idx="1635">
                <c:v>-8.112703475942993</c:v>
              </c:pt>
              <c:pt idx="1636">
                <c:v>-8.113084776194825</c:v>
              </c:pt>
              <c:pt idx="1637">
                <c:v>-8.113127038334573</c:v>
              </c:pt>
              <c:pt idx="1638">
                <c:v>-8.113079141553577</c:v>
              </c:pt>
              <c:pt idx="1639">
                <c:v>-8.111127760828792</c:v>
              </c:pt>
              <c:pt idx="1640">
                <c:v>-8.108367777234774</c:v>
              </c:pt>
              <c:pt idx="1641">
                <c:v>-8.10731059865075</c:v>
              </c:pt>
              <c:pt idx="1642">
                <c:v>-8.10742682358448</c:v>
              </c:pt>
              <c:pt idx="1643">
                <c:v>-8.109558859913156</c:v>
              </c:pt>
              <c:pt idx="1644">
                <c:v>-8.11182668625411</c:v>
              </c:pt>
              <c:pt idx="1645">
                <c:v>-8.11364973822314</c:v>
              </c:pt>
              <c:pt idx="1646">
                <c:v>-8.114350477004102</c:v>
              </c:pt>
              <c:pt idx="1647">
                <c:v>-8.114527958538261</c:v>
              </c:pt>
              <c:pt idx="1648">
                <c:v>-8.115260695932026</c:v>
              </c:pt>
              <c:pt idx="1649">
                <c:v>-8.114482733426987</c:v>
              </c:pt>
              <c:pt idx="1650">
                <c:v>-8.11383596455941</c:v>
              </c:pt>
              <c:pt idx="1651">
                <c:v>-8.112197657634091</c:v>
              </c:pt>
              <c:pt idx="1652">
                <c:v>-8.111336478570298</c:v>
              </c:pt>
              <c:pt idx="1653">
                <c:v>-8.113591065255918</c:v>
              </c:pt>
              <c:pt idx="1654">
                <c:v>-8.116496415576513</c:v>
              </c:pt>
              <c:pt idx="1655">
                <c:v>-8.118462425448389</c:v>
              </c:pt>
              <c:pt idx="1656">
                <c:v>-8.120024947927417</c:v>
              </c:pt>
              <c:pt idx="1657">
                <c:v>-8.121939743929842</c:v>
              </c:pt>
              <c:pt idx="1658">
                <c:v>-8.124596647322045</c:v>
              </c:pt>
              <c:pt idx="1659">
                <c:v>-8.127907272972315</c:v>
              </c:pt>
              <c:pt idx="1660">
                <c:v>-8.128554336054037</c:v>
              </c:pt>
              <c:pt idx="1661">
                <c:v>-8.128606890254538</c:v>
              </c:pt>
              <c:pt idx="1662">
                <c:v>-8.128986637312483</c:v>
              </c:pt>
              <c:pt idx="1663">
                <c:v>-8.130086269462309</c:v>
              </c:pt>
              <c:pt idx="1664">
                <c:v>-8.127841395475514</c:v>
              </c:pt>
              <c:pt idx="1665">
                <c:v>-8.126184921284862</c:v>
              </c:pt>
              <c:pt idx="1666">
                <c:v>-8.126377183239732</c:v>
              </c:pt>
              <c:pt idx="1667">
                <c:v>-8.126374278347358</c:v>
              </c:pt>
              <c:pt idx="1668">
                <c:v>-8.127151157432033</c:v>
              </c:pt>
              <c:pt idx="1669">
                <c:v>-8.129318749895239</c:v>
              </c:pt>
              <c:pt idx="1670">
                <c:v>-8.129338637932374</c:v>
              </c:pt>
              <c:pt idx="1671">
                <c:v>-8.129575609615339</c:v>
              </c:pt>
              <c:pt idx="1672">
                <c:v>-8.127959748924955</c:v>
              </c:pt>
              <c:pt idx="1673">
                <c:v>-8.128324340274762</c:v>
              </c:pt>
              <c:pt idx="1674">
                <c:v>-8.12948782724816</c:v>
              </c:pt>
              <c:pt idx="1675">
                <c:v>-8.132589675420764</c:v>
              </c:pt>
              <c:pt idx="1676">
                <c:v>-8.13341673246169</c:v>
              </c:pt>
              <c:pt idx="1677">
                <c:v>-8.13491557793803</c:v>
              </c:pt>
              <c:pt idx="1678">
                <c:v>-8.133550200173541</c:v>
              </c:pt>
              <c:pt idx="1679">
                <c:v>-8.1311528598015</c:v>
              </c:pt>
              <c:pt idx="1680">
                <c:v>-8.129175465959708</c:v>
              </c:pt>
              <c:pt idx="1681">
                <c:v>-8.126985896127936</c:v>
              </c:pt>
              <c:pt idx="1682">
                <c:v>-8.123707665813324</c:v>
              </c:pt>
              <c:pt idx="1683">
                <c:v>-8.118749475903078</c:v>
              </c:pt>
              <c:pt idx="1684">
                <c:v>-8.116899820098583</c:v>
              </c:pt>
              <c:pt idx="1685">
                <c:v>-8.117176169525344</c:v>
              </c:pt>
              <c:pt idx="1686">
                <c:v>-8.118030210466312</c:v>
              </c:pt>
              <c:pt idx="1687">
                <c:v>-8.118547436523773</c:v>
              </c:pt>
              <c:pt idx="1688">
                <c:v>-8.117576790270993</c:v>
              </c:pt>
              <c:pt idx="1689">
                <c:v>-8.11846185496047</c:v>
              </c:pt>
              <c:pt idx="1690">
                <c:v>-8.120963216107759</c:v>
              </c:pt>
              <c:pt idx="1691">
                <c:v>-8.121769555250115</c:v>
              </c:pt>
              <c:pt idx="1692">
                <c:v>-8.12073032274641</c:v>
              </c:pt>
              <c:pt idx="1693">
                <c:v>-8.119411613502423</c:v>
              </c:pt>
              <c:pt idx="1694">
                <c:v>-8.120328502582533</c:v>
              </c:pt>
              <c:pt idx="1695">
                <c:v>-8.118816272301535</c:v>
              </c:pt>
              <c:pt idx="1696">
                <c:v>-8.115703766882575</c:v>
              </c:pt>
              <c:pt idx="1697">
                <c:v>-8.1141945339999</c:v>
              </c:pt>
              <c:pt idx="1698">
                <c:v>-8.114056717961475</c:v>
              </c:pt>
              <c:pt idx="1699">
                <c:v>-8.113781217016069</c:v>
              </c:pt>
              <c:pt idx="1700">
                <c:v>-8.111623348559526</c:v>
              </c:pt>
              <c:pt idx="1701">
                <c:v>-8.112404077379928</c:v>
              </c:pt>
              <c:pt idx="1702">
                <c:v>-8.113604604467897</c:v>
              </c:pt>
              <c:pt idx="1703">
                <c:v>-8.112662943757881</c:v>
              </c:pt>
              <c:pt idx="1704">
                <c:v>-8.111674454878955</c:v>
              </c:pt>
              <c:pt idx="1705">
                <c:v>-8.11176039444692</c:v>
              </c:pt>
              <c:pt idx="1706">
                <c:v>-8.113946044940972</c:v>
              </c:pt>
              <c:pt idx="1707">
                <c:v>-8.11670432097233</c:v>
              </c:pt>
              <c:pt idx="1708">
                <c:v>-8.118318115888847</c:v>
              </c:pt>
              <c:pt idx="1709">
                <c:v>-8.118808849972126</c:v>
              </c:pt>
              <c:pt idx="1710">
                <c:v>-8.117761860684139</c:v>
              </c:pt>
              <c:pt idx="1711">
                <c:v>-8.115957801617675</c:v>
              </c:pt>
              <c:pt idx="1712">
                <c:v>-8.112768222697007</c:v>
              </c:pt>
              <c:pt idx="1713">
                <c:v>-8.110505569551728</c:v>
              </c:pt>
              <c:pt idx="1714">
                <c:v>-8.107519714672717</c:v>
              </c:pt>
              <c:pt idx="1715">
                <c:v>-8.104122401537907</c:v>
              </c:pt>
              <c:pt idx="1716">
                <c:v>-8.10357079312728</c:v>
              </c:pt>
              <c:pt idx="1717">
                <c:v>-8.105118172114977</c:v>
              </c:pt>
              <c:pt idx="1718">
                <c:v>-8.105803052263331</c:v>
              </c:pt>
              <c:pt idx="1719">
                <c:v>-8.105408159266428</c:v>
              </c:pt>
              <c:pt idx="1720">
                <c:v>-8.106111795122017</c:v>
              </c:pt>
              <c:pt idx="1721">
                <c:v>-8.109162213819252</c:v>
              </c:pt>
              <c:pt idx="1722">
                <c:v>-8.113598398943346</c:v>
              </c:pt>
              <c:pt idx="1723">
                <c:v>-8.11521596069624</c:v>
              </c:pt>
              <c:pt idx="1724">
                <c:v>-8.115064234978377</c:v>
              </c:pt>
              <c:pt idx="1725">
                <c:v>-8.116340267965338</c:v>
              </c:pt>
              <c:pt idx="1726">
                <c:v>-8.119495095055631</c:v>
              </c:pt>
              <c:pt idx="1727">
                <c:v>-8.11864730300061</c:v>
              </c:pt>
              <c:pt idx="1728">
                <c:v>-8.117526692462924</c:v>
              </c:pt>
              <c:pt idx="1729">
                <c:v>-8.119132124301613</c:v>
              </c:pt>
              <c:pt idx="1730">
                <c:v>-8.120301002100836</c:v>
              </c:pt>
              <c:pt idx="1731">
                <c:v>-8.121850041583786</c:v>
              </c:pt>
              <c:pt idx="1732">
                <c:v>-8.124265812237654</c:v>
              </c:pt>
              <c:pt idx="1733">
                <c:v>-8.124496560472895</c:v>
              </c:pt>
              <c:pt idx="1734">
                <c:v>-8.12615530540766</c:v>
              </c:pt>
              <c:pt idx="1735">
                <c:v>-8.12460416923099</c:v>
              </c:pt>
              <c:pt idx="1736">
                <c:v>-8.123704201305907</c:v>
              </c:pt>
              <c:pt idx="1737">
                <c:v>-8.125837207277378</c:v>
              </c:pt>
              <c:pt idx="1738">
                <c:v>-8.13093616166147</c:v>
              </c:pt>
              <c:pt idx="1739">
                <c:v>-8.133460429762561</c:v>
              </c:pt>
              <c:pt idx="1740">
                <c:v>-8.13556842821464</c:v>
              </c:pt>
              <c:pt idx="1741">
                <c:v>-8.13590917753276</c:v>
              </c:pt>
              <c:pt idx="1742">
                <c:v>-8.136457073784317</c:v>
              </c:pt>
              <c:pt idx="1743">
                <c:v>-8.135658041931954</c:v>
              </c:pt>
              <c:pt idx="1744">
                <c:v>-8.13367307397139</c:v>
              </c:pt>
              <c:pt idx="1745">
                <c:v>-8.131309137477501</c:v>
              </c:pt>
              <c:pt idx="1746">
                <c:v>-8.12907490302432</c:v>
              </c:pt>
              <c:pt idx="1747">
                <c:v>-8.128294578149067</c:v>
              </c:pt>
              <c:pt idx="1748">
                <c:v>-8.12822805841865</c:v>
              </c:pt>
              <c:pt idx="1749">
                <c:v>-8.129130443627202</c:v>
              </c:pt>
              <c:pt idx="1750">
                <c:v>-8.129730735172846</c:v>
              </c:pt>
              <c:pt idx="1751">
                <c:v>-8.127710835985878</c:v>
              </c:pt>
              <c:pt idx="1752">
                <c:v>-8.126960879650618</c:v>
              </c:pt>
              <c:pt idx="1753">
                <c:v>-8.129136290419662</c:v>
              </c:pt>
              <c:pt idx="1754">
                <c:v>-8.129713756468146</c:v>
              </c:pt>
              <c:pt idx="1755">
                <c:v>-8.127116819802444</c:v>
              </c:pt>
              <c:pt idx="1756">
                <c:v>-8.12488141351993</c:v>
              </c:pt>
              <c:pt idx="1757">
                <c:v>-8.125510064722532</c:v>
              </c:pt>
              <c:pt idx="1758">
                <c:v>-8.12486693918905</c:v>
              </c:pt>
              <c:pt idx="1759">
                <c:v>-8.122309098730083</c:v>
              </c:pt>
              <c:pt idx="1760">
                <c:v>-8.119852073895023</c:v>
              </c:pt>
              <c:pt idx="1761">
                <c:v>-8.119916178091314</c:v>
              </c:pt>
              <c:pt idx="1762">
                <c:v>-8.120933954170658</c:v>
              </c:pt>
              <c:pt idx="1763">
                <c:v>-8.121051013750606</c:v>
              </c:pt>
              <c:pt idx="1764">
                <c:v>-8.121359881117158</c:v>
              </c:pt>
              <c:pt idx="1765">
                <c:v>-8.12086740494912</c:v>
              </c:pt>
              <c:pt idx="1766">
                <c:v>-8.119714739614082</c:v>
              </c:pt>
              <c:pt idx="1767">
                <c:v>-8.118514913543036</c:v>
              </c:pt>
              <c:pt idx="1768">
                <c:v>-8.118731208591692</c:v>
              </c:pt>
              <c:pt idx="1769">
                <c:v>-8.122202057070869</c:v>
              </c:pt>
              <c:pt idx="1770">
                <c:v>-8.125373248382317</c:v>
              </c:pt>
              <c:pt idx="1771">
                <c:v>-8.126293530116655</c:v>
              </c:pt>
              <c:pt idx="1772">
                <c:v>-8.125270084903383</c:v>
              </c:pt>
              <c:pt idx="1773">
                <c:v>-8.12335269749209</c:v>
              </c:pt>
              <c:pt idx="1774">
                <c:v>-8.122558965249263</c:v>
              </c:pt>
              <c:pt idx="1775">
                <c:v>-8.118766602205357</c:v>
              </c:pt>
              <c:pt idx="1776">
                <c:v>-8.116745232112585</c:v>
              </c:pt>
              <c:pt idx="1777">
                <c:v>-8.114595805036712</c:v>
              </c:pt>
              <c:pt idx="1778">
                <c:v>-8.112985617186485</c:v>
              </c:pt>
              <c:pt idx="1779">
                <c:v>-8.11255487642106</c:v>
              </c:pt>
              <c:pt idx="1780">
                <c:v>-8.113882251371583</c:v>
              </c:pt>
              <c:pt idx="1781">
                <c:v>-8.115843807833155</c:v>
              </c:pt>
              <c:pt idx="1782">
                <c:v>-8.115766694678477</c:v>
              </c:pt>
              <c:pt idx="1783">
                <c:v>-8.114461818405687</c:v>
              </c:pt>
              <c:pt idx="1784">
                <c:v>-8.114227299984421</c:v>
              </c:pt>
              <c:pt idx="1785">
                <c:v>-8.11511178509727</c:v>
              </c:pt>
              <c:pt idx="1786">
                <c:v>-8.114177022159796</c:v>
              </c:pt>
              <c:pt idx="1787">
                <c:v>-8.11058623595729</c:v>
              </c:pt>
              <c:pt idx="1788">
                <c:v>-8.109531474105204</c:v>
              </c:pt>
              <c:pt idx="1789">
                <c:v>-8.109706437663206</c:v>
              </c:pt>
              <c:pt idx="1790">
                <c:v>-8.107785704428474</c:v>
              </c:pt>
              <c:pt idx="1791">
                <c:v>-8.105592545670195</c:v>
              </c:pt>
              <c:pt idx="1792">
                <c:v>-8.106243784522583</c:v>
              </c:pt>
              <c:pt idx="1793">
                <c:v>-8.107639334258527</c:v>
              </c:pt>
              <c:pt idx="1794">
                <c:v>-8.109596867569234</c:v>
              </c:pt>
              <c:pt idx="1795">
                <c:v>-8.111886807065792</c:v>
              </c:pt>
              <c:pt idx="1796">
                <c:v>-8.112184162212293</c:v>
              </c:pt>
              <c:pt idx="1797">
                <c:v>-8.113554398676268</c:v>
              </c:pt>
              <c:pt idx="1798">
                <c:v>-8.114505345393937</c:v>
              </c:pt>
              <c:pt idx="1799">
                <c:v>-8.115923770489433</c:v>
              </c:pt>
              <c:pt idx="1800">
                <c:v>-8.11919097926413</c:v>
              </c:pt>
              <c:pt idx="1801">
                <c:v>-8.125265448917922</c:v>
              </c:pt>
              <c:pt idx="1802">
                <c:v>-8.127596628620319</c:v>
              </c:pt>
              <c:pt idx="1803">
                <c:v>-8.129904073030069</c:v>
              </c:pt>
              <c:pt idx="1804">
                <c:v>-8.13033185760349</c:v>
              </c:pt>
              <c:pt idx="1805">
                <c:v>-8.130730134456046</c:v>
              </c:pt>
              <c:pt idx="1806">
                <c:v>-8.130464380484211</c:v>
              </c:pt>
              <c:pt idx="1807">
                <c:v>-8.129078410641743</c:v>
              </c:pt>
              <c:pt idx="1808">
                <c:v>-8.126811392601626</c:v>
              </c:pt>
              <c:pt idx="1809">
                <c:v>-8.124759844131075</c:v>
              </c:pt>
              <c:pt idx="1810">
                <c:v>-8.124185455047094</c:v>
              </c:pt>
              <c:pt idx="1811">
                <c:v>-8.124515650403804</c:v>
              </c:pt>
              <c:pt idx="1812">
                <c:v>-8.126674165752485</c:v>
              </c:pt>
              <c:pt idx="1813">
                <c:v>-8.128446911698463</c:v>
              </c:pt>
              <c:pt idx="1814">
                <c:v>-8.128855733132887</c:v>
              </c:pt>
              <c:pt idx="1815">
                <c:v>-8.128912414474224</c:v>
              </c:pt>
              <c:pt idx="1816">
                <c:v>-8.132113740733454</c:v>
              </c:pt>
              <c:pt idx="1817">
                <c:v>-8.13359272947724</c:v>
              </c:pt>
              <c:pt idx="1818">
                <c:v>-8.133096223181475</c:v>
              </c:pt>
              <c:pt idx="1819">
                <c:v>-8.131243917023603</c:v>
              </c:pt>
              <c:pt idx="1820">
                <c:v>-8.131037743803443</c:v>
              </c:pt>
              <c:pt idx="1821">
                <c:v>-8.13058521091559</c:v>
              </c:pt>
              <c:pt idx="1822">
                <c:v>-8.128480187054903</c:v>
              </c:pt>
              <c:pt idx="1823">
                <c:v>-8.125671285042818</c:v>
              </c:pt>
              <c:pt idx="1824">
                <c:v>-8.123791977346716</c:v>
              </c:pt>
              <c:pt idx="1825">
                <c:v>-8.124128231292607</c:v>
              </c:pt>
              <c:pt idx="1826">
                <c:v>-8.124100489155815</c:v>
              </c:pt>
              <c:pt idx="1827">
                <c:v>-8.123117942932923</c:v>
              </c:pt>
              <c:pt idx="1828">
                <c:v>-8.120789968261818</c:v>
              </c:pt>
              <c:pt idx="1829">
                <c:v>-8.11830499921545</c:v>
              </c:pt>
              <c:pt idx="1830">
                <c:v>-8.117269462936918</c:v>
              </c:pt>
              <c:pt idx="1831">
                <c:v>-8.118246264189173</c:v>
              </c:pt>
              <c:pt idx="1832">
                <c:v>-8.121662646474618</c:v>
              </c:pt>
              <c:pt idx="1833">
                <c:v>-8.126051375466437</c:v>
              </c:pt>
              <c:pt idx="1834">
                <c:v>-8.128884949395317</c:v>
              </c:pt>
              <c:pt idx="1835">
                <c:v>-8.129011770754598</c:v>
              </c:pt>
              <c:pt idx="1836">
                <c:v>-8.12918716083568</c:v>
              </c:pt>
              <c:pt idx="1837">
                <c:v>-8.129718440182454</c:v>
              </c:pt>
              <c:pt idx="1838">
                <c:v>-8.127797094106391</c:v>
              </c:pt>
              <c:pt idx="1839">
                <c:v>-8.125184906569457</c:v>
              </c:pt>
              <c:pt idx="1840">
                <c:v>-8.12123355192844</c:v>
              </c:pt>
              <c:pt idx="1841">
                <c:v>-8.119612339396184</c:v>
              </c:pt>
              <c:pt idx="1842">
                <c:v>-8.12040127267376</c:v>
              </c:pt>
              <c:pt idx="1843">
                <c:v>-8.121435121865764</c:v>
              </c:pt>
              <c:pt idx="1844">
                <c:v>-8.122192275009148</c:v>
              </c:pt>
              <c:pt idx="1845">
                <c:v>-8.12161150050796</c:v>
              </c:pt>
              <c:pt idx="1846">
                <c:v>-8.12113481106087</c:v>
              </c:pt>
              <c:pt idx="1847">
                <c:v>-8.120003764296971</c:v>
              </c:pt>
              <c:pt idx="1848">
                <c:v>-8.121740238934782</c:v>
              </c:pt>
              <c:pt idx="1849">
                <c:v>-8.122114026446303</c:v>
              </c:pt>
              <c:pt idx="1850">
                <c:v>-8.119840055411547</c:v>
              </c:pt>
              <c:pt idx="1851">
                <c:v>-8.118230298759022</c:v>
              </c:pt>
              <c:pt idx="1852">
                <c:v>-8.118623903651809</c:v>
              </c:pt>
              <c:pt idx="1853">
                <c:v>-8.116618533734387</c:v>
              </c:pt>
              <c:pt idx="1854">
                <c:v>-8.114464079440511</c:v>
              </c:pt>
              <c:pt idx="1855">
                <c:v>-8.113079141553577</c:v>
              </c:pt>
              <c:pt idx="1856">
                <c:v>-8.112122875781742</c:v>
              </c:pt>
              <c:pt idx="1857">
                <c:v>-8.112132995880536</c:v>
              </c:pt>
              <c:pt idx="1858">
                <c:v>-8.112327572516527</c:v>
              </c:pt>
              <c:pt idx="1859">
                <c:v>-8.110037552012834</c:v>
              </c:pt>
              <c:pt idx="1860">
                <c:v>-8.10911363561144</c:v>
              </c:pt>
              <c:pt idx="1861">
                <c:v>-8.107483557097053</c:v>
              </c:pt>
              <c:pt idx="1862">
                <c:v>-8.1073873369845</c:v>
              </c:pt>
              <c:pt idx="1863">
                <c:v>-8.108377810207003</c:v>
              </c:pt>
              <c:pt idx="1864">
                <c:v>-8.112145365210436</c:v>
              </c:pt>
              <c:pt idx="1865">
                <c:v>-8.114558488150927</c:v>
              </c:pt>
              <c:pt idx="1866">
                <c:v>-8.1173331870293</c:v>
              </c:pt>
              <c:pt idx="1867">
                <c:v>-8.117573943649772</c:v>
              </c:pt>
              <c:pt idx="1868">
                <c:v>-8.118175564596712</c:v>
              </c:pt>
              <c:pt idx="1869">
                <c:v>-8.119349870348744</c:v>
              </c:pt>
              <c:pt idx="1870">
                <c:v>-8.118585097754993</c:v>
              </c:pt>
              <c:pt idx="1871">
                <c:v>-8.117064130148124</c:v>
              </c:pt>
              <c:pt idx="1872">
                <c:v>-8.116292583159051</c:v>
              </c:pt>
              <c:pt idx="1873">
                <c:v>-8.118540018787455</c:v>
              </c:pt>
              <c:pt idx="1874">
                <c:v>-8.12145407769776</c:v>
              </c:pt>
              <c:pt idx="1875">
                <c:v>-8.123529856794251</c:v>
              </c:pt>
              <c:pt idx="1876">
                <c:v>-8.12681197416359</c:v>
              </c:pt>
              <c:pt idx="1877">
                <c:v>-8.127746386243912</c:v>
              </c:pt>
              <c:pt idx="1878">
                <c:v>-8.129896458766087</c:v>
              </c:pt>
              <c:pt idx="1879">
                <c:v>-8.132301578385317</c:v>
              </c:pt>
              <c:pt idx="1880">
                <c:v>-8.13328271546206</c:v>
              </c:pt>
              <c:pt idx="1881">
                <c:v>-8.133400199494321</c:v>
              </c:pt>
              <c:pt idx="1882">
                <c:v>-8.1327052035713</c:v>
              </c:pt>
              <c:pt idx="1883">
                <c:v>-8.133401970853578</c:v>
              </c:pt>
              <c:pt idx="1884">
                <c:v>-8.130261507905132</c:v>
              </c:pt>
              <c:pt idx="1885">
                <c:v>-8.128302164379578</c:v>
              </c:pt>
              <c:pt idx="1886">
                <c:v>-8.1277318161141</c:v>
              </c:pt>
              <c:pt idx="1887">
                <c:v>-8.127140681257245</c:v>
              </c:pt>
              <c:pt idx="1888">
                <c:v>-8.128411304053252</c:v>
              </c:pt>
              <c:pt idx="1889">
                <c:v>-8.129191254116673</c:v>
              </c:pt>
              <c:pt idx="1890">
                <c:v>-8.130525964610246</c:v>
              </c:pt>
              <c:pt idx="1891">
                <c:v>-8.13045089179391</c:v>
              </c:pt>
              <c:pt idx="1892">
                <c:v>-8.128239144332865</c:v>
              </c:pt>
              <c:pt idx="1893">
                <c:v>-8.128392625800217</c:v>
              </c:pt>
              <c:pt idx="1894">
                <c:v>-8.129736590052516</c:v>
              </c:pt>
              <c:pt idx="1895">
                <c:v>-8.132165549902703</c:v>
              </c:pt>
              <c:pt idx="1896">
                <c:v>-8.133164673070475</c:v>
              </c:pt>
              <c:pt idx="1897">
                <c:v>-8.134196858870343</c:v>
              </c:pt>
              <c:pt idx="1898">
                <c:v>-8.13341850388838</c:v>
              </c:pt>
              <c:pt idx="1899">
                <c:v>-8.13184478564354</c:v>
              </c:pt>
              <c:pt idx="1900">
                <c:v>-8.130178861568467</c:v>
              </c:pt>
              <c:pt idx="1901">
                <c:v>-8.125490351236191</c:v>
              </c:pt>
              <c:pt idx="1902">
                <c:v>-8.12235917566061</c:v>
              </c:pt>
              <c:pt idx="1903">
                <c:v>-8.11816017185636</c:v>
              </c:pt>
              <c:pt idx="1904">
                <c:v>-8.117072660048628</c:v>
              </c:pt>
              <c:pt idx="1905">
                <c:v>-8.118476687889906</c:v>
              </c:pt>
              <c:pt idx="1906">
                <c:v>-8.120393823206573</c:v>
              </c:pt>
              <c:pt idx="1907">
                <c:v>-8.121589664738998</c:v>
              </c:pt>
              <c:pt idx="1908">
                <c:v>-8.121335760888384</c:v>
              </c:pt>
              <c:pt idx="1909">
                <c:v>-8.12213876527667</c:v>
              </c:pt>
              <c:pt idx="1910">
                <c:v>-8.124754055961297</c:v>
              </c:pt>
              <c:pt idx="1911">
                <c:v>-8.126635215183665</c:v>
              </c:pt>
              <c:pt idx="1912">
                <c:v>-8.126164015750135</c:v>
              </c:pt>
              <c:pt idx="1913">
                <c:v>-8.125297901855438</c:v>
              </c:pt>
              <c:pt idx="1914">
                <c:v>-8.125081787814732</c:v>
              </c:pt>
              <c:pt idx="1915">
                <c:v>-8.125744955972811</c:v>
              </c:pt>
              <c:pt idx="1916">
                <c:v>-8.122796875019551</c:v>
              </c:pt>
              <c:pt idx="1917">
                <c:v>-8.121245034881788</c:v>
              </c:pt>
              <c:pt idx="1918">
                <c:v>-8.120063310104246</c:v>
              </c:pt>
              <c:pt idx="1919">
                <c:v>-8.119116126273049</c:v>
              </c:pt>
              <c:pt idx="1920">
                <c:v>-8.117430498102754</c:v>
              </c:pt>
              <c:pt idx="1921">
                <c:v>-8.118236000630986</c:v>
              </c:pt>
              <c:pt idx="1922">
                <c:v>-8.116164314310074</c:v>
              </c:pt>
              <c:pt idx="1923">
                <c:v>-8.114267978439146</c:v>
              </c:pt>
              <c:pt idx="1924">
                <c:v>-8.112750205239621</c:v>
              </c:pt>
              <c:pt idx="1925">
                <c:v>-8.112072278824801</c:v>
              </c:pt>
              <c:pt idx="1926">
                <c:v>-8.114060671091014</c:v>
              </c:pt>
              <c:pt idx="1927">
                <c:v>-8.11773167458817</c:v>
              </c:pt>
              <c:pt idx="1928">
                <c:v>-8.118636459243199</c:v>
              </c:pt>
              <c:pt idx="1929">
                <c:v>-8.120050713194907</c:v>
              </c:pt>
              <c:pt idx="1930">
                <c:v>-8.118861379954291</c:v>
              </c:pt>
              <c:pt idx="1931">
                <c:v>-8.117118724406568</c:v>
              </c:pt>
              <c:pt idx="1932">
                <c:v>-8.114874086547472</c:v>
              </c:pt>
              <c:pt idx="1933">
                <c:v>-8.112210028805814</c:v>
              </c:pt>
              <c:pt idx="1934">
                <c:v>-8.109171148334102</c:v>
              </c:pt>
              <c:pt idx="1935">
                <c:v>-8.105717175410039</c:v>
              </c:pt>
              <c:pt idx="1936">
                <c:v>-8.105441376260526</c:v>
              </c:pt>
              <c:pt idx="1937">
                <c:v>-8.105535504876357</c:v>
              </c:pt>
              <c:pt idx="1938">
                <c:v>-8.107161053472334</c:v>
              </c:pt>
              <c:pt idx="1939">
                <c:v>-8.109544887346386</c:v>
              </c:pt>
              <c:pt idx="1940">
                <c:v>-8.110461321429218</c:v>
              </c:pt>
              <c:pt idx="1941">
                <c:v>-8.112491849557363</c:v>
              </c:pt>
              <c:pt idx="1942">
                <c:v>-8.117600702625912</c:v>
              </c:pt>
              <c:pt idx="1943">
                <c:v>-8.120288398295346</c:v>
              </c:pt>
              <c:pt idx="1944">
                <c:v>-8.12119049355726</c:v>
              </c:pt>
              <c:pt idx="1945">
                <c:v>-8.12165172716705</c:v>
              </c:pt>
              <c:pt idx="1946">
                <c:v>-8.124088930455155</c:v>
              </c:pt>
              <c:pt idx="1947">
                <c:v>-8.12340058685347</c:v>
              </c:pt>
              <c:pt idx="1948">
                <c:v>-8.121553465751285</c:v>
              </c:pt>
              <c:pt idx="1949">
                <c:v>-8.121526462122256</c:v>
              </c:pt>
              <c:pt idx="1950">
                <c:v>-8.121975400007965</c:v>
              </c:pt>
              <c:pt idx="1951">
                <c:v>-8.123539091833983</c:v>
              </c:pt>
              <c:pt idx="1952">
                <c:v>-8.124832202763024</c:v>
              </c:pt>
              <c:pt idx="1953">
                <c:v>-8.127422461952875</c:v>
              </c:pt>
              <c:pt idx="1954">
                <c:v>-8.128820091954152</c:v>
              </c:pt>
              <c:pt idx="1955">
                <c:v>-8.127940507006088</c:v>
              </c:pt>
              <c:pt idx="1956">
                <c:v>-8.1278513056108</c:v>
              </c:pt>
              <c:pt idx="1957">
                <c:v>-8.128048972598897</c:v>
              </c:pt>
              <c:pt idx="1958">
                <c:v>-8.13056643893422</c:v>
              </c:pt>
              <c:pt idx="1959">
                <c:v>-8.134390926027418</c:v>
              </c:pt>
              <c:pt idx="1960">
                <c:v>-8.136096881918574</c:v>
              </c:pt>
              <c:pt idx="1961">
                <c:v>-8.136850297263527</c:v>
              </c:pt>
              <c:pt idx="1962">
                <c:v>-8.137230176199516</c:v>
              </c:pt>
              <c:pt idx="1963">
                <c:v>-8.135846825357174</c:v>
              </c:pt>
              <c:pt idx="1964">
                <c:v>-8.132777129471819</c:v>
              </c:pt>
              <c:pt idx="1965">
                <c:v>-8.13024157756222</c:v>
              </c:pt>
              <c:pt idx="1966">
                <c:v>-8.128022728438975</c:v>
              </c:pt>
              <c:pt idx="1967">
                <c:v>-8.125181430257596</c:v>
              </c:pt>
              <c:pt idx="1968">
                <c:v>-8.124527220467302</c:v>
              </c:pt>
              <c:pt idx="1969">
                <c:v>-8.124838570899808</c:v>
              </c:pt>
              <c:pt idx="1970">
                <c:v>-8.124752898336599</c:v>
              </c:pt>
              <c:pt idx="1971">
                <c:v>-8.12353389709997</c:v>
              </c:pt>
              <c:pt idx="1972">
                <c:v>-8.121671267174523</c:v>
              </c:pt>
              <c:pt idx="1973">
                <c:v>-8.122174437699092</c:v>
              </c:pt>
              <c:pt idx="1974">
                <c:v>-8.123734227955062</c:v>
              </c:pt>
              <c:pt idx="1975">
                <c:v>-8.122860839097926</c:v>
              </c:pt>
              <c:pt idx="1976">
                <c:v>-8.121245609037425</c:v>
              </c:pt>
              <c:pt idx="1977">
                <c:v>-8.121033797127534</c:v>
              </c:pt>
              <c:pt idx="1978">
                <c:v>-8.121325998319476</c:v>
              </c:pt>
              <c:pt idx="1979">
                <c:v>-8.11817784504909</c:v>
              </c:pt>
              <c:pt idx="1980">
                <c:v>-8.114940855381017</c:v>
              </c:pt>
              <c:pt idx="1981">
                <c:v>-8.115195576547453</c:v>
              </c:pt>
              <c:pt idx="1982">
                <c:v>-8.115616476749974</c:v>
              </c:pt>
              <c:pt idx="1983">
                <c:v>-8.116156937165592</c:v>
              </c:pt>
              <c:pt idx="1984">
                <c:v>-8.11741228618494</c:v>
              </c:pt>
              <c:pt idx="1985">
                <c:v>-8.11650266264886</c:v>
              </c:pt>
              <c:pt idx="1986">
                <c:v>-8.116590699132908</c:v>
              </c:pt>
              <c:pt idx="1987">
                <c:v>-8.114885402576466</c:v>
              </c:pt>
              <c:pt idx="1988">
                <c:v>-8.114974243647595</c:v>
              </c:pt>
              <c:pt idx="1989">
                <c:v>-8.117610951181081</c:v>
              </c:pt>
              <c:pt idx="1990">
                <c:v>-8.12191329131183</c:v>
              </c:pt>
              <c:pt idx="1991">
                <c:v>-8.123386738784566</c:v>
              </c:pt>
              <c:pt idx="1992">
                <c:v>-8.125122916517528</c:v>
              </c:pt>
              <c:pt idx="1993">
                <c:v>-8.123964693848176</c:v>
              </c:pt>
              <c:pt idx="1994">
                <c:v>-8.122390836469535</c:v>
              </c:pt>
              <c:pt idx="1995">
                <c:v>-8.119250985252336</c:v>
              </c:pt>
              <c:pt idx="1996">
                <c:v>-8.117413424407431</c:v>
              </c:pt>
              <c:pt idx="1997">
                <c:v>-8.114677800366243</c:v>
              </c:pt>
              <c:pt idx="1998">
                <c:v>-8.112433895425022</c:v>
              </c:pt>
              <c:pt idx="1999">
                <c:v>-8.11148241613829</c:v>
              </c:pt>
            </c:numLit>
          </c:yVal>
        </c:ser>
        <c:dLbls>
          <c:txPr>
            <a:bodyPr xmlns:a="http://schemas.openxmlformats.org/drawingml/2006/main" anchorCtr="1"/>
            <a:lstStyle xmlns:a="http://schemas.openxmlformats.org/drawingml/2006/main"/>
            <a:p xmlns:a="http://schemas.openxmlformats.org/drawingml/2006/main">
              <a:pPr>
                <a:defRPr>
                  <a:latin typeface="Arial"/>
                  <a:ea typeface="Arial"/>
                  <a:cs typeface="Arial"/>
                </a:defRPr>
              </a:pPr>
            </a:p>
          </c:txPr>
          <c:showLegendKey val="0"/>
          <c:showVal val="0"/>
          <c:showCatName val="0"/>
          <c:showSerName val="0"/>
          <c:showPercent val="0"/>
          <c:showBubbleSize val="0"/>
          <c:showLeaderLines val="0"/>
        </c:dLbls>
        <c:axId val="48650112"/>
        <c:axId val="48672768"/>
      </c:scatterChart>
      <c:valAx>
        <c:axId val="48672768"/>
        <c:scaling>
          <c:orientation val="minMax"/>
          <c:max val="1"/>
          <c:min val="-10"/>
        </c:scaling>
        <c:delete val="0"/>
        <c:axPos val="l"/>
        <c:majorGridlines>
          <c:spPr>
            <a:ln xmlns:a="http://schemas.openxmlformats.org/drawingml/2006/main" w="6668">
              <a:solidFill>
                <a:srgbClr val="32404B"/>
              </a:solidFill>
            </a:ln>
          </c:spPr>
        </c:majorGridlines>
        <c:title>
          <c:tx>
            <c:rich>
              <a:bodyPr xmlns:a="http://schemas.openxmlformats.org/drawingml/2006/main"/>
              <a:lstStyle xmlns:a="http://schemas.openxmlformats.org/drawingml/2006/main"/>
              <a:p xmlns:a="http://schemas.openxmlformats.org/drawingml/2006/main">
                <a:r>
                  <a:rPr sz="1575">
                    <a:solidFill>
                      <a:srgbClr val="B7C5CF"/>
                    </a:solidFill>
                    <a:latin typeface="Arial"/>
                    <a:ea typeface="Arial"/>
                    <a:cs typeface="Arial"/>
                  </a:rPr>
                  <a:t>Initial equation residual</a:t>
                </a:r>
              </a:p>
            </c:rich>
          </c:tx>
          <c:overlay val="0"/>
          <c:txPr>
            <a:bodyPr xmlns:a="http://schemas.openxmlformats.org/drawingml/2006/main" anchorCtr="1"/>
            <a:lstStyle xmlns:a="http://schemas.openxmlformats.org/drawingml/2006/main"/>
            <a:p xmlns:a="http://schemas.openxmlformats.org/drawingml/2006/main">
              <a:pPr>
                <a:defRPr sz="1575">
                  <a:solidFill>
                    <a:srgbClr val="B7C5CF"/>
                  </a:solidFill>
                  <a:latin typeface="Arial"/>
                  <a:ea typeface="Arial"/>
                  <a:cs typeface="Arial"/>
                </a:defRPr>
              </a:pPr>
            </a:p>
          </c:txPr>
        </c:title>
        <c:numFmt formatCode="&quot;10^&quot;0;&quot;10^-&quot;0;&quot;10^&quot;0"/>
        <c:majorTickMark val="none"/>
        <c:minorTickMark val="none"/>
        <c:spPr>
          <a:ln xmlns:a="http://schemas.openxmlformats.org/drawingml/2006/main" w="9525">
            <a:solidFill>
              <a:srgbClr val="64717C"/>
            </a:solidFill>
          </a:ln>
        </c:spPr>
        <c:txPr>
          <a:bodyPr xmlns:a="http://schemas.openxmlformats.org/drawingml/2006/main" anchorCtr="1"/>
          <a:lstStyle xmlns:a="http://schemas.openxmlformats.org/drawingml/2006/main"/>
          <a:p xmlns:a="http://schemas.openxmlformats.org/drawingml/2006/main">
            <a:pPr>
              <a:defRPr sz="1500">
                <a:solidFill>
                  <a:srgbClr val="B7C5CF"/>
                </a:solidFill>
                <a:latin typeface="Arial"/>
                <a:ea typeface="Arial"/>
                <a:cs typeface="Arial"/>
              </a:defRPr>
            </a:pPr>
          </a:p>
        </c:txPr>
        <c:crossAx val="48650112"/>
        <c:majorUnit val="2"/>
      </c:valAx>
      <c:valAx>
        <c:axId val="48650112"/>
        <c:scaling>
          <c:orientation val="minMax"/>
          <c:max val="2000"/>
          <c:min val="0"/>
        </c:scaling>
        <c:delete val="0"/>
        <c:axPos val="b"/>
        <c:title>
          <c:tx>
            <c:rich>
              <a:bodyPr xmlns:a="http://schemas.openxmlformats.org/drawingml/2006/main"/>
              <a:lstStyle xmlns:a="http://schemas.openxmlformats.org/drawingml/2006/main"/>
              <a:p xmlns:a="http://schemas.openxmlformats.org/drawingml/2006/main">
                <a:r>
                  <a:rPr sz="1575">
                    <a:solidFill>
                      <a:srgbClr val="B7C5CF"/>
                    </a:solidFill>
                    <a:latin typeface="Arial"/>
                    <a:ea typeface="Arial"/>
                    <a:cs typeface="Arial"/>
                  </a:rPr>
                  <a:t>Steady iteration</a:t>
                </a:r>
              </a:p>
            </c:rich>
          </c:tx>
          <c:overlay val="0"/>
          <c:txPr>
            <a:bodyPr xmlns:a="http://schemas.openxmlformats.org/drawingml/2006/main" anchorCtr="1"/>
            <a:lstStyle xmlns:a="http://schemas.openxmlformats.org/drawingml/2006/main"/>
            <a:p xmlns:a="http://schemas.openxmlformats.org/drawingml/2006/main">
              <a:pPr>
                <a:defRPr sz="1575">
                  <a:solidFill>
                    <a:srgbClr val="B7C5CF"/>
                  </a:solidFill>
                  <a:latin typeface="Arial"/>
                  <a:ea typeface="Arial"/>
                  <a:cs typeface="Arial"/>
                </a:defRPr>
              </a:pPr>
            </a:p>
          </c:txPr>
        </c:title>
        <c:numFmt formatCode="0"/>
        <c:majorTickMark val="none"/>
        <c:minorTickMark val="none"/>
        <c:spPr>
          <a:ln xmlns:a="http://schemas.openxmlformats.org/drawingml/2006/main" w="9525">
            <a:solidFill>
              <a:srgbClr val="64717C"/>
            </a:solidFill>
          </a:ln>
        </c:spPr>
        <c:txPr>
          <a:bodyPr xmlns:a="http://schemas.openxmlformats.org/drawingml/2006/main" anchorCtr="1"/>
          <a:lstStyle xmlns:a="http://schemas.openxmlformats.org/drawingml/2006/main"/>
          <a:p xmlns:a="http://schemas.openxmlformats.org/drawingml/2006/main">
            <a:pPr>
              <a:defRPr sz="1500">
                <a:solidFill>
                  <a:srgbClr val="B7C5CF"/>
                </a:solidFill>
                <a:latin typeface="Arial"/>
                <a:ea typeface="Arial"/>
                <a:cs typeface="Arial"/>
              </a:defRPr>
            </a:pPr>
          </a:p>
        </c:txPr>
        <c:crossAx val="48672768"/>
        <c:majorUnit val="500"/>
      </c:valAx>
      <c:spPr>
        <a:solidFill xmlns:a="http://schemas.openxmlformats.org/drawingml/2006/main">
          <a:srgbClr val="101820"/>
        </a:solidFill>
        <a:ln xmlns:a="http://schemas.openxmlformats.org/drawingml/2006/main" w="0">
          <a:noFill/>
        </a:ln>
      </c:spPr>
    </c:plotArea>
    <c:legend>
      <c:legendPos val="t"/>
      <c:overlay val="0"/>
      <c:txPr>
        <a:bodyPr xmlns:a="http://schemas.openxmlformats.org/drawingml/2006/main" anchorCtr="1"/>
        <a:lstStyle xmlns:a="http://schemas.openxmlformats.org/drawingml/2006/main"/>
        <a:p xmlns:a="http://schemas.openxmlformats.org/drawingml/2006/main">
          <a:pPr>
            <a:defRPr sz="1575">
              <a:solidFill>
                <a:srgbClr val="F3F6F7"/>
              </a:solidFill>
              <a:latin typeface="Arial"/>
              <a:ea typeface="Arial"/>
              <a:cs typeface="Arial"/>
            </a:defRPr>
          </a:pPr>
        </a:p>
      </c:txPr>
    </c:legend>
    <c:plotVisOnly val="1"/>
  </c:chart>
  <c:spPr>
    <a:solidFill xmlns:a="http://schemas.openxmlformats.org/drawingml/2006/main">
      <a:srgbClr val="101820"/>
    </a:solidFill>
    <a:ln xmlns:a="http://schemas.openxmlformats.org/drawingml/2006/main" w="0">
      <a:noFill/>
    </a:ln>
  </c:spPr>
</c:chartSpace>
</file>

<file path=ppt/slides/charts/chart2.xml><?xml version="1.0" encoding="utf-8"?>
<c:chartSpace xmlns:c="http://schemas.openxmlformats.org/drawingml/2006/chart">
  <c:lang val="en-US"/>
  <c:chart>
    <c:plotArea>
      <c:scatterChart>
        <c:scatterStyle val="line"/>
        <c:ser>
          <c:idx val="0"/>
          <c:order val="0"/>
          <c:tx>
            <c:v>p</c:v>
          </c:tx>
          <c:spPr>
            <a:ln xmlns:a="http://schemas.openxmlformats.org/drawingml/2006/main" w="16193">
              <a:solidFill>
                <a:srgbClr val="FFB36B"/>
              </a:solidFill>
            </a:ln>
          </c:spPr>
          <c:marker>
            <c:symbol val="none"/>
          </c:marker>
          <c:xVal>
            <c:numLit>
              <c:formatCode>General</c:formatCode>
              <c:ptCount val="1500"/>
              <c:pt idx="0">
                <c:v>501</c:v>
              </c:pt>
              <c:pt idx="1">
                <c:v>502</c:v>
              </c:pt>
              <c:pt idx="2">
                <c:v>503</c:v>
              </c:pt>
              <c:pt idx="3">
                <c:v>504</c:v>
              </c:pt>
              <c:pt idx="4">
                <c:v>505</c:v>
              </c:pt>
              <c:pt idx="5">
                <c:v>506</c:v>
              </c:pt>
              <c:pt idx="6">
                <c:v>507</c:v>
              </c:pt>
              <c:pt idx="7">
                <c:v>508</c:v>
              </c:pt>
              <c:pt idx="8">
                <c:v>509</c:v>
              </c:pt>
              <c:pt idx="9">
                <c:v>510</c:v>
              </c:pt>
              <c:pt idx="10">
                <c:v>511</c:v>
              </c:pt>
              <c:pt idx="11">
                <c:v>512</c:v>
              </c:pt>
              <c:pt idx="12">
                <c:v>513</c:v>
              </c:pt>
              <c:pt idx="13">
                <c:v>514</c:v>
              </c:pt>
              <c:pt idx="14">
                <c:v>515</c:v>
              </c:pt>
              <c:pt idx="15">
                <c:v>516</c:v>
              </c:pt>
              <c:pt idx="16">
                <c:v>517</c:v>
              </c:pt>
              <c:pt idx="17">
                <c:v>518</c:v>
              </c:pt>
              <c:pt idx="18">
                <c:v>519</c:v>
              </c:pt>
              <c:pt idx="19">
                <c:v>520</c:v>
              </c:pt>
              <c:pt idx="20">
                <c:v>521</c:v>
              </c:pt>
              <c:pt idx="21">
                <c:v>522</c:v>
              </c:pt>
              <c:pt idx="22">
                <c:v>523</c:v>
              </c:pt>
              <c:pt idx="23">
                <c:v>524</c:v>
              </c:pt>
              <c:pt idx="24">
                <c:v>525</c:v>
              </c:pt>
              <c:pt idx="25">
                <c:v>526</c:v>
              </c:pt>
              <c:pt idx="26">
                <c:v>527</c:v>
              </c:pt>
              <c:pt idx="27">
                <c:v>528</c:v>
              </c:pt>
              <c:pt idx="28">
                <c:v>529</c:v>
              </c:pt>
              <c:pt idx="29">
                <c:v>530</c:v>
              </c:pt>
              <c:pt idx="30">
                <c:v>531</c:v>
              </c:pt>
              <c:pt idx="31">
                <c:v>532</c:v>
              </c:pt>
              <c:pt idx="32">
                <c:v>533</c:v>
              </c:pt>
              <c:pt idx="33">
                <c:v>534</c:v>
              </c:pt>
              <c:pt idx="34">
                <c:v>535</c:v>
              </c:pt>
              <c:pt idx="35">
                <c:v>536</c:v>
              </c:pt>
              <c:pt idx="36">
                <c:v>537</c:v>
              </c:pt>
              <c:pt idx="37">
                <c:v>538</c:v>
              </c:pt>
              <c:pt idx="38">
                <c:v>539</c:v>
              </c:pt>
              <c:pt idx="39">
                <c:v>540</c:v>
              </c:pt>
              <c:pt idx="40">
                <c:v>541</c:v>
              </c:pt>
              <c:pt idx="41">
                <c:v>542</c:v>
              </c:pt>
              <c:pt idx="42">
                <c:v>543</c:v>
              </c:pt>
              <c:pt idx="43">
                <c:v>544</c:v>
              </c:pt>
              <c:pt idx="44">
                <c:v>545</c:v>
              </c:pt>
              <c:pt idx="45">
                <c:v>546</c:v>
              </c:pt>
              <c:pt idx="46">
                <c:v>547</c:v>
              </c:pt>
              <c:pt idx="47">
                <c:v>548</c:v>
              </c:pt>
              <c:pt idx="48">
                <c:v>549</c:v>
              </c:pt>
              <c:pt idx="49">
                <c:v>550</c:v>
              </c:pt>
              <c:pt idx="50">
                <c:v>551</c:v>
              </c:pt>
              <c:pt idx="51">
                <c:v>552</c:v>
              </c:pt>
              <c:pt idx="52">
                <c:v>553</c:v>
              </c:pt>
              <c:pt idx="53">
                <c:v>554</c:v>
              </c:pt>
              <c:pt idx="54">
                <c:v>555</c:v>
              </c:pt>
              <c:pt idx="55">
                <c:v>556</c:v>
              </c:pt>
              <c:pt idx="56">
                <c:v>557</c:v>
              </c:pt>
              <c:pt idx="57">
                <c:v>558</c:v>
              </c:pt>
              <c:pt idx="58">
                <c:v>559</c:v>
              </c:pt>
              <c:pt idx="59">
                <c:v>560</c:v>
              </c:pt>
              <c:pt idx="60">
                <c:v>561</c:v>
              </c:pt>
              <c:pt idx="61">
                <c:v>562</c:v>
              </c:pt>
              <c:pt idx="62">
                <c:v>563</c:v>
              </c:pt>
              <c:pt idx="63">
                <c:v>564</c:v>
              </c:pt>
              <c:pt idx="64">
                <c:v>565</c:v>
              </c:pt>
              <c:pt idx="65">
                <c:v>566</c:v>
              </c:pt>
              <c:pt idx="66">
                <c:v>567</c:v>
              </c:pt>
              <c:pt idx="67">
                <c:v>568</c:v>
              </c:pt>
              <c:pt idx="68">
                <c:v>569</c:v>
              </c:pt>
              <c:pt idx="69">
                <c:v>570</c:v>
              </c:pt>
              <c:pt idx="70">
                <c:v>571</c:v>
              </c:pt>
              <c:pt idx="71">
                <c:v>572</c:v>
              </c:pt>
              <c:pt idx="72">
                <c:v>573</c:v>
              </c:pt>
              <c:pt idx="73">
                <c:v>574</c:v>
              </c:pt>
              <c:pt idx="74">
                <c:v>575</c:v>
              </c:pt>
              <c:pt idx="75">
                <c:v>576</c:v>
              </c:pt>
              <c:pt idx="76">
                <c:v>577</c:v>
              </c:pt>
              <c:pt idx="77">
                <c:v>578</c:v>
              </c:pt>
              <c:pt idx="78">
                <c:v>579</c:v>
              </c:pt>
              <c:pt idx="79">
                <c:v>580</c:v>
              </c:pt>
              <c:pt idx="80">
                <c:v>581</c:v>
              </c:pt>
              <c:pt idx="81">
                <c:v>582</c:v>
              </c:pt>
              <c:pt idx="82">
                <c:v>583</c:v>
              </c:pt>
              <c:pt idx="83">
                <c:v>584</c:v>
              </c:pt>
              <c:pt idx="84">
                <c:v>585</c:v>
              </c:pt>
              <c:pt idx="85">
                <c:v>586</c:v>
              </c:pt>
              <c:pt idx="86">
                <c:v>587</c:v>
              </c:pt>
              <c:pt idx="87">
                <c:v>588</c:v>
              </c:pt>
              <c:pt idx="88">
                <c:v>589</c:v>
              </c:pt>
              <c:pt idx="89">
                <c:v>590</c:v>
              </c:pt>
              <c:pt idx="90">
                <c:v>591</c:v>
              </c:pt>
              <c:pt idx="91">
                <c:v>592</c:v>
              </c:pt>
              <c:pt idx="92">
                <c:v>593</c:v>
              </c:pt>
              <c:pt idx="93">
                <c:v>594</c:v>
              </c:pt>
              <c:pt idx="94">
                <c:v>595</c:v>
              </c:pt>
              <c:pt idx="95">
                <c:v>596</c:v>
              </c:pt>
              <c:pt idx="96">
                <c:v>597</c:v>
              </c:pt>
              <c:pt idx="97">
                <c:v>598</c:v>
              </c:pt>
              <c:pt idx="98">
                <c:v>599</c:v>
              </c:pt>
              <c:pt idx="99">
                <c:v>600</c:v>
              </c:pt>
              <c:pt idx="100">
                <c:v>601</c:v>
              </c:pt>
              <c:pt idx="101">
                <c:v>602</c:v>
              </c:pt>
              <c:pt idx="102">
                <c:v>603</c:v>
              </c:pt>
              <c:pt idx="103">
                <c:v>604</c:v>
              </c:pt>
              <c:pt idx="104">
                <c:v>605</c:v>
              </c:pt>
              <c:pt idx="105">
                <c:v>606</c:v>
              </c:pt>
              <c:pt idx="106">
                <c:v>607</c:v>
              </c:pt>
              <c:pt idx="107">
                <c:v>608</c:v>
              </c:pt>
              <c:pt idx="108">
                <c:v>609</c:v>
              </c:pt>
              <c:pt idx="109">
                <c:v>610</c:v>
              </c:pt>
              <c:pt idx="110">
                <c:v>611</c:v>
              </c:pt>
              <c:pt idx="111">
                <c:v>612</c:v>
              </c:pt>
              <c:pt idx="112">
                <c:v>613</c:v>
              </c:pt>
              <c:pt idx="113">
                <c:v>614</c:v>
              </c:pt>
              <c:pt idx="114">
                <c:v>615</c:v>
              </c:pt>
              <c:pt idx="115">
                <c:v>616</c:v>
              </c:pt>
              <c:pt idx="116">
                <c:v>617</c:v>
              </c:pt>
              <c:pt idx="117">
                <c:v>618</c:v>
              </c:pt>
              <c:pt idx="118">
                <c:v>619</c:v>
              </c:pt>
              <c:pt idx="119">
                <c:v>620</c:v>
              </c:pt>
              <c:pt idx="120">
                <c:v>621</c:v>
              </c:pt>
              <c:pt idx="121">
                <c:v>622</c:v>
              </c:pt>
              <c:pt idx="122">
                <c:v>623</c:v>
              </c:pt>
              <c:pt idx="123">
                <c:v>624</c:v>
              </c:pt>
              <c:pt idx="124">
                <c:v>625</c:v>
              </c:pt>
              <c:pt idx="125">
                <c:v>626</c:v>
              </c:pt>
              <c:pt idx="126">
                <c:v>627</c:v>
              </c:pt>
              <c:pt idx="127">
                <c:v>628</c:v>
              </c:pt>
              <c:pt idx="128">
                <c:v>629</c:v>
              </c:pt>
              <c:pt idx="129">
                <c:v>630</c:v>
              </c:pt>
              <c:pt idx="130">
                <c:v>631</c:v>
              </c:pt>
              <c:pt idx="131">
                <c:v>632</c:v>
              </c:pt>
              <c:pt idx="132">
                <c:v>633</c:v>
              </c:pt>
              <c:pt idx="133">
                <c:v>634</c:v>
              </c:pt>
              <c:pt idx="134">
                <c:v>635</c:v>
              </c:pt>
              <c:pt idx="135">
                <c:v>636</c:v>
              </c:pt>
              <c:pt idx="136">
                <c:v>637</c:v>
              </c:pt>
              <c:pt idx="137">
                <c:v>638</c:v>
              </c:pt>
              <c:pt idx="138">
                <c:v>639</c:v>
              </c:pt>
              <c:pt idx="139">
                <c:v>640</c:v>
              </c:pt>
              <c:pt idx="140">
                <c:v>641</c:v>
              </c:pt>
              <c:pt idx="141">
                <c:v>642</c:v>
              </c:pt>
              <c:pt idx="142">
                <c:v>643</c:v>
              </c:pt>
              <c:pt idx="143">
                <c:v>644</c:v>
              </c:pt>
              <c:pt idx="144">
                <c:v>645</c:v>
              </c:pt>
              <c:pt idx="145">
                <c:v>646</c:v>
              </c:pt>
              <c:pt idx="146">
                <c:v>647</c:v>
              </c:pt>
              <c:pt idx="147">
                <c:v>648</c:v>
              </c:pt>
              <c:pt idx="148">
                <c:v>649</c:v>
              </c:pt>
              <c:pt idx="149">
                <c:v>650</c:v>
              </c:pt>
              <c:pt idx="150">
                <c:v>651</c:v>
              </c:pt>
              <c:pt idx="151">
                <c:v>652</c:v>
              </c:pt>
              <c:pt idx="152">
                <c:v>653</c:v>
              </c:pt>
              <c:pt idx="153">
                <c:v>654</c:v>
              </c:pt>
              <c:pt idx="154">
                <c:v>655</c:v>
              </c:pt>
              <c:pt idx="155">
                <c:v>656</c:v>
              </c:pt>
              <c:pt idx="156">
                <c:v>657</c:v>
              </c:pt>
              <c:pt idx="157">
                <c:v>658</c:v>
              </c:pt>
              <c:pt idx="158">
                <c:v>659</c:v>
              </c:pt>
              <c:pt idx="159">
                <c:v>660</c:v>
              </c:pt>
              <c:pt idx="160">
                <c:v>661</c:v>
              </c:pt>
              <c:pt idx="161">
                <c:v>662</c:v>
              </c:pt>
              <c:pt idx="162">
                <c:v>663</c:v>
              </c:pt>
              <c:pt idx="163">
                <c:v>664</c:v>
              </c:pt>
              <c:pt idx="164">
                <c:v>665</c:v>
              </c:pt>
              <c:pt idx="165">
                <c:v>666</c:v>
              </c:pt>
              <c:pt idx="166">
                <c:v>667</c:v>
              </c:pt>
              <c:pt idx="167">
                <c:v>668</c:v>
              </c:pt>
              <c:pt idx="168">
                <c:v>669</c:v>
              </c:pt>
              <c:pt idx="169">
                <c:v>670</c:v>
              </c:pt>
              <c:pt idx="170">
                <c:v>671</c:v>
              </c:pt>
              <c:pt idx="171">
                <c:v>672</c:v>
              </c:pt>
              <c:pt idx="172">
                <c:v>673</c:v>
              </c:pt>
              <c:pt idx="173">
                <c:v>674</c:v>
              </c:pt>
              <c:pt idx="174">
                <c:v>675</c:v>
              </c:pt>
              <c:pt idx="175">
                <c:v>676</c:v>
              </c:pt>
              <c:pt idx="176">
                <c:v>677</c:v>
              </c:pt>
              <c:pt idx="177">
                <c:v>678</c:v>
              </c:pt>
              <c:pt idx="178">
                <c:v>679</c:v>
              </c:pt>
              <c:pt idx="179">
                <c:v>680</c:v>
              </c:pt>
              <c:pt idx="180">
                <c:v>681</c:v>
              </c:pt>
              <c:pt idx="181">
                <c:v>682</c:v>
              </c:pt>
              <c:pt idx="182">
                <c:v>683</c:v>
              </c:pt>
              <c:pt idx="183">
                <c:v>684</c:v>
              </c:pt>
              <c:pt idx="184">
                <c:v>685</c:v>
              </c:pt>
              <c:pt idx="185">
                <c:v>686</c:v>
              </c:pt>
              <c:pt idx="186">
                <c:v>687</c:v>
              </c:pt>
              <c:pt idx="187">
                <c:v>688</c:v>
              </c:pt>
              <c:pt idx="188">
                <c:v>689</c:v>
              </c:pt>
              <c:pt idx="189">
                <c:v>690</c:v>
              </c:pt>
              <c:pt idx="190">
                <c:v>691</c:v>
              </c:pt>
              <c:pt idx="191">
                <c:v>692</c:v>
              </c:pt>
              <c:pt idx="192">
                <c:v>693</c:v>
              </c:pt>
              <c:pt idx="193">
                <c:v>694</c:v>
              </c:pt>
              <c:pt idx="194">
                <c:v>695</c:v>
              </c:pt>
              <c:pt idx="195">
                <c:v>696</c:v>
              </c:pt>
              <c:pt idx="196">
                <c:v>697</c:v>
              </c:pt>
              <c:pt idx="197">
                <c:v>698</c:v>
              </c:pt>
              <c:pt idx="198">
                <c:v>699</c:v>
              </c:pt>
              <c:pt idx="199">
                <c:v>700</c:v>
              </c:pt>
              <c:pt idx="200">
                <c:v>701</c:v>
              </c:pt>
              <c:pt idx="201">
                <c:v>702</c:v>
              </c:pt>
              <c:pt idx="202">
                <c:v>703</c:v>
              </c:pt>
              <c:pt idx="203">
                <c:v>704</c:v>
              </c:pt>
              <c:pt idx="204">
                <c:v>705</c:v>
              </c:pt>
              <c:pt idx="205">
                <c:v>706</c:v>
              </c:pt>
              <c:pt idx="206">
                <c:v>707</c:v>
              </c:pt>
              <c:pt idx="207">
                <c:v>708</c:v>
              </c:pt>
              <c:pt idx="208">
                <c:v>709</c:v>
              </c:pt>
              <c:pt idx="209">
                <c:v>710</c:v>
              </c:pt>
              <c:pt idx="210">
                <c:v>711</c:v>
              </c:pt>
              <c:pt idx="211">
                <c:v>712</c:v>
              </c:pt>
              <c:pt idx="212">
                <c:v>713</c:v>
              </c:pt>
              <c:pt idx="213">
                <c:v>714</c:v>
              </c:pt>
              <c:pt idx="214">
                <c:v>715</c:v>
              </c:pt>
              <c:pt idx="215">
                <c:v>716</c:v>
              </c:pt>
              <c:pt idx="216">
                <c:v>717</c:v>
              </c:pt>
              <c:pt idx="217">
                <c:v>718</c:v>
              </c:pt>
              <c:pt idx="218">
                <c:v>719</c:v>
              </c:pt>
              <c:pt idx="219">
                <c:v>720</c:v>
              </c:pt>
              <c:pt idx="220">
                <c:v>721</c:v>
              </c:pt>
              <c:pt idx="221">
                <c:v>722</c:v>
              </c:pt>
              <c:pt idx="222">
                <c:v>723</c:v>
              </c:pt>
              <c:pt idx="223">
                <c:v>724</c:v>
              </c:pt>
              <c:pt idx="224">
                <c:v>725</c:v>
              </c:pt>
              <c:pt idx="225">
                <c:v>726</c:v>
              </c:pt>
              <c:pt idx="226">
                <c:v>727</c:v>
              </c:pt>
              <c:pt idx="227">
                <c:v>728</c:v>
              </c:pt>
              <c:pt idx="228">
                <c:v>729</c:v>
              </c:pt>
              <c:pt idx="229">
                <c:v>730</c:v>
              </c:pt>
              <c:pt idx="230">
                <c:v>731</c:v>
              </c:pt>
              <c:pt idx="231">
                <c:v>732</c:v>
              </c:pt>
              <c:pt idx="232">
                <c:v>733</c:v>
              </c:pt>
              <c:pt idx="233">
                <c:v>734</c:v>
              </c:pt>
              <c:pt idx="234">
                <c:v>735</c:v>
              </c:pt>
              <c:pt idx="235">
                <c:v>736</c:v>
              </c:pt>
              <c:pt idx="236">
                <c:v>737</c:v>
              </c:pt>
              <c:pt idx="237">
                <c:v>738</c:v>
              </c:pt>
              <c:pt idx="238">
                <c:v>739</c:v>
              </c:pt>
              <c:pt idx="239">
                <c:v>740</c:v>
              </c:pt>
              <c:pt idx="240">
                <c:v>741</c:v>
              </c:pt>
              <c:pt idx="241">
                <c:v>742</c:v>
              </c:pt>
              <c:pt idx="242">
                <c:v>743</c:v>
              </c:pt>
              <c:pt idx="243">
                <c:v>744</c:v>
              </c:pt>
              <c:pt idx="244">
                <c:v>745</c:v>
              </c:pt>
              <c:pt idx="245">
                <c:v>746</c:v>
              </c:pt>
              <c:pt idx="246">
                <c:v>747</c:v>
              </c:pt>
              <c:pt idx="247">
                <c:v>748</c:v>
              </c:pt>
              <c:pt idx="248">
                <c:v>749</c:v>
              </c:pt>
              <c:pt idx="249">
                <c:v>750</c:v>
              </c:pt>
              <c:pt idx="250">
                <c:v>751</c:v>
              </c:pt>
              <c:pt idx="251">
                <c:v>752</c:v>
              </c:pt>
              <c:pt idx="252">
                <c:v>753</c:v>
              </c:pt>
              <c:pt idx="253">
                <c:v>754</c:v>
              </c:pt>
              <c:pt idx="254">
                <c:v>755</c:v>
              </c:pt>
              <c:pt idx="255">
                <c:v>756</c:v>
              </c:pt>
              <c:pt idx="256">
                <c:v>757</c:v>
              </c:pt>
              <c:pt idx="257">
                <c:v>758</c:v>
              </c:pt>
              <c:pt idx="258">
                <c:v>759</c:v>
              </c:pt>
              <c:pt idx="259">
                <c:v>760</c:v>
              </c:pt>
              <c:pt idx="260">
                <c:v>761</c:v>
              </c:pt>
              <c:pt idx="261">
                <c:v>762</c:v>
              </c:pt>
              <c:pt idx="262">
                <c:v>763</c:v>
              </c:pt>
              <c:pt idx="263">
                <c:v>764</c:v>
              </c:pt>
              <c:pt idx="264">
                <c:v>765</c:v>
              </c:pt>
              <c:pt idx="265">
                <c:v>766</c:v>
              </c:pt>
              <c:pt idx="266">
                <c:v>767</c:v>
              </c:pt>
              <c:pt idx="267">
                <c:v>768</c:v>
              </c:pt>
              <c:pt idx="268">
                <c:v>769</c:v>
              </c:pt>
              <c:pt idx="269">
                <c:v>770</c:v>
              </c:pt>
              <c:pt idx="270">
                <c:v>771</c:v>
              </c:pt>
              <c:pt idx="271">
                <c:v>772</c:v>
              </c:pt>
              <c:pt idx="272">
                <c:v>773</c:v>
              </c:pt>
              <c:pt idx="273">
                <c:v>774</c:v>
              </c:pt>
              <c:pt idx="274">
                <c:v>775</c:v>
              </c:pt>
              <c:pt idx="275">
                <c:v>776</c:v>
              </c:pt>
              <c:pt idx="276">
                <c:v>777</c:v>
              </c:pt>
              <c:pt idx="277">
                <c:v>778</c:v>
              </c:pt>
              <c:pt idx="278">
                <c:v>779</c:v>
              </c:pt>
              <c:pt idx="279">
                <c:v>780</c:v>
              </c:pt>
              <c:pt idx="280">
                <c:v>781</c:v>
              </c:pt>
              <c:pt idx="281">
                <c:v>782</c:v>
              </c:pt>
              <c:pt idx="282">
                <c:v>783</c:v>
              </c:pt>
              <c:pt idx="283">
                <c:v>784</c:v>
              </c:pt>
              <c:pt idx="284">
                <c:v>785</c:v>
              </c:pt>
              <c:pt idx="285">
                <c:v>786</c:v>
              </c:pt>
              <c:pt idx="286">
                <c:v>787</c:v>
              </c:pt>
              <c:pt idx="287">
                <c:v>788</c:v>
              </c:pt>
              <c:pt idx="288">
                <c:v>789</c:v>
              </c:pt>
              <c:pt idx="289">
                <c:v>790</c:v>
              </c:pt>
              <c:pt idx="290">
                <c:v>791</c:v>
              </c:pt>
              <c:pt idx="291">
                <c:v>792</c:v>
              </c:pt>
              <c:pt idx="292">
                <c:v>793</c:v>
              </c:pt>
              <c:pt idx="293">
                <c:v>794</c:v>
              </c:pt>
              <c:pt idx="294">
                <c:v>795</c:v>
              </c:pt>
              <c:pt idx="295">
                <c:v>796</c:v>
              </c:pt>
              <c:pt idx="296">
                <c:v>797</c:v>
              </c:pt>
              <c:pt idx="297">
                <c:v>798</c:v>
              </c:pt>
              <c:pt idx="298">
                <c:v>799</c:v>
              </c:pt>
              <c:pt idx="299">
                <c:v>800</c:v>
              </c:pt>
              <c:pt idx="300">
                <c:v>801</c:v>
              </c:pt>
              <c:pt idx="301">
                <c:v>802</c:v>
              </c:pt>
              <c:pt idx="302">
                <c:v>803</c:v>
              </c:pt>
              <c:pt idx="303">
                <c:v>804</c:v>
              </c:pt>
              <c:pt idx="304">
                <c:v>805</c:v>
              </c:pt>
              <c:pt idx="305">
                <c:v>806</c:v>
              </c:pt>
              <c:pt idx="306">
                <c:v>807</c:v>
              </c:pt>
              <c:pt idx="307">
                <c:v>808</c:v>
              </c:pt>
              <c:pt idx="308">
                <c:v>809</c:v>
              </c:pt>
              <c:pt idx="309">
                <c:v>810</c:v>
              </c:pt>
              <c:pt idx="310">
                <c:v>811</c:v>
              </c:pt>
              <c:pt idx="311">
                <c:v>812</c:v>
              </c:pt>
              <c:pt idx="312">
                <c:v>813</c:v>
              </c:pt>
              <c:pt idx="313">
                <c:v>814</c:v>
              </c:pt>
              <c:pt idx="314">
                <c:v>815</c:v>
              </c:pt>
              <c:pt idx="315">
                <c:v>816</c:v>
              </c:pt>
              <c:pt idx="316">
                <c:v>817</c:v>
              </c:pt>
              <c:pt idx="317">
                <c:v>818</c:v>
              </c:pt>
              <c:pt idx="318">
                <c:v>819</c:v>
              </c:pt>
              <c:pt idx="319">
                <c:v>820</c:v>
              </c:pt>
              <c:pt idx="320">
                <c:v>821</c:v>
              </c:pt>
              <c:pt idx="321">
                <c:v>822</c:v>
              </c:pt>
              <c:pt idx="322">
                <c:v>823</c:v>
              </c:pt>
              <c:pt idx="323">
                <c:v>824</c:v>
              </c:pt>
              <c:pt idx="324">
                <c:v>825</c:v>
              </c:pt>
              <c:pt idx="325">
                <c:v>826</c:v>
              </c:pt>
              <c:pt idx="326">
                <c:v>827</c:v>
              </c:pt>
              <c:pt idx="327">
                <c:v>828</c:v>
              </c:pt>
              <c:pt idx="328">
                <c:v>829</c:v>
              </c:pt>
              <c:pt idx="329">
                <c:v>830</c:v>
              </c:pt>
              <c:pt idx="330">
                <c:v>831</c:v>
              </c:pt>
              <c:pt idx="331">
                <c:v>832</c:v>
              </c:pt>
              <c:pt idx="332">
                <c:v>833</c:v>
              </c:pt>
              <c:pt idx="333">
                <c:v>834</c:v>
              </c:pt>
              <c:pt idx="334">
                <c:v>835</c:v>
              </c:pt>
              <c:pt idx="335">
                <c:v>836</c:v>
              </c:pt>
              <c:pt idx="336">
                <c:v>837</c:v>
              </c:pt>
              <c:pt idx="337">
                <c:v>838</c:v>
              </c:pt>
              <c:pt idx="338">
                <c:v>839</c:v>
              </c:pt>
              <c:pt idx="339">
                <c:v>840</c:v>
              </c:pt>
              <c:pt idx="340">
                <c:v>841</c:v>
              </c:pt>
              <c:pt idx="341">
                <c:v>842</c:v>
              </c:pt>
              <c:pt idx="342">
                <c:v>843</c:v>
              </c:pt>
              <c:pt idx="343">
                <c:v>844</c:v>
              </c:pt>
              <c:pt idx="344">
                <c:v>845</c:v>
              </c:pt>
              <c:pt idx="345">
                <c:v>846</c:v>
              </c:pt>
              <c:pt idx="346">
                <c:v>847</c:v>
              </c:pt>
              <c:pt idx="347">
                <c:v>848</c:v>
              </c:pt>
              <c:pt idx="348">
                <c:v>849</c:v>
              </c:pt>
              <c:pt idx="349">
                <c:v>850</c:v>
              </c:pt>
              <c:pt idx="350">
                <c:v>851</c:v>
              </c:pt>
              <c:pt idx="351">
                <c:v>852</c:v>
              </c:pt>
              <c:pt idx="352">
                <c:v>853</c:v>
              </c:pt>
              <c:pt idx="353">
                <c:v>854</c:v>
              </c:pt>
              <c:pt idx="354">
                <c:v>855</c:v>
              </c:pt>
              <c:pt idx="355">
                <c:v>856</c:v>
              </c:pt>
              <c:pt idx="356">
                <c:v>857</c:v>
              </c:pt>
              <c:pt idx="357">
                <c:v>858</c:v>
              </c:pt>
              <c:pt idx="358">
                <c:v>859</c:v>
              </c:pt>
              <c:pt idx="359">
                <c:v>860</c:v>
              </c:pt>
              <c:pt idx="360">
                <c:v>861</c:v>
              </c:pt>
              <c:pt idx="361">
                <c:v>862</c:v>
              </c:pt>
              <c:pt idx="362">
                <c:v>863</c:v>
              </c:pt>
              <c:pt idx="363">
                <c:v>864</c:v>
              </c:pt>
              <c:pt idx="364">
                <c:v>865</c:v>
              </c:pt>
              <c:pt idx="365">
                <c:v>866</c:v>
              </c:pt>
              <c:pt idx="366">
                <c:v>867</c:v>
              </c:pt>
              <c:pt idx="367">
                <c:v>868</c:v>
              </c:pt>
              <c:pt idx="368">
                <c:v>869</c:v>
              </c:pt>
              <c:pt idx="369">
                <c:v>870</c:v>
              </c:pt>
              <c:pt idx="370">
                <c:v>871</c:v>
              </c:pt>
              <c:pt idx="371">
                <c:v>872</c:v>
              </c:pt>
              <c:pt idx="372">
                <c:v>873</c:v>
              </c:pt>
              <c:pt idx="373">
                <c:v>874</c:v>
              </c:pt>
              <c:pt idx="374">
                <c:v>875</c:v>
              </c:pt>
              <c:pt idx="375">
                <c:v>876</c:v>
              </c:pt>
              <c:pt idx="376">
                <c:v>877</c:v>
              </c:pt>
              <c:pt idx="377">
                <c:v>878</c:v>
              </c:pt>
              <c:pt idx="378">
                <c:v>879</c:v>
              </c:pt>
              <c:pt idx="379">
                <c:v>880</c:v>
              </c:pt>
              <c:pt idx="380">
                <c:v>881</c:v>
              </c:pt>
              <c:pt idx="381">
                <c:v>882</c:v>
              </c:pt>
              <c:pt idx="382">
                <c:v>883</c:v>
              </c:pt>
              <c:pt idx="383">
                <c:v>884</c:v>
              </c:pt>
              <c:pt idx="384">
                <c:v>885</c:v>
              </c:pt>
              <c:pt idx="385">
                <c:v>886</c:v>
              </c:pt>
              <c:pt idx="386">
                <c:v>887</c:v>
              </c:pt>
              <c:pt idx="387">
                <c:v>888</c:v>
              </c:pt>
              <c:pt idx="388">
                <c:v>889</c:v>
              </c:pt>
              <c:pt idx="389">
                <c:v>890</c:v>
              </c:pt>
              <c:pt idx="390">
                <c:v>891</c:v>
              </c:pt>
              <c:pt idx="391">
                <c:v>892</c:v>
              </c:pt>
              <c:pt idx="392">
                <c:v>893</c:v>
              </c:pt>
              <c:pt idx="393">
                <c:v>894</c:v>
              </c:pt>
              <c:pt idx="394">
                <c:v>895</c:v>
              </c:pt>
              <c:pt idx="395">
                <c:v>896</c:v>
              </c:pt>
              <c:pt idx="396">
                <c:v>897</c:v>
              </c:pt>
              <c:pt idx="397">
                <c:v>898</c:v>
              </c:pt>
              <c:pt idx="398">
                <c:v>899</c:v>
              </c:pt>
              <c:pt idx="399">
                <c:v>900</c:v>
              </c:pt>
              <c:pt idx="400">
                <c:v>901</c:v>
              </c:pt>
              <c:pt idx="401">
                <c:v>902</c:v>
              </c:pt>
              <c:pt idx="402">
                <c:v>903</c:v>
              </c:pt>
              <c:pt idx="403">
                <c:v>904</c:v>
              </c:pt>
              <c:pt idx="404">
                <c:v>905</c:v>
              </c:pt>
              <c:pt idx="405">
                <c:v>906</c:v>
              </c:pt>
              <c:pt idx="406">
                <c:v>907</c:v>
              </c:pt>
              <c:pt idx="407">
                <c:v>908</c:v>
              </c:pt>
              <c:pt idx="408">
                <c:v>909</c:v>
              </c:pt>
              <c:pt idx="409">
                <c:v>910</c:v>
              </c:pt>
              <c:pt idx="410">
                <c:v>911</c:v>
              </c:pt>
              <c:pt idx="411">
                <c:v>912</c:v>
              </c:pt>
              <c:pt idx="412">
                <c:v>913</c:v>
              </c:pt>
              <c:pt idx="413">
                <c:v>914</c:v>
              </c:pt>
              <c:pt idx="414">
                <c:v>915</c:v>
              </c:pt>
              <c:pt idx="415">
                <c:v>916</c:v>
              </c:pt>
              <c:pt idx="416">
                <c:v>917</c:v>
              </c:pt>
              <c:pt idx="417">
                <c:v>918</c:v>
              </c:pt>
              <c:pt idx="418">
                <c:v>919</c:v>
              </c:pt>
              <c:pt idx="419">
                <c:v>920</c:v>
              </c:pt>
              <c:pt idx="420">
                <c:v>921</c:v>
              </c:pt>
              <c:pt idx="421">
                <c:v>922</c:v>
              </c:pt>
              <c:pt idx="422">
                <c:v>923</c:v>
              </c:pt>
              <c:pt idx="423">
                <c:v>924</c:v>
              </c:pt>
              <c:pt idx="424">
                <c:v>925</c:v>
              </c:pt>
              <c:pt idx="425">
                <c:v>926</c:v>
              </c:pt>
              <c:pt idx="426">
                <c:v>927</c:v>
              </c:pt>
              <c:pt idx="427">
                <c:v>928</c:v>
              </c:pt>
              <c:pt idx="428">
                <c:v>929</c:v>
              </c:pt>
              <c:pt idx="429">
                <c:v>930</c:v>
              </c:pt>
              <c:pt idx="430">
                <c:v>931</c:v>
              </c:pt>
              <c:pt idx="431">
                <c:v>932</c:v>
              </c:pt>
              <c:pt idx="432">
                <c:v>933</c:v>
              </c:pt>
              <c:pt idx="433">
                <c:v>934</c:v>
              </c:pt>
              <c:pt idx="434">
                <c:v>935</c:v>
              </c:pt>
              <c:pt idx="435">
                <c:v>936</c:v>
              </c:pt>
              <c:pt idx="436">
                <c:v>937</c:v>
              </c:pt>
              <c:pt idx="437">
                <c:v>938</c:v>
              </c:pt>
              <c:pt idx="438">
                <c:v>939</c:v>
              </c:pt>
              <c:pt idx="439">
                <c:v>940</c:v>
              </c:pt>
              <c:pt idx="440">
                <c:v>941</c:v>
              </c:pt>
              <c:pt idx="441">
                <c:v>942</c:v>
              </c:pt>
              <c:pt idx="442">
                <c:v>943</c:v>
              </c:pt>
              <c:pt idx="443">
                <c:v>944</c:v>
              </c:pt>
              <c:pt idx="444">
                <c:v>945</c:v>
              </c:pt>
              <c:pt idx="445">
                <c:v>946</c:v>
              </c:pt>
              <c:pt idx="446">
                <c:v>947</c:v>
              </c:pt>
              <c:pt idx="447">
                <c:v>948</c:v>
              </c:pt>
              <c:pt idx="448">
                <c:v>949</c:v>
              </c:pt>
              <c:pt idx="449">
                <c:v>950</c:v>
              </c:pt>
              <c:pt idx="450">
                <c:v>951</c:v>
              </c:pt>
              <c:pt idx="451">
                <c:v>952</c:v>
              </c:pt>
              <c:pt idx="452">
                <c:v>953</c:v>
              </c:pt>
              <c:pt idx="453">
                <c:v>954</c:v>
              </c:pt>
              <c:pt idx="454">
                <c:v>955</c:v>
              </c:pt>
              <c:pt idx="455">
                <c:v>956</c:v>
              </c:pt>
              <c:pt idx="456">
                <c:v>957</c:v>
              </c:pt>
              <c:pt idx="457">
                <c:v>958</c:v>
              </c:pt>
              <c:pt idx="458">
                <c:v>959</c:v>
              </c:pt>
              <c:pt idx="459">
                <c:v>960</c:v>
              </c:pt>
              <c:pt idx="460">
                <c:v>961</c:v>
              </c:pt>
              <c:pt idx="461">
                <c:v>962</c:v>
              </c:pt>
              <c:pt idx="462">
                <c:v>963</c:v>
              </c:pt>
              <c:pt idx="463">
                <c:v>964</c:v>
              </c:pt>
              <c:pt idx="464">
                <c:v>965</c:v>
              </c:pt>
              <c:pt idx="465">
                <c:v>966</c:v>
              </c:pt>
              <c:pt idx="466">
                <c:v>967</c:v>
              </c:pt>
              <c:pt idx="467">
                <c:v>968</c:v>
              </c:pt>
              <c:pt idx="468">
                <c:v>969</c:v>
              </c:pt>
              <c:pt idx="469">
                <c:v>970</c:v>
              </c:pt>
              <c:pt idx="470">
                <c:v>971</c:v>
              </c:pt>
              <c:pt idx="471">
                <c:v>972</c:v>
              </c:pt>
              <c:pt idx="472">
                <c:v>973</c:v>
              </c:pt>
              <c:pt idx="473">
                <c:v>974</c:v>
              </c:pt>
              <c:pt idx="474">
                <c:v>975</c:v>
              </c:pt>
              <c:pt idx="475">
                <c:v>976</c:v>
              </c:pt>
              <c:pt idx="476">
                <c:v>977</c:v>
              </c:pt>
              <c:pt idx="477">
                <c:v>978</c:v>
              </c:pt>
              <c:pt idx="478">
                <c:v>979</c:v>
              </c:pt>
              <c:pt idx="479">
                <c:v>980</c:v>
              </c:pt>
              <c:pt idx="480">
                <c:v>981</c:v>
              </c:pt>
              <c:pt idx="481">
                <c:v>982</c:v>
              </c:pt>
              <c:pt idx="482">
                <c:v>983</c:v>
              </c:pt>
              <c:pt idx="483">
                <c:v>984</c:v>
              </c:pt>
              <c:pt idx="484">
                <c:v>985</c:v>
              </c:pt>
              <c:pt idx="485">
                <c:v>986</c:v>
              </c:pt>
              <c:pt idx="486">
                <c:v>987</c:v>
              </c:pt>
              <c:pt idx="487">
                <c:v>988</c:v>
              </c:pt>
              <c:pt idx="488">
                <c:v>989</c:v>
              </c:pt>
              <c:pt idx="489">
                <c:v>990</c:v>
              </c:pt>
              <c:pt idx="490">
                <c:v>991</c:v>
              </c:pt>
              <c:pt idx="491">
                <c:v>992</c:v>
              </c:pt>
              <c:pt idx="492">
                <c:v>993</c:v>
              </c:pt>
              <c:pt idx="493">
                <c:v>994</c:v>
              </c:pt>
              <c:pt idx="494">
                <c:v>995</c:v>
              </c:pt>
              <c:pt idx="495">
                <c:v>996</c:v>
              </c:pt>
              <c:pt idx="496">
                <c:v>997</c:v>
              </c:pt>
              <c:pt idx="497">
                <c:v>998</c:v>
              </c:pt>
              <c:pt idx="498">
                <c:v>999</c:v>
              </c:pt>
              <c:pt idx="499">
                <c:v>1000</c:v>
              </c:pt>
              <c:pt idx="500">
                <c:v>1001</c:v>
              </c:pt>
              <c:pt idx="501">
                <c:v>1002</c:v>
              </c:pt>
              <c:pt idx="502">
                <c:v>1003</c:v>
              </c:pt>
              <c:pt idx="503">
                <c:v>1004</c:v>
              </c:pt>
              <c:pt idx="504">
                <c:v>1005</c:v>
              </c:pt>
              <c:pt idx="505">
                <c:v>1006</c:v>
              </c:pt>
              <c:pt idx="506">
                <c:v>1007</c:v>
              </c:pt>
              <c:pt idx="507">
                <c:v>1008</c:v>
              </c:pt>
              <c:pt idx="508">
                <c:v>1009</c:v>
              </c:pt>
              <c:pt idx="509">
                <c:v>1010</c:v>
              </c:pt>
              <c:pt idx="510">
                <c:v>1011</c:v>
              </c:pt>
              <c:pt idx="511">
                <c:v>1012</c:v>
              </c:pt>
              <c:pt idx="512">
                <c:v>1013</c:v>
              </c:pt>
              <c:pt idx="513">
                <c:v>1014</c:v>
              </c:pt>
              <c:pt idx="514">
                <c:v>1015</c:v>
              </c:pt>
              <c:pt idx="515">
                <c:v>1016</c:v>
              </c:pt>
              <c:pt idx="516">
                <c:v>1017</c:v>
              </c:pt>
              <c:pt idx="517">
                <c:v>1018</c:v>
              </c:pt>
              <c:pt idx="518">
                <c:v>1019</c:v>
              </c:pt>
              <c:pt idx="519">
                <c:v>1020</c:v>
              </c:pt>
              <c:pt idx="520">
                <c:v>1021</c:v>
              </c:pt>
              <c:pt idx="521">
                <c:v>1022</c:v>
              </c:pt>
              <c:pt idx="522">
                <c:v>1023</c:v>
              </c:pt>
              <c:pt idx="523">
                <c:v>1024</c:v>
              </c:pt>
              <c:pt idx="524">
                <c:v>1025</c:v>
              </c:pt>
              <c:pt idx="525">
                <c:v>1026</c:v>
              </c:pt>
              <c:pt idx="526">
                <c:v>1027</c:v>
              </c:pt>
              <c:pt idx="527">
                <c:v>1028</c:v>
              </c:pt>
              <c:pt idx="528">
                <c:v>1029</c:v>
              </c:pt>
              <c:pt idx="529">
                <c:v>1030</c:v>
              </c:pt>
              <c:pt idx="530">
                <c:v>1031</c:v>
              </c:pt>
              <c:pt idx="531">
                <c:v>1032</c:v>
              </c:pt>
              <c:pt idx="532">
                <c:v>1033</c:v>
              </c:pt>
              <c:pt idx="533">
                <c:v>1034</c:v>
              </c:pt>
              <c:pt idx="534">
                <c:v>1035</c:v>
              </c:pt>
              <c:pt idx="535">
                <c:v>1036</c:v>
              </c:pt>
              <c:pt idx="536">
                <c:v>1037</c:v>
              </c:pt>
              <c:pt idx="537">
                <c:v>1038</c:v>
              </c:pt>
              <c:pt idx="538">
                <c:v>1039</c:v>
              </c:pt>
              <c:pt idx="539">
                <c:v>1040</c:v>
              </c:pt>
              <c:pt idx="540">
                <c:v>1041</c:v>
              </c:pt>
              <c:pt idx="541">
                <c:v>1042</c:v>
              </c:pt>
              <c:pt idx="542">
                <c:v>1043</c:v>
              </c:pt>
              <c:pt idx="543">
                <c:v>1044</c:v>
              </c:pt>
              <c:pt idx="544">
                <c:v>1045</c:v>
              </c:pt>
              <c:pt idx="545">
                <c:v>1046</c:v>
              </c:pt>
              <c:pt idx="546">
                <c:v>1047</c:v>
              </c:pt>
              <c:pt idx="547">
                <c:v>1048</c:v>
              </c:pt>
              <c:pt idx="548">
                <c:v>1049</c:v>
              </c:pt>
              <c:pt idx="549">
                <c:v>1050</c:v>
              </c:pt>
              <c:pt idx="550">
                <c:v>1051</c:v>
              </c:pt>
              <c:pt idx="551">
                <c:v>1052</c:v>
              </c:pt>
              <c:pt idx="552">
                <c:v>1053</c:v>
              </c:pt>
              <c:pt idx="553">
                <c:v>1054</c:v>
              </c:pt>
              <c:pt idx="554">
                <c:v>1055</c:v>
              </c:pt>
              <c:pt idx="555">
                <c:v>1056</c:v>
              </c:pt>
              <c:pt idx="556">
                <c:v>1057</c:v>
              </c:pt>
              <c:pt idx="557">
                <c:v>1058</c:v>
              </c:pt>
              <c:pt idx="558">
                <c:v>1059</c:v>
              </c:pt>
              <c:pt idx="559">
                <c:v>1060</c:v>
              </c:pt>
              <c:pt idx="560">
                <c:v>1061</c:v>
              </c:pt>
              <c:pt idx="561">
                <c:v>1062</c:v>
              </c:pt>
              <c:pt idx="562">
                <c:v>1063</c:v>
              </c:pt>
              <c:pt idx="563">
                <c:v>1064</c:v>
              </c:pt>
              <c:pt idx="564">
                <c:v>1065</c:v>
              </c:pt>
              <c:pt idx="565">
                <c:v>1066</c:v>
              </c:pt>
              <c:pt idx="566">
                <c:v>1067</c:v>
              </c:pt>
              <c:pt idx="567">
                <c:v>1068</c:v>
              </c:pt>
              <c:pt idx="568">
                <c:v>1069</c:v>
              </c:pt>
              <c:pt idx="569">
                <c:v>1070</c:v>
              </c:pt>
              <c:pt idx="570">
                <c:v>1071</c:v>
              </c:pt>
              <c:pt idx="571">
                <c:v>1072</c:v>
              </c:pt>
              <c:pt idx="572">
                <c:v>1073</c:v>
              </c:pt>
              <c:pt idx="573">
                <c:v>1074</c:v>
              </c:pt>
              <c:pt idx="574">
                <c:v>1075</c:v>
              </c:pt>
              <c:pt idx="575">
                <c:v>1076</c:v>
              </c:pt>
              <c:pt idx="576">
                <c:v>1077</c:v>
              </c:pt>
              <c:pt idx="577">
                <c:v>1078</c:v>
              </c:pt>
              <c:pt idx="578">
                <c:v>1079</c:v>
              </c:pt>
              <c:pt idx="579">
                <c:v>1080</c:v>
              </c:pt>
              <c:pt idx="580">
                <c:v>1081</c:v>
              </c:pt>
              <c:pt idx="581">
                <c:v>1082</c:v>
              </c:pt>
              <c:pt idx="582">
                <c:v>1083</c:v>
              </c:pt>
              <c:pt idx="583">
                <c:v>1084</c:v>
              </c:pt>
              <c:pt idx="584">
                <c:v>1085</c:v>
              </c:pt>
              <c:pt idx="585">
                <c:v>1086</c:v>
              </c:pt>
              <c:pt idx="586">
                <c:v>1087</c:v>
              </c:pt>
              <c:pt idx="587">
                <c:v>1088</c:v>
              </c:pt>
              <c:pt idx="588">
                <c:v>1089</c:v>
              </c:pt>
              <c:pt idx="589">
                <c:v>1090</c:v>
              </c:pt>
              <c:pt idx="590">
                <c:v>1091</c:v>
              </c:pt>
              <c:pt idx="591">
                <c:v>1092</c:v>
              </c:pt>
              <c:pt idx="592">
                <c:v>1093</c:v>
              </c:pt>
              <c:pt idx="593">
                <c:v>1094</c:v>
              </c:pt>
              <c:pt idx="594">
                <c:v>1095</c:v>
              </c:pt>
              <c:pt idx="595">
                <c:v>1096</c:v>
              </c:pt>
              <c:pt idx="596">
                <c:v>1097</c:v>
              </c:pt>
              <c:pt idx="597">
                <c:v>1098</c:v>
              </c:pt>
              <c:pt idx="598">
                <c:v>1099</c:v>
              </c:pt>
              <c:pt idx="599">
                <c:v>1100</c:v>
              </c:pt>
              <c:pt idx="600">
                <c:v>1101</c:v>
              </c:pt>
              <c:pt idx="601">
                <c:v>1102</c:v>
              </c:pt>
              <c:pt idx="602">
                <c:v>1103</c:v>
              </c:pt>
              <c:pt idx="603">
                <c:v>1104</c:v>
              </c:pt>
              <c:pt idx="604">
                <c:v>1105</c:v>
              </c:pt>
              <c:pt idx="605">
                <c:v>1106</c:v>
              </c:pt>
              <c:pt idx="606">
                <c:v>1107</c:v>
              </c:pt>
              <c:pt idx="607">
                <c:v>1108</c:v>
              </c:pt>
              <c:pt idx="608">
                <c:v>1109</c:v>
              </c:pt>
              <c:pt idx="609">
                <c:v>1110</c:v>
              </c:pt>
              <c:pt idx="610">
                <c:v>1111</c:v>
              </c:pt>
              <c:pt idx="611">
                <c:v>1112</c:v>
              </c:pt>
              <c:pt idx="612">
                <c:v>1113</c:v>
              </c:pt>
              <c:pt idx="613">
                <c:v>1114</c:v>
              </c:pt>
              <c:pt idx="614">
                <c:v>1115</c:v>
              </c:pt>
              <c:pt idx="615">
                <c:v>1116</c:v>
              </c:pt>
              <c:pt idx="616">
                <c:v>1117</c:v>
              </c:pt>
              <c:pt idx="617">
                <c:v>1118</c:v>
              </c:pt>
              <c:pt idx="618">
                <c:v>1119</c:v>
              </c:pt>
              <c:pt idx="619">
                <c:v>1120</c:v>
              </c:pt>
              <c:pt idx="620">
                <c:v>1121</c:v>
              </c:pt>
              <c:pt idx="621">
                <c:v>1122</c:v>
              </c:pt>
              <c:pt idx="622">
                <c:v>1123</c:v>
              </c:pt>
              <c:pt idx="623">
                <c:v>1124</c:v>
              </c:pt>
              <c:pt idx="624">
                <c:v>1125</c:v>
              </c:pt>
              <c:pt idx="625">
                <c:v>1126</c:v>
              </c:pt>
              <c:pt idx="626">
                <c:v>1127</c:v>
              </c:pt>
              <c:pt idx="627">
                <c:v>1128</c:v>
              </c:pt>
              <c:pt idx="628">
                <c:v>1129</c:v>
              </c:pt>
              <c:pt idx="629">
                <c:v>1130</c:v>
              </c:pt>
              <c:pt idx="630">
                <c:v>1131</c:v>
              </c:pt>
              <c:pt idx="631">
                <c:v>1132</c:v>
              </c:pt>
              <c:pt idx="632">
                <c:v>1133</c:v>
              </c:pt>
              <c:pt idx="633">
                <c:v>1134</c:v>
              </c:pt>
              <c:pt idx="634">
                <c:v>1135</c:v>
              </c:pt>
              <c:pt idx="635">
                <c:v>1136</c:v>
              </c:pt>
              <c:pt idx="636">
                <c:v>1137</c:v>
              </c:pt>
              <c:pt idx="637">
                <c:v>1138</c:v>
              </c:pt>
              <c:pt idx="638">
                <c:v>1139</c:v>
              </c:pt>
              <c:pt idx="639">
                <c:v>1140</c:v>
              </c:pt>
              <c:pt idx="640">
                <c:v>1141</c:v>
              </c:pt>
              <c:pt idx="641">
                <c:v>1142</c:v>
              </c:pt>
              <c:pt idx="642">
                <c:v>1143</c:v>
              </c:pt>
              <c:pt idx="643">
                <c:v>1144</c:v>
              </c:pt>
              <c:pt idx="644">
                <c:v>1145</c:v>
              </c:pt>
              <c:pt idx="645">
                <c:v>1146</c:v>
              </c:pt>
              <c:pt idx="646">
                <c:v>1147</c:v>
              </c:pt>
              <c:pt idx="647">
                <c:v>1148</c:v>
              </c:pt>
              <c:pt idx="648">
                <c:v>1149</c:v>
              </c:pt>
              <c:pt idx="649">
                <c:v>1150</c:v>
              </c:pt>
              <c:pt idx="650">
                <c:v>1151</c:v>
              </c:pt>
              <c:pt idx="651">
                <c:v>1152</c:v>
              </c:pt>
              <c:pt idx="652">
                <c:v>1153</c:v>
              </c:pt>
              <c:pt idx="653">
                <c:v>1154</c:v>
              </c:pt>
              <c:pt idx="654">
                <c:v>1155</c:v>
              </c:pt>
              <c:pt idx="655">
                <c:v>1156</c:v>
              </c:pt>
              <c:pt idx="656">
                <c:v>1157</c:v>
              </c:pt>
              <c:pt idx="657">
                <c:v>1158</c:v>
              </c:pt>
              <c:pt idx="658">
                <c:v>1159</c:v>
              </c:pt>
              <c:pt idx="659">
                <c:v>1160</c:v>
              </c:pt>
              <c:pt idx="660">
                <c:v>1161</c:v>
              </c:pt>
              <c:pt idx="661">
                <c:v>1162</c:v>
              </c:pt>
              <c:pt idx="662">
                <c:v>1163</c:v>
              </c:pt>
              <c:pt idx="663">
                <c:v>1164</c:v>
              </c:pt>
              <c:pt idx="664">
                <c:v>1165</c:v>
              </c:pt>
              <c:pt idx="665">
                <c:v>1166</c:v>
              </c:pt>
              <c:pt idx="666">
                <c:v>1167</c:v>
              </c:pt>
              <c:pt idx="667">
                <c:v>1168</c:v>
              </c:pt>
              <c:pt idx="668">
                <c:v>1169</c:v>
              </c:pt>
              <c:pt idx="669">
                <c:v>1170</c:v>
              </c:pt>
              <c:pt idx="670">
                <c:v>1171</c:v>
              </c:pt>
              <c:pt idx="671">
                <c:v>1172</c:v>
              </c:pt>
              <c:pt idx="672">
                <c:v>1173</c:v>
              </c:pt>
              <c:pt idx="673">
                <c:v>1174</c:v>
              </c:pt>
              <c:pt idx="674">
                <c:v>1175</c:v>
              </c:pt>
              <c:pt idx="675">
                <c:v>1176</c:v>
              </c:pt>
              <c:pt idx="676">
                <c:v>1177</c:v>
              </c:pt>
              <c:pt idx="677">
                <c:v>1178</c:v>
              </c:pt>
              <c:pt idx="678">
                <c:v>1179</c:v>
              </c:pt>
              <c:pt idx="679">
                <c:v>1180</c:v>
              </c:pt>
              <c:pt idx="680">
                <c:v>1181</c:v>
              </c:pt>
              <c:pt idx="681">
                <c:v>1182</c:v>
              </c:pt>
              <c:pt idx="682">
                <c:v>1183</c:v>
              </c:pt>
              <c:pt idx="683">
                <c:v>1184</c:v>
              </c:pt>
              <c:pt idx="684">
                <c:v>1185</c:v>
              </c:pt>
              <c:pt idx="685">
                <c:v>1186</c:v>
              </c:pt>
              <c:pt idx="686">
                <c:v>1187</c:v>
              </c:pt>
              <c:pt idx="687">
                <c:v>1188</c:v>
              </c:pt>
              <c:pt idx="688">
                <c:v>1189</c:v>
              </c:pt>
              <c:pt idx="689">
                <c:v>1190</c:v>
              </c:pt>
              <c:pt idx="690">
                <c:v>1191</c:v>
              </c:pt>
              <c:pt idx="691">
                <c:v>1192</c:v>
              </c:pt>
              <c:pt idx="692">
                <c:v>1193</c:v>
              </c:pt>
              <c:pt idx="693">
                <c:v>1194</c:v>
              </c:pt>
              <c:pt idx="694">
                <c:v>1195</c:v>
              </c:pt>
              <c:pt idx="695">
                <c:v>1196</c:v>
              </c:pt>
              <c:pt idx="696">
                <c:v>1197</c:v>
              </c:pt>
              <c:pt idx="697">
                <c:v>1198</c:v>
              </c:pt>
              <c:pt idx="698">
                <c:v>1199</c:v>
              </c:pt>
              <c:pt idx="699">
                <c:v>1200</c:v>
              </c:pt>
              <c:pt idx="700">
                <c:v>1201</c:v>
              </c:pt>
              <c:pt idx="701">
                <c:v>1202</c:v>
              </c:pt>
              <c:pt idx="702">
                <c:v>1203</c:v>
              </c:pt>
              <c:pt idx="703">
                <c:v>1204</c:v>
              </c:pt>
              <c:pt idx="704">
                <c:v>1205</c:v>
              </c:pt>
              <c:pt idx="705">
                <c:v>1206</c:v>
              </c:pt>
              <c:pt idx="706">
                <c:v>1207</c:v>
              </c:pt>
              <c:pt idx="707">
                <c:v>1208</c:v>
              </c:pt>
              <c:pt idx="708">
                <c:v>1209</c:v>
              </c:pt>
              <c:pt idx="709">
                <c:v>1210</c:v>
              </c:pt>
              <c:pt idx="710">
                <c:v>1211</c:v>
              </c:pt>
              <c:pt idx="711">
                <c:v>1212</c:v>
              </c:pt>
              <c:pt idx="712">
                <c:v>1213</c:v>
              </c:pt>
              <c:pt idx="713">
                <c:v>1214</c:v>
              </c:pt>
              <c:pt idx="714">
                <c:v>1215</c:v>
              </c:pt>
              <c:pt idx="715">
                <c:v>1216</c:v>
              </c:pt>
              <c:pt idx="716">
                <c:v>1217</c:v>
              </c:pt>
              <c:pt idx="717">
                <c:v>1218</c:v>
              </c:pt>
              <c:pt idx="718">
                <c:v>1219</c:v>
              </c:pt>
              <c:pt idx="719">
                <c:v>1220</c:v>
              </c:pt>
              <c:pt idx="720">
                <c:v>1221</c:v>
              </c:pt>
              <c:pt idx="721">
                <c:v>1222</c:v>
              </c:pt>
              <c:pt idx="722">
                <c:v>1223</c:v>
              </c:pt>
              <c:pt idx="723">
                <c:v>1224</c:v>
              </c:pt>
              <c:pt idx="724">
                <c:v>1225</c:v>
              </c:pt>
              <c:pt idx="725">
                <c:v>1226</c:v>
              </c:pt>
              <c:pt idx="726">
                <c:v>1227</c:v>
              </c:pt>
              <c:pt idx="727">
                <c:v>1228</c:v>
              </c:pt>
              <c:pt idx="728">
                <c:v>1229</c:v>
              </c:pt>
              <c:pt idx="729">
                <c:v>1230</c:v>
              </c:pt>
              <c:pt idx="730">
                <c:v>1231</c:v>
              </c:pt>
              <c:pt idx="731">
                <c:v>1232</c:v>
              </c:pt>
              <c:pt idx="732">
                <c:v>1233</c:v>
              </c:pt>
              <c:pt idx="733">
                <c:v>1234</c:v>
              </c:pt>
              <c:pt idx="734">
                <c:v>1235</c:v>
              </c:pt>
              <c:pt idx="735">
                <c:v>1236</c:v>
              </c:pt>
              <c:pt idx="736">
                <c:v>1237</c:v>
              </c:pt>
              <c:pt idx="737">
                <c:v>1238</c:v>
              </c:pt>
              <c:pt idx="738">
                <c:v>1239</c:v>
              </c:pt>
              <c:pt idx="739">
                <c:v>1240</c:v>
              </c:pt>
              <c:pt idx="740">
                <c:v>1241</c:v>
              </c:pt>
              <c:pt idx="741">
                <c:v>1242</c:v>
              </c:pt>
              <c:pt idx="742">
                <c:v>1243</c:v>
              </c:pt>
              <c:pt idx="743">
                <c:v>1244</c:v>
              </c:pt>
              <c:pt idx="744">
                <c:v>1245</c:v>
              </c:pt>
              <c:pt idx="745">
                <c:v>1246</c:v>
              </c:pt>
              <c:pt idx="746">
                <c:v>1247</c:v>
              </c:pt>
              <c:pt idx="747">
                <c:v>1248</c:v>
              </c:pt>
              <c:pt idx="748">
                <c:v>1249</c:v>
              </c:pt>
              <c:pt idx="749">
                <c:v>1250</c:v>
              </c:pt>
              <c:pt idx="750">
                <c:v>1251</c:v>
              </c:pt>
              <c:pt idx="751">
                <c:v>1252</c:v>
              </c:pt>
              <c:pt idx="752">
                <c:v>1253</c:v>
              </c:pt>
              <c:pt idx="753">
                <c:v>1254</c:v>
              </c:pt>
              <c:pt idx="754">
                <c:v>1255</c:v>
              </c:pt>
              <c:pt idx="755">
                <c:v>1256</c:v>
              </c:pt>
              <c:pt idx="756">
                <c:v>1257</c:v>
              </c:pt>
              <c:pt idx="757">
                <c:v>1258</c:v>
              </c:pt>
              <c:pt idx="758">
                <c:v>1259</c:v>
              </c:pt>
              <c:pt idx="759">
                <c:v>1260</c:v>
              </c:pt>
              <c:pt idx="760">
                <c:v>1261</c:v>
              </c:pt>
              <c:pt idx="761">
                <c:v>1262</c:v>
              </c:pt>
              <c:pt idx="762">
                <c:v>1263</c:v>
              </c:pt>
              <c:pt idx="763">
                <c:v>1264</c:v>
              </c:pt>
              <c:pt idx="764">
                <c:v>1265</c:v>
              </c:pt>
              <c:pt idx="765">
                <c:v>1266</c:v>
              </c:pt>
              <c:pt idx="766">
                <c:v>1267</c:v>
              </c:pt>
              <c:pt idx="767">
                <c:v>1268</c:v>
              </c:pt>
              <c:pt idx="768">
                <c:v>1269</c:v>
              </c:pt>
              <c:pt idx="769">
                <c:v>1270</c:v>
              </c:pt>
              <c:pt idx="770">
                <c:v>1271</c:v>
              </c:pt>
              <c:pt idx="771">
                <c:v>1272</c:v>
              </c:pt>
              <c:pt idx="772">
                <c:v>1273</c:v>
              </c:pt>
              <c:pt idx="773">
                <c:v>1274</c:v>
              </c:pt>
              <c:pt idx="774">
                <c:v>1275</c:v>
              </c:pt>
              <c:pt idx="775">
                <c:v>1276</c:v>
              </c:pt>
              <c:pt idx="776">
                <c:v>1277</c:v>
              </c:pt>
              <c:pt idx="777">
                <c:v>1278</c:v>
              </c:pt>
              <c:pt idx="778">
                <c:v>1279</c:v>
              </c:pt>
              <c:pt idx="779">
                <c:v>1280</c:v>
              </c:pt>
              <c:pt idx="780">
                <c:v>1281</c:v>
              </c:pt>
              <c:pt idx="781">
                <c:v>1282</c:v>
              </c:pt>
              <c:pt idx="782">
                <c:v>1283</c:v>
              </c:pt>
              <c:pt idx="783">
                <c:v>1284</c:v>
              </c:pt>
              <c:pt idx="784">
                <c:v>1285</c:v>
              </c:pt>
              <c:pt idx="785">
                <c:v>1286</c:v>
              </c:pt>
              <c:pt idx="786">
                <c:v>1287</c:v>
              </c:pt>
              <c:pt idx="787">
                <c:v>1288</c:v>
              </c:pt>
              <c:pt idx="788">
                <c:v>1289</c:v>
              </c:pt>
              <c:pt idx="789">
                <c:v>1290</c:v>
              </c:pt>
              <c:pt idx="790">
                <c:v>1291</c:v>
              </c:pt>
              <c:pt idx="791">
                <c:v>1292</c:v>
              </c:pt>
              <c:pt idx="792">
                <c:v>1293</c:v>
              </c:pt>
              <c:pt idx="793">
                <c:v>1294</c:v>
              </c:pt>
              <c:pt idx="794">
                <c:v>1295</c:v>
              </c:pt>
              <c:pt idx="795">
                <c:v>1296</c:v>
              </c:pt>
              <c:pt idx="796">
                <c:v>1297</c:v>
              </c:pt>
              <c:pt idx="797">
                <c:v>1298</c:v>
              </c:pt>
              <c:pt idx="798">
                <c:v>1299</c:v>
              </c:pt>
              <c:pt idx="799">
                <c:v>1300</c:v>
              </c:pt>
              <c:pt idx="800">
                <c:v>1301</c:v>
              </c:pt>
              <c:pt idx="801">
                <c:v>1302</c:v>
              </c:pt>
              <c:pt idx="802">
                <c:v>1303</c:v>
              </c:pt>
              <c:pt idx="803">
                <c:v>1304</c:v>
              </c:pt>
              <c:pt idx="804">
                <c:v>1305</c:v>
              </c:pt>
              <c:pt idx="805">
                <c:v>1306</c:v>
              </c:pt>
              <c:pt idx="806">
                <c:v>1307</c:v>
              </c:pt>
              <c:pt idx="807">
                <c:v>1308</c:v>
              </c:pt>
              <c:pt idx="808">
                <c:v>1309</c:v>
              </c:pt>
              <c:pt idx="809">
                <c:v>1310</c:v>
              </c:pt>
              <c:pt idx="810">
                <c:v>1311</c:v>
              </c:pt>
              <c:pt idx="811">
                <c:v>1312</c:v>
              </c:pt>
              <c:pt idx="812">
                <c:v>1313</c:v>
              </c:pt>
              <c:pt idx="813">
                <c:v>1314</c:v>
              </c:pt>
              <c:pt idx="814">
                <c:v>1315</c:v>
              </c:pt>
              <c:pt idx="815">
                <c:v>1316</c:v>
              </c:pt>
              <c:pt idx="816">
                <c:v>1317</c:v>
              </c:pt>
              <c:pt idx="817">
                <c:v>1318</c:v>
              </c:pt>
              <c:pt idx="818">
                <c:v>1319</c:v>
              </c:pt>
              <c:pt idx="819">
                <c:v>1320</c:v>
              </c:pt>
              <c:pt idx="820">
                <c:v>1321</c:v>
              </c:pt>
              <c:pt idx="821">
                <c:v>1322</c:v>
              </c:pt>
              <c:pt idx="822">
                <c:v>1323</c:v>
              </c:pt>
              <c:pt idx="823">
                <c:v>1324</c:v>
              </c:pt>
              <c:pt idx="824">
                <c:v>1325</c:v>
              </c:pt>
              <c:pt idx="825">
                <c:v>1326</c:v>
              </c:pt>
              <c:pt idx="826">
                <c:v>1327</c:v>
              </c:pt>
              <c:pt idx="827">
                <c:v>1328</c:v>
              </c:pt>
              <c:pt idx="828">
                <c:v>1329</c:v>
              </c:pt>
              <c:pt idx="829">
                <c:v>1330</c:v>
              </c:pt>
              <c:pt idx="830">
                <c:v>1331</c:v>
              </c:pt>
              <c:pt idx="831">
                <c:v>1332</c:v>
              </c:pt>
              <c:pt idx="832">
                <c:v>1333</c:v>
              </c:pt>
              <c:pt idx="833">
                <c:v>1334</c:v>
              </c:pt>
              <c:pt idx="834">
                <c:v>1335</c:v>
              </c:pt>
              <c:pt idx="835">
                <c:v>1336</c:v>
              </c:pt>
              <c:pt idx="836">
                <c:v>1337</c:v>
              </c:pt>
              <c:pt idx="837">
                <c:v>1338</c:v>
              </c:pt>
              <c:pt idx="838">
                <c:v>1339</c:v>
              </c:pt>
              <c:pt idx="839">
                <c:v>1340</c:v>
              </c:pt>
              <c:pt idx="840">
                <c:v>1341</c:v>
              </c:pt>
              <c:pt idx="841">
                <c:v>1342</c:v>
              </c:pt>
              <c:pt idx="842">
                <c:v>1343</c:v>
              </c:pt>
              <c:pt idx="843">
                <c:v>1344</c:v>
              </c:pt>
              <c:pt idx="844">
                <c:v>1345</c:v>
              </c:pt>
              <c:pt idx="845">
                <c:v>1346</c:v>
              </c:pt>
              <c:pt idx="846">
                <c:v>1347</c:v>
              </c:pt>
              <c:pt idx="847">
                <c:v>1348</c:v>
              </c:pt>
              <c:pt idx="848">
                <c:v>1349</c:v>
              </c:pt>
              <c:pt idx="849">
                <c:v>1350</c:v>
              </c:pt>
              <c:pt idx="850">
                <c:v>1351</c:v>
              </c:pt>
              <c:pt idx="851">
                <c:v>1352</c:v>
              </c:pt>
              <c:pt idx="852">
                <c:v>1353</c:v>
              </c:pt>
              <c:pt idx="853">
                <c:v>1354</c:v>
              </c:pt>
              <c:pt idx="854">
                <c:v>1355</c:v>
              </c:pt>
              <c:pt idx="855">
                <c:v>1356</c:v>
              </c:pt>
              <c:pt idx="856">
                <c:v>1357</c:v>
              </c:pt>
              <c:pt idx="857">
                <c:v>1358</c:v>
              </c:pt>
              <c:pt idx="858">
                <c:v>1359</c:v>
              </c:pt>
              <c:pt idx="859">
                <c:v>1360</c:v>
              </c:pt>
              <c:pt idx="860">
                <c:v>1361</c:v>
              </c:pt>
              <c:pt idx="861">
                <c:v>1362</c:v>
              </c:pt>
              <c:pt idx="862">
                <c:v>1363</c:v>
              </c:pt>
              <c:pt idx="863">
                <c:v>1364</c:v>
              </c:pt>
              <c:pt idx="864">
                <c:v>1365</c:v>
              </c:pt>
              <c:pt idx="865">
                <c:v>1366</c:v>
              </c:pt>
              <c:pt idx="866">
                <c:v>1367</c:v>
              </c:pt>
              <c:pt idx="867">
                <c:v>1368</c:v>
              </c:pt>
              <c:pt idx="868">
                <c:v>1369</c:v>
              </c:pt>
              <c:pt idx="869">
                <c:v>1370</c:v>
              </c:pt>
              <c:pt idx="870">
                <c:v>1371</c:v>
              </c:pt>
              <c:pt idx="871">
                <c:v>1372</c:v>
              </c:pt>
              <c:pt idx="872">
                <c:v>1373</c:v>
              </c:pt>
              <c:pt idx="873">
                <c:v>1374</c:v>
              </c:pt>
              <c:pt idx="874">
                <c:v>1375</c:v>
              </c:pt>
              <c:pt idx="875">
                <c:v>1376</c:v>
              </c:pt>
              <c:pt idx="876">
                <c:v>1377</c:v>
              </c:pt>
              <c:pt idx="877">
                <c:v>1378</c:v>
              </c:pt>
              <c:pt idx="878">
                <c:v>1379</c:v>
              </c:pt>
              <c:pt idx="879">
                <c:v>1380</c:v>
              </c:pt>
              <c:pt idx="880">
                <c:v>1381</c:v>
              </c:pt>
              <c:pt idx="881">
                <c:v>1382</c:v>
              </c:pt>
              <c:pt idx="882">
                <c:v>1383</c:v>
              </c:pt>
              <c:pt idx="883">
                <c:v>1384</c:v>
              </c:pt>
              <c:pt idx="884">
                <c:v>1385</c:v>
              </c:pt>
              <c:pt idx="885">
                <c:v>1386</c:v>
              </c:pt>
              <c:pt idx="886">
                <c:v>1387</c:v>
              </c:pt>
              <c:pt idx="887">
                <c:v>1388</c:v>
              </c:pt>
              <c:pt idx="888">
                <c:v>1389</c:v>
              </c:pt>
              <c:pt idx="889">
                <c:v>1390</c:v>
              </c:pt>
              <c:pt idx="890">
                <c:v>1391</c:v>
              </c:pt>
              <c:pt idx="891">
                <c:v>1392</c:v>
              </c:pt>
              <c:pt idx="892">
                <c:v>1393</c:v>
              </c:pt>
              <c:pt idx="893">
                <c:v>1394</c:v>
              </c:pt>
              <c:pt idx="894">
                <c:v>1395</c:v>
              </c:pt>
              <c:pt idx="895">
                <c:v>1396</c:v>
              </c:pt>
              <c:pt idx="896">
                <c:v>1397</c:v>
              </c:pt>
              <c:pt idx="897">
                <c:v>1398</c:v>
              </c:pt>
              <c:pt idx="898">
                <c:v>1399</c:v>
              </c:pt>
              <c:pt idx="899">
                <c:v>1400</c:v>
              </c:pt>
              <c:pt idx="900">
                <c:v>1401</c:v>
              </c:pt>
              <c:pt idx="901">
                <c:v>1402</c:v>
              </c:pt>
              <c:pt idx="902">
                <c:v>1403</c:v>
              </c:pt>
              <c:pt idx="903">
                <c:v>1404</c:v>
              </c:pt>
              <c:pt idx="904">
                <c:v>1405</c:v>
              </c:pt>
              <c:pt idx="905">
                <c:v>1406</c:v>
              </c:pt>
              <c:pt idx="906">
                <c:v>1407</c:v>
              </c:pt>
              <c:pt idx="907">
                <c:v>1408</c:v>
              </c:pt>
              <c:pt idx="908">
                <c:v>1409</c:v>
              </c:pt>
              <c:pt idx="909">
                <c:v>1410</c:v>
              </c:pt>
              <c:pt idx="910">
                <c:v>1411</c:v>
              </c:pt>
              <c:pt idx="911">
                <c:v>1412</c:v>
              </c:pt>
              <c:pt idx="912">
                <c:v>1413</c:v>
              </c:pt>
              <c:pt idx="913">
                <c:v>1414</c:v>
              </c:pt>
              <c:pt idx="914">
                <c:v>1415</c:v>
              </c:pt>
              <c:pt idx="915">
                <c:v>1416</c:v>
              </c:pt>
              <c:pt idx="916">
                <c:v>1417</c:v>
              </c:pt>
              <c:pt idx="917">
                <c:v>1418</c:v>
              </c:pt>
              <c:pt idx="918">
                <c:v>1419</c:v>
              </c:pt>
              <c:pt idx="919">
                <c:v>1420</c:v>
              </c:pt>
              <c:pt idx="920">
                <c:v>1421</c:v>
              </c:pt>
              <c:pt idx="921">
                <c:v>1422</c:v>
              </c:pt>
              <c:pt idx="922">
                <c:v>1423</c:v>
              </c:pt>
              <c:pt idx="923">
                <c:v>1424</c:v>
              </c:pt>
              <c:pt idx="924">
                <c:v>1425</c:v>
              </c:pt>
              <c:pt idx="925">
                <c:v>1426</c:v>
              </c:pt>
              <c:pt idx="926">
                <c:v>1427</c:v>
              </c:pt>
              <c:pt idx="927">
                <c:v>1428</c:v>
              </c:pt>
              <c:pt idx="928">
                <c:v>1429</c:v>
              </c:pt>
              <c:pt idx="929">
                <c:v>1430</c:v>
              </c:pt>
              <c:pt idx="930">
                <c:v>1431</c:v>
              </c:pt>
              <c:pt idx="931">
                <c:v>1432</c:v>
              </c:pt>
              <c:pt idx="932">
                <c:v>1433</c:v>
              </c:pt>
              <c:pt idx="933">
                <c:v>1434</c:v>
              </c:pt>
              <c:pt idx="934">
                <c:v>1435</c:v>
              </c:pt>
              <c:pt idx="935">
                <c:v>1436</c:v>
              </c:pt>
              <c:pt idx="936">
                <c:v>1437</c:v>
              </c:pt>
              <c:pt idx="937">
                <c:v>1438</c:v>
              </c:pt>
              <c:pt idx="938">
                <c:v>1439</c:v>
              </c:pt>
              <c:pt idx="939">
                <c:v>1440</c:v>
              </c:pt>
              <c:pt idx="940">
                <c:v>1441</c:v>
              </c:pt>
              <c:pt idx="941">
                <c:v>1442</c:v>
              </c:pt>
              <c:pt idx="942">
                <c:v>1443</c:v>
              </c:pt>
              <c:pt idx="943">
                <c:v>1444</c:v>
              </c:pt>
              <c:pt idx="944">
                <c:v>1445</c:v>
              </c:pt>
              <c:pt idx="945">
                <c:v>1446</c:v>
              </c:pt>
              <c:pt idx="946">
                <c:v>1447</c:v>
              </c:pt>
              <c:pt idx="947">
                <c:v>1448</c:v>
              </c:pt>
              <c:pt idx="948">
                <c:v>1449</c:v>
              </c:pt>
              <c:pt idx="949">
                <c:v>1450</c:v>
              </c:pt>
              <c:pt idx="950">
                <c:v>1451</c:v>
              </c:pt>
              <c:pt idx="951">
                <c:v>1452</c:v>
              </c:pt>
              <c:pt idx="952">
                <c:v>1453</c:v>
              </c:pt>
              <c:pt idx="953">
                <c:v>1454</c:v>
              </c:pt>
              <c:pt idx="954">
                <c:v>1455</c:v>
              </c:pt>
              <c:pt idx="955">
                <c:v>1456</c:v>
              </c:pt>
              <c:pt idx="956">
                <c:v>1457</c:v>
              </c:pt>
              <c:pt idx="957">
                <c:v>1458</c:v>
              </c:pt>
              <c:pt idx="958">
                <c:v>1459</c:v>
              </c:pt>
              <c:pt idx="959">
                <c:v>1460</c:v>
              </c:pt>
              <c:pt idx="960">
                <c:v>1461</c:v>
              </c:pt>
              <c:pt idx="961">
                <c:v>1462</c:v>
              </c:pt>
              <c:pt idx="962">
                <c:v>1463</c:v>
              </c:pt>
              <c:pt idx="963">
                <c:v>1464</c:v>
              </c:pt>
              <c:pt idx="964">
                <c:v>1465</c:v>
              </c:pt>
              <c:pt idx="965">
                <c:v>1466</c:v>
              </c:pt>
              <c:pt idx="966">
                <c:v>1467</c:v>
              </c:pt>
              <c:pt idx="967">
                <c:v>1468</c:v>
              </c:pt>
              <c:pt idx="968">
                <c:v>1469</c:v>
              </c:pt>
              <c:pt idx="969">
                <c:v>1470</c:v>
              </c:pt>
              <c:pt idx="970">
                <c:v>1471</c:v>
              </c:pt>
              <c:pt idx="971">
                <c:v>1472</c:v>
              </c:pt>
              <c:pt idx="972">
                <c:v>1473</c:v>
              </c:pt>
              <c:pt idx="973">
                <c:v>1474</c:v>
              </c:pt>
              <c:pt idx="974">
                <c:v>1475</c:v>
              </c:pt>
              <c:pt idx="975">
                <c:v>1476</c:v>
              </c:pt>
              <c:pt idx="976">
                <c:v>1477</c:v>
              </c:pt>
              <c:pt idx="977">
                <c:v>1478</c:v>
              </c:pt>
              <c:pt idx="978">
                <c:v>1479</c:v>
              </c:pt>
              <c:pt idx="979">
                <c:v>1480</c:v>
              </c:pt>
              <c:pt idx="980">
                <c:v>1481</c:v>
              </c:pt>
              <c:pt idx="981">
                <c:v>1482</c:v>
              </c:pt>
              <c:pt idx="982">
                <c:v>1483</c:v>
              </c:pt>
              <c:pt idx="983">
                <c:v>1484</c:v>
              </c:pt>
              <c:pt idx="984">
                <c:v>1485</c:v>
              </c:pt>
              <c:pt idx="985">
                <c:v>1486</c:v>
              </c:pt>
              <c:pt idx="986">
                <c:v>1487</c:v>
              </c:pt>
              <c:pt idx="987">
                <c:v>1488</c:v>
              </c:pt>
              <c:pt idx="988">
                <c:v>1489</c:v>
              </c:pt>
              <c:pt idx="989">
                <c:v>1490</c:v>
              </c:pt>
              <c:pt idx="990">
                <c:v>1491</c:v>
              </c:pt>
              <c:pt idx="991">
                <c:v>1492</c:v>
              </c:pt>
              <c:pt idx="992">
                <c:v>1493</c:v>
              </c:pt>
              <c:pt idx="993">
                <c:v>1494</c:v>
              </c:pt>
              <c:pt idx="994">
                <c:v>1495</c:v>
              </c:pt>
              <c:pt idx="995">
                <c:v>1496</c:v>
              </c:pt>
              <c:pt idx="996">
                <c:v>1497</c:v>
              </c:pt>
              <c:pt idx="997">
                <c:v>1498</c:v>
              </c:pt>
              <c:pt idx="998">
                <c:v>1499</c:v>
              </c:pt>
              <c:pt idx="999">
                <c:v>1500</c:v>
              </c:pt>
              <c:pt idx="1000">
                <c:v>1501</c:v>
              </c:pt>
              <c:pt idx="1001">
                <c:v>1502</c:v>
              </c:pt>
              <c:pt idx="1002">
                <c:v>1503</c:v>
              </c:pt>
              <c:pt idx="1003">
                <c:v>1504</c:v>
              </c:pt>
              <c:pt idx="1004">
                <c:v>1505</c:v>
              </c:pt>
              <c:pt idx="1005">
                <c:v>1506</c:v>
              </c:pt>
              <c:pt idx="1006">
                <c:v>1507</c:v>
              </c:pt>
              <c:pt idx="1007">
                <c:v>1508</c:v>
              </c:pt>
              <c:pt idx="1008">
                <c:v>1509</c:v>
              </c:pt>
              <c:pt idx="1009">
                <c:v>1510</c:v>
              </c:pt>
              <c:pt idx="1010">
                <c:v>1511</c:v>
              </c:pt>
              <c:pt idx="1011">
                <c:v>1512</c:v>
              </c:pt>
              <c:pt idx="1012">
                <c:v>1513</c:v>
              </c:pt>
              <c:pt idx="1013">
                <c:v>1514</c:v>
              </c:pt>
              <c:pt idx="1014">
                <c:v>1515</c:v>
              </c:pt>
              <c:pt idx="1015">
                <c:v>1516</c:v>
              </c:pt>
              <c:pt idx="1016">
                <c:v>1517</c:v>
              </c:pt>
              <c:pt idx="1017">
                <c:v>1518</c:v>
              </c:pt>
              <c:pt idx="1018">
                <c:v>1519</c:v>
              </c:pt>
              <c:pt idx="1019">
                <c:v>1520</c:v>
              </c:pt>
              <c:pt idx="1020">
                <c:v>1521</c:v>
              </c:pt>
              <c:pt idx="1021">
                <c:v>1522</c:v>
              </c:pt>
              <c:pt idx="1022">
                <c:v>1523</c:v>
              </c:pt>
              <c:pt idx="1023">
                <c:v>1524</c:v>
              </c:pt>
              <c:pt idx="1024">
                <c:v>1525</c:v>
              </c:pt>
              <c:pt idx="1025">
                <c:v>1526</c:v>
              </c:pt>
              <c:pt idx="1026">
                <c:v>1527</c:v>
              </c:pt>
              <c:pt idx="1027">
                <c:v>1528</c:v>
              </c:pt>
              <c:pt idx="1028">
                <c:v>1529</c:v>
              </c:pt>
              <c:pt idx="1029">
                <c:v>1530</c:v>
              </c:pt>
              <c:pt idx="1030">
                <c:v>1531</c:v>
              </c:pt>
              <c:pt idx="1031">
                <c:v>1532</c:v>
              </c:pt>
              <c:pt idx="1032">
                <c:v>1533</c:v>
              </c:pt>
              <c:pt idx="1033">
                <c:v>1534</c:v>
              </c:pt>
              <c:pt idx="1034">
                <c:v>1535</c:v>
              </c:pt>
              <c:pt idx="1035">
                <c:v>1536</c:v>
              </c:pt>
              <c:pt idx="1036">
                <c:v>1537</c:v>
              </c:pt>
              <c:pt idx="1037">
                <c:v>1538</c:v>
              </c:pt>
              <c:pt idx="1038">
                <c:v>1539</c:v>
              </c:pt>
              <c:pt idx="1039">
                <c:v>1540</c:v>
              </c:pt>
              <c:pt idx="1040">
                <c:v>1541</c:v>
              </c:pt>
              <c:pt idx="1041">
                <c:v>1542</c:v>
              </c:pt>
              <c:pt idx="1042">
                <c:v>1543</c:v>
              </c:pt>
              <c:pt idx="1043">
                <c:v>1544</c:v>
              </c:pt>
              <c:pt idx="1044">
                <c:v>1545</c:v>
              </c:pt>
              <c:pt idx="1045">
                <c:v>1546</c:v>
              </c:pt>
              <c:pt idx="1046">
                <c:v>1547</c:v>
              </c:pt>
              <c:pt idx="1047">
                <c:v>1548</c:v>
              </c:pt>
              <c:pt idx="1048">
                <c:v>1549</c:v>
              </c:pt>
              <c:pt idx="1049">
                <c:v>1550</c:v>
              </c:pt>
              <c:pt idx="1050">
                <c:v>1551</c:v>
              </c:pt>
              <c:pt idx="1051">
                <c:v>1552</c:v>
              </c:pt>
              <c:pt idx="1052">
                <c:v>1553</c:v>
              </c:pt>
              <c:pt idx="1053">
                <c:v>1554</c:v>
              </c:pt>
              <c:pt idx="1054">
                <c:v>1555</c:v>
              </c:pt>
              <c:pt idx="1055">
                <c:v>1556</c:v>
              </c:pt>
              <c:pt idx="1056">
                <c:v>1557</c:v>
              </c:pt>
              <c:pt idx="1057">
                <c:v>1558</c:v>
              </c:pt>
              <c:pt idx="1058">
                <c:v>1559</c:v>
              </c:pt>
              <c:pt idx="1059">
                <c:v>1560</c:v>
              </c:pt>
              <c:pt idx="1060">
                <c:v>1561</c:v>
              </c:pt>
              <c:pt idx="1061">
                <c:v>1562</c:v>
              </c:pt>
              <c:pt idx="1062">
                <c:v>1563</c:v>
              </c:pt>
              <c:pt idx="1063">
                <c:v>1564</c:v>
              </c:pt>
              <c:pt idx="1064">
                <c:v>1565</c:v>
              </c:pt>
              <c:pt idx="1065">
                <c:v>1566</c:v>
              </c:pt>
              <c:pt idx="1066">
                <c:v>1567</c:v>
              </c:pt>
              <c:pt idx="1067">
                <c:v>1568</c:v>
              </c:pt>
              <c:pt idx="1068">
                <c:v>1569</c:v>
              </c:pt>
              <c:pt idx="1069">
                <c:v>1570</c:v>
              </c:pt>
              <c:pt idx="1070">
                <c:v>1571</c:v>
              </c:pt>
              <c:pt idx="1071">
                <c:v>1572</c:v>
              </c:pt>
              <c:pt idx="1072">
                <c:v>1573</c:v>
              </c:pt>
              <c:pt idx="1073">
                <c:v>1574</c:v>
              </c:pt>
              <c:pt idx="1074">
                <c:v>1575</c:v>
              </c:pt>
              <c:pt idx="1075">
                <c:v>1576</c:v>
              </c:pt>
              <c:pt idx="1076">
                <c:v>1577</c:v>
              </c:pt>
              <c:pt idx="1077">
                <c:v>1578</c:v>
              </c:pt>
              <c:pt idx="1078">
                <c:v>1579</c:v>
              </c:pt>
              <c:pt idx="1079">
                <c:v>1580</c:v>
              </c:pt>
              <c:pt idx="1080">
                <c:v>1581</c:v>
              </c:pt>
              <c:pt idx="1081">
                <c:v>1582</c:v>
              </c:pt>
              <c:pt idx="1082">
                <c:v>1583</c:v>
              </c:pt>
              <c:pt idx="1083">
                <c:v>1584</c:v>
              </c:pt>
              <c:pt idx="1084">
                <c:v>1585</c:v>
              </c:pt>
              <c:pt idx="1085">
                <c:v>1586</c:v>
              </c:pt>
              <c:pt idx="1086">
                <c:v>1587</c:v>
              </c:pt>
              <c:pt idx="1087">
                <c:v>1588</c:v>
              </c:pt>
              <c:pt idx="1088">
                <c:v>1589</c:v>
              </c:pt>
              <c:pt idx="1089">
                <c:v>1590</c:v>
              </c:pt>
              <c:pt idx="1090">
                <c:v>1591</c:v>
              </c:pt>
              <c:pt idx="1091">
                <c:v>1592</c:v>
              </c:pt>
              <c:pt idx="1092">
                <c:v>1593</c:v>
              </c:pt>
              <c:pt idx="1093">
                <c:v>1594</c:v>
              </c:pt>
              <c:pt idx="1094">
                <c:v>1595</c:v>
              </c:pt>
              <c:pt idx="1095">
                <c:v>1596</c:v>
              </c:pt>
              <c:pt idx="1096">
                <c:v>1597</c:v>
              </c:pt>
              <c:pt idx="1097">
                <c:v>1598</c:v>
              </c:pt>
              <c:pt idx="1098">
                <c:v>1599</c:v>
              </c:pt>
              <c:pt idx="1099">
                <c:v>1600</c:v>
              </c:pt>
              <c:pt idx="1100">
                <c:v>1601</c:v>
              </c:pt>
              <c:pt idx="1101">
                <c:v>1602</c:v>
              </c:pt>
              <c:pt idx="1102">
                <c:v>1603</c:v>
              </c:pt>
              <c:pt idx="1103">
                <c:v>1604</c:v>
              </c:pt>
              <c:pt idx="1104">
                <c:v>1605</c:v>
              </c:pt>
              <c:pt idx="1105">
                <c:v>1606</c:v>
              </c:pt>
              <c:pt idx="1106">
                <c:v>1607</c:v>
              </c:pt>
              <c:pt idx="1107">
                <c:v>1608</c:v>
              </c:pt>
              <c:pt idx="1108">
                <c:v>1609</c:v>
              </c:pt>
              <c:pt idx="1109">
                <c:v>1610</c:v>
              </c:pt>
              <c:pt idx="1110">
                <c:v>1611</c:v>
              </c:pt>
              <c:pt idx="1111">
                <c:v>1612</c:v>
              </c:pt>
              <c:pt idx="1112">
                <c:v>1613</c:v>
              </c:pt>
              <c:pt idx="1113">
                <c:v>1614</c:v>
              </c:pt>
              <c:pt idx="1114">
                <c:v>1615</c:v>
              </c:pt>
              <c:pt idx="1115">
                <c:v>1616</c:v>
              </c:pt>
              <c:pt idx="1116">
                <c:v>1617</c:v>
              </c:pt>
              <c:pt idx="1117">
                <c:v>1618</c:v>
              </c:pt>
              <c:pt idx="1118">
                <c:v>1619</c:v>
              </c:pt>
              <c:pt idx="1119">
                <c:v>1620</c:v>
              </c:pt>
              <c:pt idx="1120">
                <c:v>1621</c:v>
              </c:pt>
              <c:pt idx="1121">
                <c:v>1622</c:v>
              </c:pt>
              <c:pt idx="1122">
                <c:v>1623</c:v>
              </c:pt>
              <c:pt idx="1123">
                <c:v>1624</c:v>
              </c:pt>
              <c:pt idx="1124">
                <c:v>1625</c:v>
              </c:pt>
              <c:pt idx="1125">
                <c:v>1626</c:v>
              </c:pt>
              <c:pt idx="1126">
                <c:v>1627</c:v>
              </c:pt>
              <c:pt idx="1127">
                <c:v>1628</c:v>
              </c:pt>
              <c:pt idx="1128">
                <c:v>1629</c:v>
              </c:pt>
              <c:pt idx="1129">
                <c:v>1630</c:v>
              </c:pt>
              <c:pt idx="1130">
                <c:v>1631</c:v>
              </c:pt>
              <c:pt idx="1131">
                <c:v>1632</c:v>
              </c:pt>
              <c:pt idx="1132">
                <c:v>1633</c:v>
              </c:pt>
              <c:pt idx="1133">
                <c:v>1634</c:v>
              </c:pt>
              <c:pt idx="1134">
                <c:v>1635</c:v>
              </c:pt>
              <c:pt idx="1135">
                <c:v>1636</c:v>
              </c:pt>
              <c:pt idx="1136">
                <c:v>1637</c:v>
              </c:pt>
              <c:pt idx="1137">
                <c:v>1638</c:v>
              </c:pt>
              <c:pt idx="1138">
                <c:v>1639</c:v>
              </c:pt>
              <c:pt idx="1139">
                <c:v>1640</c:v>
              </c:pt>
              <c:pt idx="1140">
                <c:v>1641</c:v>
              </c:pt>
              <c:pt idx="1141">
                <c:v>1642</c:v>
              </c:pt>
              <c:pt idx="1142">
                <c:v>1643</c:v>
              </c:pt>
              <c:pt idx="1143">
                <c:v>1644</c:v>
              </c:pt>
              <c:pt idx="1144">
                <c:v>1645</c:v>
              </c:pt>
              <c:pt idx="1145">
                <c:v>1646</c:v>
              </c:pt>
              <c:pt idx="1146">
                <c:v>1647</c:v>
              </c:pt>
              <c:pt idx="1147">
                <c:v>1648</c:v>
              </c:pt>
              <c:pt idx="1148">
                <c:v>1649</c:v>
              </c:pt>
              <c:pt idx="1149">
                <c:v>1650</c:v>
              </c:pt>
              <c:pt idx="1150">
                <c:v>1651</c:v>
              </c:pt>
              <c:pt idx="1151">
                <c:v>1652</c:v>
              </c:pt>
              <c:pt idx="1152">
                <c:v>1653</c:v>
              </c:pt>
              <c:pt idx="1153">
                <c:v>1654</c:v>
              </c:pt>
              <c:pt idx="1154">
                <c:v>1655</c:v>
              </c:pt>
              <c:pt idx="1155">
                <c:v>1656</c:v>
              </c:pt>
              <c:pt idx="1156">
                <c:v>1657</c:v>
              </c:pt>
              <c:pt idx="1157">
                <c:v>1658</c:v>
              </c:pt>
              <c:pt idx="1158">
                <c:v>1659</c:v>
              </c:pt>
              <c:pt idx="1159">
                <c:v>1660</c:v>
              </c:pt>
              <c:pt idx="1160">
                <c:v>1661</c:v>
              </c:pt>
              <c:pt idx="1161">
                <c:v>1662</c:v>
              </c:pt>
              <c:pt idx="1162">
                <c:v>1663</c:v>
              </c:pt>
              <c:pt idx="1163">
                <c:v>1664</c:v>
              </c:pt>
              <c:pt idx="1164">
                <c:v>1665</c:v>
              </c:pt>
              <c:pt idx="1165">
                <c:v>1666</c:v>
              </c:pt>
              <c:pt idx="1166">
                <c:v>1667</c:v>
              </c:pt>
              <c:pt idx="1167">
                <c:v>1668</c:v>
              </c:pt>
              <c:pt idx="1168">
                <c:v>1669</c:v>
              </c:pt>
              <c:pt idx="1169">
                <c:v>1670</c:v>
              </c:pt>
              <c:pt idx="1170">
                <c:v>1671</c:v>
              </c:pt>
              <c:pt idx="1171">
                <c:v>1672</c:v>
              </c:pt>
              <c:pt idx="1172">
                <c:v>1673</c:v>
              </c:pt>
              <c:pt idx="1173">
                <c:v>1674</c:v>
              </c:pt>
              <c:pt idx="1174">
                <c:v>1675</c:v>
              </c:pt>
              <c:pt idx="1175">
                <c:v>1676</c:v>
              </c:pt>
              <c:pt idx="1176">
                <c:v>1677</c:v>
              </c:pt>
              <c:pt idx="1177">
                <c:v>1678</c:v>
              </c:pt>
              <c:pt idx="1178">
                <c:v>1679</c:v>
              </c:pt>
              <c:pt idx="1179">
                <c:v>1680</c:v>
              </c:pt>
              <c:pt idx="1180">
                <c:v>1681</c:v>
              </c:pt>
              <c:pt idx="1181">
                <c:v>1682</c:v>
              </c:pt>
              <c:pt idx="1182">
                <c:v>1683</c:v>
              </c:pt>
              <c:pt idx="1183">
                <c:v>1684</c:v>
              </c:pt>
              <c:pt idx="1184">
                <c:v>1685</c:v>
              </c:pt>
              <c:pt idx="1185">
                <c:v>1686</c:v>
              </c:pt>
              <c:pt idx="1186">
                <c:v>1687</c:v>
              </c:pt>
              <c:pt idx="1187">
                <c:v>1688</c:v>
              </c:pt>
              <c:pt idx="1188">
                <c:v>1689</c:v>
              </c:pt>
              <c:pt idx="1189">
                <c:v>1690</c:v>
              </c:pt>
              <c:pt idx="1190">
                <c:v>1691</c:v>
              </c:pt>
              <c:pt idx="1191">
                <c:v>1692</c:v>
              </c:pt>
              <c:pt idx="1192">
                <c:v>1693</c:v>
              </c:pt>
              <c:pt idx="1193">
                <c:v>1694</c:v>
              </c:pt>
              <c:pt idx="1194">
                <c:v>1695</c:v>
              </c:pt>
              <c:pt idx="1195">
                <c:v>1696</c:v>
              </c:pt>
              <c:pt idx="1196">
                <c:v>1697</c:v>
              </c:pt>
              <c:pt idx="1197">
                <c:v>1698</c:v>
              </c:pt>
              <c:pt idx="1198">
                <c:v>1699</c:v>
              </c:pt>
              <c:pt idx="1199">
                <c:v>1700</c:v>
              </c:pt>
              <c:pt idx="1200">
                <c:v>1701</c:v>
              </c:pt>
              <c:pt idx="1201">
                <c:v>1702</c:v>
              </c:pt>
              <c:pt idx="1202">
                <c:v>1703</c:v>
              </c:pt>
              <c:pt idx="1203">
                <c:v>1704</c:v>
              </c:pt>
              <c:pt idx="1204">
                <c:v>1705</c:v>
              </c:pt>
              <c:pt idx="1205">
                <c:v>1706</c:v>
              </c:pt>
              <c:pt idx="1206">
                <c:v>1707</c:v>
              </c:pt>
              <c:pt idx="1207">
                <c:v>1708</c:v>
              </c:pt>
              <c:pt idx="1208">
                <c:v>1709</c:v>
              </c:pt>
              <c:pt idx="1209">
                <c:v>1710</c:v>
              </c:pt>
              <c:pt idx="1210">
                <c:v>1711</c:v>
              </c:pt>
              <c:pt idx="1211">
                <c:v>1712</c:v>
              </c:pt>
              <c:pt idx="1212">
                <c:v>1713</c:v>
              </c:pt>
              <c:pt idx="1213">
                <c:v>1714</c:v>
              </c:pt>
              <c:pt idx="1214">
                <c:v>1715</c:v>
              </c:pt>
              <c:pt idx="1215">
                <c:v>1716</c:v>
              </c:pt>
              <c:pt idx="1216">
                <c:v>1717</c:v>
              </c:pt>
              <c:pt idx="1217">
                <c:v>1718</c:v>
              </c:pt>
              <c:pt idx="1218">
                <c:v>1719</c:v>
              </c:pt>
              <c:pt idx="1219">
                <c:v>1720</c:v>
              </c:pt>
              <c:pt idx="1220">
                <c:v>1721</c:v>
              </c:pt>
              <c:pt idx="1221">
                <c:v>1722</c:v>
              </c:pt>
              <c:pt idx="1222">
                <c:v>1723</c:v>
              </c:pt>
              <c:pt idx="1223">
                <c:v>1724</c:v>
              </c:pt>
              <c:pt idx="1224">
                <c:v>1725</c:v>
              </c:pt>
              <c:pt idx="1225">
                <c:v>1726</c:v>
              </c:pt>
              <c:pt idx="1226">
                <c:v>1727</c:v>
              </c:pt>
              <c:pt idx="1227">
                <c:v>1728</c:v>
              </c:pt>
              <c:pt idx="1228">
                <c:v>1729</c:v>
              </c:pt>
              <c:pt idx="1229">
                <c:v>1730</c:v>
              </c:pt>
              <c:pt idx="1230">
                <c:v>1731</c:v>
              </c:pt>
              <c:pt idx="1231">
                <c:v>1732</c:v>
              </c:pt>
              <c:pt idx="1232">
                <c:v>1733</c:v>
              </c:pt>
              <c:pt idx="1233">
                <c:v>1734</c:v>
              </c:pt>
              <c:pt idx="1234">
                <c:v>1735</c:v>
              </c:pt>
              <c:pt idx="1235">
                <c:v>1736</c:v>
              </c:pt>
              <c:pt idx="1236">
                <c:v>1737</c:v>
              </c:pt>
              <c:pt idx="1237">
                <c:v>1738</c:v>
              </c:pt>
              <c:pt idx="1238">
                <c:v>1739</c:v>
              </c:pt>
              <c:pt idx="1239">
                <c:v>1740</c:v>
              </c:pt>
              <c:pt idx="1240">
                <c:v>1741</c:v>
              </c:pt>
              <c:pt idx="1241">
                <c:v>1742</c:v>
              </c:pt>
              <c:pt idx="1242">
                <c:v>1743</c:v>
              </c:pt>
              <c:pt idx="1243">
                <c:v>1744</c:v>
              </c:pt>
              <c:pt idx="1244">
                <c:v>1745</c:v>
              </c:pt>
              <c:pt idx="1245">
                <c:v>1746</c:v>
              </c:pt>
              <c:pt idx="1246">
                <c:v>1747</c:v>
              </c:pt>
              <c:pt idx="1247">
                <c:v>1748</c:v>
              </c:pt>
              <c:pt idx="1248">
                <c:v>1749</c:v>
              </c:pt>
              <c:pt idx="1249">
                <c:v>1750</c:v>
              </c:pt>
              <c:pt idx="1250">
                <c:v>1751</c:v>
              </c:pt>
              <c:pt idx="1251">
                <c:v>1752</c:v>
              </c:pt>
              <c:pt idx="1252">
                <c:v>1753</c:v>
              </c:pt>
              <c:pt idx="1253">
                <c:v>1754</c:v>
              </c:pt>
              <c:pt idx="1254">
                <c:v>1755</c:v>
              </c:pt>
              <c:pt idx="1255">
                <c:v>1756</c:v>
              </c:pt>
              <c:pt idx="1256">
                <c:v>1757</c:v>
              </c:pt>
              <c:pt idx="1257">
                <c:v>1758</c:v>
              </c:pt>
              <c:pt idx="1258">
                <c:v>1759</c:v>
              </c:pt>
              <c:pt idx="1259">
                <c:v>1760</c:v>
              </c:pt>
              <c:pt idx="1260">
                <c:v>1761</c:v>
              </c:pt>
              <c:pt idx="1261">
                <c:v>1762</c:v>
              </c:pt>
              <c:pt idx="1262">
                <c:v>1763</c:v>
              </c:pt>
              <c:pt idx="1263">
                <c:v>1764</c:v>
              </c:pt>
              <c:pt idx="1264">
                <c:v>1765</c:v>
              </c:pt>
              <c:pt idx="1265">
                <c:v>1766</c:v>
              </c:pt>
              <c:pt idx="1266">
                <c:v>1767</c:v>
              </c:pt>
              <c:pt idx="1267">
                <c:v>1768</c:v>
              </c:pt>
              <c:pt idx="1268">
                <c:v>1769</c:v>
              </c:pt>
              <c:pt idx="1269">
                <c:v>1770</c:v>
              </c:pt>
              <c:pt idx="1270">
                <c:v>1771</c:v>
              </c:pt>
              <c:pt idx="1271">
                <c:v>1772</c:v>
              </c:pt>
              <c:pt idx="1272">
                <c:v>1773</c:v>
              </c:pt>
              <c:pt idx="1273">
                <c:v>1774</c:v>
              </c:pt>
              <c:pt idx="1274">
                <c:v>1775</c:v>
              </c:pt>
              <c:pt idx="1275">
                <c:v>1776</c:v>
              </c:pt>
              <c:pt idx="1276">
                <c:v>1777</c:v>
              </c:pt>
              <c:pt idx="1277">
                <c:v>1778</c:v>
              </c:pt>
              <c:pt idx="1278">
                <c:v>1779</c:v>
              </c:pt>
              <c:pt idx="1279">
                <c:v>1780</c:v>
              </c:pt>
              <c:pt idx="1280">
                <c:v>1781</c:v>
              </c:pt>
              <c:pt idx="1281">
                <c:v>1782</c:v>
              </c:pt>
              <c:pt idx="1282">
                <c:v>1783</c:v>
              </c:pt>
              <c:pt idx="1283">
                <c:v>1784</c:v>
              </c:pt>
              <c:pt idx="1284">
                <c:v>1785</c:v>
              </c:pt>
              <c:pt idx="1285">
                <c:v>1786</c:v>
              </c:pt>
              <c:pt idx="1286">
                <c:v>1787</c:v>
              </c:pt>
              <c:pt idx="1287">
                <c:v>1788</c:v>
              </c:pt>
              <c:pt idx="1288">
                <c:v>1789</c:v>
              </c:pt>
              <c:pt idx="1289">
                <c:v>1790</c:v>
              </c:pt>
              <c:pt idx="1290">
                <c:v>1791</c:v>
              </c:pt>
              <c:pt idx="1291">
                <c:v>1792</c:v>
              </c:pt>
              <c:pt idx="1292">
                <c:v>1793</c:v>
              </c:pt>
              <c:pt idx="1293">
                <c:v>1794</c:v>
              </c:pt>
              <c:pt idx="1294">
                <c:v>1795</c:v>
              </c:pt>
              <c:pt idx="1295">
                <c:v>1796</c:v>
              </c:pt>
              <c:pt idx="1296">
                <c:v>1797</c:v>
              </c:pt>
              <c:pt idx="1297">
                <c:v>1798</c:v>
              </c:pt>
              <c:pt idx="1298">
                <c:v>1799</c:v>
              </c:pt>
              <c:pt idx="1299">
                <c:v>1800</c:v>
              </c:pt>
              <c:pt idx="1300">
                <c:v>1801</c:v>
              </c:pt>
              <c:pt idx="1301">
                <c:v>1802</c:v>
              </c:pt>
              <c:pt idx="1302">
                <c:v>1803</c:v>
              </c:pt>
              <c:pt idx="1303">
                <c:v>1804</c:v>
              </c:pt>
              <c:pt idx="1304">
                <c:v>1805</c:v>
              </c:pt>
              <c:pt idx="1305">
                <c:v>1806</c:v>
              </c:pt>
              <c:pt idx="1306">
                <c:v>1807</c:v>
              </c:pt>
              <c:pt idx="1307">
                <c:v>1808</c:v>
              </c:pt>
              <c:pt idx="1308">
                <c:v>1809</c:v>
              </c:pt>
              <c:pt idx="1309">
                <c:v>1810</c:v>
              </c:pt>
              <c:pt idx="1310">
                <c:v>1811</c:v>
              </c:pt>
              <c:pt idx="1311">
                <c:v>1812</c:v>
              </c:pt>
              <c:pt idx="1312">
                <c:v>1813</c:v>
              </c:pt>
              <c:pt idx="1313">
                <c:v>1814</c:v>
              </c:pt>
              <c:pt idx="1314">
                <c:v>1815</c:v>
              </c:pt>
              <c:pt idx="1315">
                <c:v>1816</c:v>
              </c:pt>
              <c:pt idx="1316">
                <c:v>1817</c:v>
              </c:pt>
              <c:pt idx="1317">
                <c:v>1818</c:v>
              </c:pt>
              <c:pt idx="1318">
                <c:v>1819</c:v>
              </c:pt>
              <c:pt idx="1319">
                <c:v>1820</c:v>
              </c:pt>
              <c:pt idx="1320">
                <c:v>1821</c:v>
              </c:pt>
              <c:pt idx="1321">
                <c:v>1822</c:v>
              </c:pt>
              <c:pt idx="1322">
                <c:v>1823</c:v>
              </c:pt>
              <c:pt idx="1323">
                <c:v>1824</c:v>
              </c:pt>
              <c:pt idx="1324">
                <c:v>1825</c:v>
              </c:pt>
              <c:pt idx="1325">
                <c:v>1826</c:v>
              </c:pt>
              <c:pt idx="1326">
                <c:v>1827</c:v>
              </c:pt>
              <c:pt idx="1327">
                <c:v>1828</c:v>
              </c:pt>
              <c:pt idx="1328">
                <c:v>1829</c:v>
              </c:pt>
              <c:pt idx="1329">
                <c:v>1830</c:v>
              </c:pt>
              <c:pt idx="1330">
                <c:v>1831</c:v>
              </c:pt>
              <c:pt idx="1331">
                <c:v>1832</c:v>
              </c:pt>
              <c:pt idx="1332">
                <c:v>1833</c:v>
              </c:pt>
              <c:pt idx="1333">
                <c:v>1834</c:v>
              </c:pt>
              <c:pt idx="1334">
                <c:v>1835</c:v>
              </c:pt>
              <c:pt idx="1335">
                <c:v>1836</c:v>
              </c:pt>
              <c:pt idx="1336">
                <c:v>1837</c:v>
              </c:pt>
              <c:pt idx="1337">
                <c:v>1838</c:v>
              </c:pt>
              <c:pt idx="1338">
                <c:v>1839</c:v>
              </c:pt>
              <c:pt idx="1339">
                <c:v>1840</c:v>
              </c:pt>
              <c:pt idx="1340">
                <c:v>1841</c:v>
              </c:pt>
              <c:pt idx="1341">
                <c:v>1842</c:v>
              </c:pt>
              <c:pt idx="1342">
                <c:v>1843</c:v>
              </c:pt>
              <c:pt idx="1343">
                <c:v>1844</c:v>
              </c:pt>
              <c:pt idx="1344">
                <c:v>1845</c:v>
              </c:pt>
              <c:pt idx="1345">
                <c:v>1846</c:v>
              </c:pt>
              <c:pt idx="1346">
                <c:v>1847</c:v>
              </c:pt>
              <c:pt idx="1347">
                <c:v>1848</c:v>
              </c:pt>
              <c:pt idx="1348">
                <c:v>1849</c:v>
              </c:pt>
              <c:pt idx="1349">
                <c:v>1850</c:v>
              </c:pt>
              <c:pt idx="1350">
                <c:v>1851</c:v>
              </c:pt>
              <c:pt idx="1351">
                <c:v>1852</c:v>
              </c:pt>
              <c:pt idx="1352">
                <c:v>1853</c:v>
              </c:pt>
              <c:pt idx="1353">
                <c:v>1854</c:v>
              </c:pt>
              <c:pt idx="1354">
                <c:v>1855</c:v>
              </c:pt>
              <c:pt idx="1355">
                <c:v>1856</c:v>
              </c:pt>
              <c:pt idx="1356">
                <c:v>1857</c:v>
              </c:pt>
              <c:pt idx="1357">
                <c:v>1858</c:v>
              </c:pt>
              <c:pt idx="1358">
                <c:v>1859</c:v>
              </c:pt>
              <c:pt idx="1359">
                <c:v>1860</c:v>
              </c:pt>
              <c:pt idx="1360">
                <c:v>1861</c:v>
              </c:pt>
              <c:pt idx="1361">
                <c:v>1862</c:v>
              </c:pt>
              <c:pt idx="1362">
                <c:v>1863</c:v>
              </c:pt>
              <c:pt idx="1363">
                <c:v>1864</c:v>
              </c:pt>
              <c:pt idx="1364">
                <c:v>1865</c:v>
              </c:pt>
              <c:pt idx="1365">
                <c:v>1866</c:v>
              </c:pt>
              <c:pt idx="1366">
                <c:v>1867</c:v>
              </c:pt>
              <c:pt idx="1367">
                <c:v>1868</c:v>
              </c:pt>
              <c:pt idx="1368">
                <c:v>1869</c:v>
              </c:pt>
              <c:pt idx="1369">
                <c:v>1870</c:v>
              </c:pt>
              <c:pt idx="1370">
                <c:v>1871</c:v>
              </c:pt>
              <c:pt idx="1371">
                <c:v>1872</c:v>
              </c:pt>
              <c:pt idx="1372">
                <c:v>1873</c:v>
              </c:pt>
              <c:pt idx="1373">
                <c:v>1874</c:v>
              </c:pt>
              <c:pt idx="1374">
                <c:v>1875</c:v>
              </c:pt>
              <c:pt idx="1375">
                <c:v>1876</c:v>
              </c:pt>
              <c:pt idx="1376">
                <c:v>1877</c:v>
              </c:pt>
              <c:pt idx="1377">
                <c:v>1878</c:v>
              </c:pt>
              <c:pt idx="1378">
                <c:v>1879</c:v>
              </c:pt>
              <c:pt idx="1379">
                <c:v>1880</c:v>
              </c:pt>
              <c:pt idx="1380">
                <c:v>1881</c:v>
              </c:pt>
              <c:pt idx="1381">
                <c:v>1882</c:v>
              </c:pt>
              <c:pt idx="1382">
                <c:v>1883</c:v>
              </c:pt>
              <c:pt idx="1383">
                <c:v>1884</c:v>
              </c:pt>
              <c:pt idx="1384">
                <c:v>1885</c:v>
              </c:pt>
              <c:pt idx="1385">
                <c:v>1886</c:v>
              </c:pt>
              <c:pt idx="1386">
                <c:v>1887</c:v>
              </c:pt>
              <c:pt idx="1387">
                <c:v>1888</c:v>
              </c:pt>
              <c:pt idx="1388">
                <c:v>1889</c:v>
              </c:pt>
              <c:pt idx="1389">
                <c:v>1890</c:v>
              </c:pt>
              <c:pt idx="1390">
                <c:v>1891</c:v>
              </c:pt>
              <c:pt idx="1391">
                <c:v>1892</c:v>
              </c:pt>
              <c:pt idx="1392">
                <c:v>1893</c:v>
              </c:pt>
              <c:pt idx="1393">
                <c:v>1894</c:v>
              </c:pt>
              <c:pt idx="1394">
                <c:v>1895</c:v>
              </c:pt>
              <c:pt idx="1395">
                <c:v>1896</c:v>
              </c:pt>
              <c:pt idx="1396">
                <c:v>1897</c:v>
              </c:pt>
              <c:pt idx="1397">
                <c:v>1898</c:v>
              </c:pt>
              <c:pt idx="1398">
                <c:v>1899</c:v>
              </c:pt>
              <c:pt idx="1399">
                <c:v>1900</c:v>
              </c:pt>
              <c:pt idx="1400">
                <c:v>1901</c:v>
              </c:pt>
              <c:pt idx="1401">
                <c:v>1902</c:v>
              </c:pt>
              <c:pt idx="1402">
                <c:v>1903</c:v>
              </c:pt>
              <c:pt idx="1403">
                <c:v>1904</c:v>
              </c:pt>
              <c:pt idx="1404">
                <c:v>1905</c:v>
              </c:pt>
              <c:pt idx="1405">
                <c:v>1906</c:v>
              </c:pt>
              <c:pt idx="1406">
                <c:v>1907</c:v>
              </c:pt>
              <c:pt idx="1407">
                <c:v>1908</c:v>
              </c:pt>
              <c:pt idx="1408">
                <c:v>1909</c:v>
              </c:pt>
              <c:pt idx="1409">
                <c:v>1910</c:v>
              </c:pt>
              <c:pt idx="1410">
                <c:v>1911</c:v>
              </c:pt>
              <c:pt idx="1411">
                <c:v>1912</c:v>
              </c:pt>
              <c:pt idx="1412">
                <c:v>1913</c:v>
              </c:pt>
              <c:pt idx="1413">
                <c:v>1914</c:v>
              </c:pt>
              <c:pt idx="1414">
                <c:v>1915</c:v>
              </c:pt>
              <c:pt idx="1415">
                <c:v>1916</c:v>
              </c:pt>
              <c:pt idx="1416">
                <c:v>1917</c:v>
              </c:pt>
              <c:pt idx="1417">
                <c:v>1918</c:v>
              </c:pt>
              <c:pt idx="1418">
                <c:v>1919</c:v>
              </c:pt>
              <c:pt idx="1419">
                <c:v>1920</c:v>
              </c:pt>
              <c:pt idx="1420">
                <c:v>1921</c:v>
              </c:pt>
              <c:pt idx="1421">
                <c:v>1922</c:v>
              </c:pt>
              <c:pt idx="1422">
                <c:v>1923</c:v>
              </c:pt>
              <c:pt idx="1423">
                <c:v>1924</c:v>
              </c:pt>
              <c:pt idx="1424">
                <c:v>1925</c:v>
              </c:pt>
              <c:pt idx="1425">
                <c:v>1926</c:v>
              </c:pt>
              <c:pt idx="1426">
                <c:v>1927</c:v>
              </c:pt>
              <c:pt idx="1427">
                <c:v>1928</c:v>
              </c:pt>
              <c:pt idx="1428">
                <c:v>1929</c:v>
              </c:pt>
              <c:pt idx="1429">
                <c:v>1930</c:v>
              </c:pt>
              <c:pt idx="1430">
                <c:v>1931</c:v>
              </c:pt>
              <c:pt idx="1431">
                <c:v>1932</c:v>
              </c:pt>
              <c:pt idx="1432">
                <c:v>1933</c:v>
              </c:pt>
              <c:pt idx="1433">
                <c:v>1934</c:v>
              </c:pt>
              <c:pt idx="1434">
                <c:v>1935</c:v>
              </c:pt>
              <c:pt idx="1435">
                <c:v>1936</c:v>
              </c:pt>
              <c:pt idx="1436">
                <c:v>1937</c:v>
              </c:pt>
              <c:pt idx="1437">
                <c:v>1938</c:v>
              </c:pt>
              <c:pt idx="1438">
                <c:v>1939</c:v>
              </c:pt>
              <c:pt idx="1439">
                <c:v>1940</c:v>
              </c:pt>
              <c:pt idx="1440">
                <c:v>1941</c:v>
              </c:pt>
              <c:pt idx="1441">
                <c:v>1942</c:v>
              </c:pt>
              <c:pt idx="1442">
                <c:v>1943</c:v>
              </c:pt>
              <c:pt idx="1443">
                <c:v>1944</c:v>
              </c:pt>
              <c:pt idx="1444">
                <c:v>1945</c:v>
              </c:pt>
              <c:pt idx="1445">
                <c:v>1946</c:v>
              </c:pt>
              <c:pt idx="1446">
                <c:v>1947</c:v>
              </c:pt>
              <c:pt idx="1447">
                <c:v>1948</c:v>
              </c:pt>
              <c:pt idx="1448">
                <c:v>1949</c:v>
              </c:pt>
              <c:pt idx="1449">
                <c:v>1950</c:v>
              </c:pt>
              <c:pt idx="1450">
                <c:v>1951</c:v>
              </c:pt>
              <c:pt idx="1451">
                <c:v>1952</c:v>
              </c:pt>
              <c:pt idx="1452">
                <c:v>1953</c:v>
              </c:pt>
              <c:pt idx="1453">
                <c:v>1954</c:v>
              </c:pt>
              <c:pt idx="1454">
                <c:v>1955</c:v>
              </c:pt>
              <c:pt idx="1455">
                <c:v>1956</c:v>
              </c:pt>
              <c:pt idx="1456">
                <c:v>1957</c:v>
              </c:pt>
              <c:pt idx="1457">
                <c:v>1958</c:v>
              </c:pt>
              <c:pt idx="1458">
                <c:v>1959</c:v>
              </c:pt>
              <c:pt idx="1459">
                <c:v>1960</c:v>
              </c:pt>
              <c:pt idx="1460">
                <c:v>1961</c:v>
              </c:pt>
              <c:pt idx="1461">
                <c:v>1962</c:v>
              </c:pt>
              <c:pt idx="1462">
                <c:v>1963</c:v>
              </c:pt>
              <c:pt idx="1463">
                <c:v>1964</c:v>
              </c:pt>
              <c:pt idx="1464">
                <c:v>1965</c:v>
              </c:pt>
              <c:pt idx="1465">
                <c:v>1966</c:v>
              </c:pt>
              <c:pt idx="1466">
                <c:v>1967</c:v>
              </c:pt>
              <c:pt idx="1467">
                <c:v>1968</c:v>
              </c:pt>
              <c:pt idx="1468">
                <c:v>1969</c:v>
              </c:pt>
              <c:pt idx="1469">
                <c:v>1970</c:v>
              </c:pt>
              <c:pt idx="1470">
                <c:v>1971</c:v>
              </c:pt>
              <c:pt idx="1471">
                <c:v>1972</c:v>
              </c:pt>
              <c:pt idx="1472">
                <c:v>1973</c:v>
              </c:pt>
              <c:pt idx="1473">
                <c:v>1974</c:v>
              </c:pt>
              <c:pt idx="1474">
                <c:v>1975</c:v>
              </c:pt>
              <c:pt idx="1475">
                <c:v>1976</c:v>
              </c:pt>
              <c:pt idx="1476">
                <c:v>1977</c:v>
              </c:pt>
              <c:pt idx="1477">
                <c:v>1978</c:v>
              </c:pt>
              <c:pt idx="1478">
                <c:v>1979</c:v>
              </c:pt>
              <c:pt idx="1479">
                <c:v>1980</c:v>
              </c:pt>
              <c:pt idx="1480">
                <c:v>1981</c:v>
              </c:pt>
              <c:pt idx="1481">
                <c:v>1982</c:v>
              </c:pt>
              <c:pt idx="1482">
                <c:v>1983</c:v>
              </c:pt>
              <c:pt idx="1483">
                <c:v>1984</c:v>
              </c:pt>
              <c:pt idx="1484">
                <c:v>1985</c:v>
              </c:pt>
              <c:pt idx="1485">
                <c:v>1986</c:v>
              </c:pt>
              <c:pt idx="1486">
                <c:v>1987</c:v>
              </c:pt>
              <c:pt idx="1487">
                <c:v>1988</c:v>
              </c:pt>
              <c:pt idx="1488">
                <c:v>1989</c:v>
              </c:pt>
              <c:pt idx="1489">
                <c:v>1990</c:v>
              </c:pt>
              <c:pt idx="1490">
                <c:v>1991</c:v>
              </c:pt>
              <c:pt idx="1491">
                <c:v>1992</c:v>
              </c:pt>
              <c:pt idx="1492">
                <c:v>1993</c:v>
              </c:pt>
              <c:pt idx="1493">
                <c:v>1994</c:v>
              </c:pt>
              <c:pt idx="1494">
                <c:v>1995</c:v>
              </c:pt>
              <c:pt idx="1495">
                <c:v>1996</c:v>
              </c:pt>
              <c:pt idx="1496">
                <c:v>1997</c:v>
              </c:pt>
              <c:pt idx="1497">
                <c:v>1998</c:v>
              </c:pt>
              <c:pt idx="1498">
                <c:v>1999</c:v>
              </c:pt>
              <c:pt idx="1499">
                <c:v>2000</c:v>
              </c:pt>
            </c:numLit>
          </c:xVal>
          <c:yVal>
            <c:numLit>
              <c:formatCode>"10^"0;"10^-"0;"10^"0</c:formatCode>
              <c:ptCount val="1500"/>
              <c:pt idx="0">
                <c:v>-2.994772284139627</c:v>
              </c:pt>
              <c:pt idx="1">
                <c:v>-2.9991582849050156</c:v>
              </c:pt>
              <c:pt idx="2">
                <c:v>-3.00349664606576</c:v>
              </c:pt>
              <c:pt idx="3">
                <c:v>-3.0077191615429655</c:v>
              </c:pt>
              <c:pt idx="4">
                <c:v>-3.0117577387299637</c:v>
              </c:pt>
              <c:pt idx="5">
                <c:v>-3.015675254633611</c:v>
              </c:pt>
              <c:pt idx="6">
                <c:v>-3.0194221935865726</c:v>
              </c:pt>
              <c:pt idx="7">
                <c:v>-3.022937940226593</c:v>
              </c:pt>
              <c:pt idx="8">
                <c:v>-3.026357304507029</c:v>
              </c:pt>
              <c:pt idx="9">
                <c:v>-3.0297042749544674</c:v>
              </c:pt>
              <c:pt idx="10">
                <c:v>-3.0328251718661408</c:v>
              </c:pt>
              <c:pt idx="11">
                <c:v>-3.0357795099403257</c:v>
              </c:pt>
              <c:pt idx="12">
                <c:v>-3.038626372405199</c:v>
              </c:pt>
              <c:pt idx="13">
                <c:v>-3.0413057046843033</c:v>
              </c:pt>
              <c:pt idx="14">
                <c:v>-3.0439329487631404</c:v>
              </c:pt>
              <c:pt idx="15">
                <c:v>-3.046565063576251</c:v>
              </c:pt>
              <c:pt idx="16">
                <c:v>-3.049160213236461</c:v>
              </c:pt>
              <c:pt idx="17">
                <c:v>-3.0514393600817553</c:v>
              </c:pt>
              <c:pt idx="18">
                <c:v>-3.053527592836647</c:v>
              </c:pt>
              <c:pt idx="19">
                <c:v>-3.055758230682666</c:v>
              </c:pt>
              <c:pt idx="20">
                <c:v>-3.0580490294322376</c:v>
              </c:pt>
              <c:pt idx="21">
                <c:v>-3.060298082605444</c:v>
              </c:pt>
              <c:pt idx="22">
                <c:v>-3.0624790990243804</c:v>
              </c:pt>
              <c:pt idx="23">
                <c:v>-3.064599053610136</c:v>
              </c:pt>
              <c:pt idx="24">
                <c:v>-3.0665486517597897</c:v>
              </c:pt>
              <c:pt idx="25">
                <c:v>-3.06854568911642</c:v>
              </c:pt>
              <c:pt idx="26">
                <c:v>-3.070387473198694</c:v>
              </c:pt>
              <c:pt idx="27">
                <c:v>-3.072127357434561</c:v>
              </c:pt>
              <c:pt idx="28">
                <c:v>-3.0736843116785892</c:v>
              </c:pt>
              <c:pt idx="29">
                <c:v>-3.075169922976</c:v>
              </c:pt>
              <c:pt idx="30">
                <c:v>-3.076870529983899</c:v>
              </c:pt>
              <c:pt idx="31">
                <c:v>-3.0786225816698254</c:v>
              </c:pt>
              <c:pt idx="32">
                <c:v>-3.0803294737558375</c:v>
              </c:pt>
              <c:pt idx="33">
                <c:v>-3.0820672330798193</c:v>
              </c:pt>
              <c:pt idx="34">
                <c:v>-3.0837061118781697</c:v>
              </c:pt>
              <c:pt idx="35">
                <c:v>-3.0854167512861452</c:v>
              </c:pt>
              <c:pt idx="36">
                <c:v>-3.0870529528930453</c:v>
              </c:pt>
              <c:pt idx="37">
                <c:v>-3.0886213037284658</c:v>
              </c:pt>
              <c:pt idx="38">
                <c:v>-3.0901402847625814</c:v>
              </c:pt>
              <c:pt idx="39">
                <c:v>-3.091697852232513</c:v>
              </c:pt>
              <c:pt idx="40">
                <c:v>-3.093487720315383</c:v>
              </c:pt>
              <c:pt idx="41">
                <c:v>-3.0955381827624544</c:v>
              </c:pt>
              <c:pt idx="42">
                <c:v>-3.0975940223200635</c:v>
              </c:pt>
              <c:pt idx="43">
                <c:v>-3.099632325061506</c:v>
              </c:pt>
              <c:pt idx="44">
                <c:v>-3.101356530488214</c:v>
              </c:pt>
              <c:pt idx="45">
                <c:v>-3.10307714639407</c:v>
              </c:pt>
              <c:pt idx="46">
                <c:v>-3.104652052930861</c:v>
              </c:pt>
              <c:pt idx="47">
                <c:v>-3.106378033375785</c:v>
              </c:pt>
              <c:pt idx="48">
                <c:v>-3.1082072811931116</c:v>
              </c:pt>
              <c:pt idx="49">
                <c:v>-3.11017577743577</c:v>
              </c:pt>
              <c:pt idx="50">
                <c:v>-3.1121509877495823</c:v>
              </c:pt>
              <c:pt idx="51">
                <c:v>-3.1141058522700305</c:v>
              </c:pt>
              <c:pt idx="52">
                <c:v>-3.1160695559105833</c:v>
              </c:pt>
              <c:pt idx="53">
                <c:v>-3.117969233219661</c:v>
              </c:pt>
              <c:pt idx="54">
                <c:v>-3.1197067297880863</c:v>
              </c:pt>
              <c:pt idx="55">
                <c:v>-3.121439142730686</c:v>
              </c:pt>
              <c:pt idx="56">
                <c:v>-3.123133512401994</c:v>
              </c:pt>
              <c:pt idx="57">
                <c:v>-3.124758686490949</c:v>
              </c:pt>
              <c:pt idx="58">
                <c:v>-3.1266061498710727</c:v>
              </c:pt>
              <c:pt idx="59">
                <c:v>-3.1286314177246766</c:v>
              </c:pt>
              <c:pt idx="60">
                <c:v>-3.130662067175333</c:v>
              </c:pt>
              <c:pt idx="61">
                <c:v>-3.132575531228332</c:v>
              </c:pt>
              <c:pt idx="62">
                <c:v>-3.134518181750658</c:v>
              </c:pt>
              <c:pt idx="63">
                <c:v>-3.1362175069785434</c:v>
              </c:pt>
              <c:pt idx="64">
                <c:v>-3.1376169459985936</c:v>
              </c:pt>
              <c:pt idx="65">
                <c:v>-3.138846884230902</c:v>
              </c:pt>
              <c:pt idx="66">
                <c:v>-3.1398087798157808</c:v>
              </c:pt>
              <c:pt idx="67">
                <c:v>-3.140479235503466</c:v>
              </c:pt>
              <c:pt idx="68">
                <c:v>-3.1410671852132017</c:v>
              </c:pt>
              <c:pt idx="69">
                <c:v>-3.142539043784908</c:v>
              </c:pt>
              <c:pt idx="70">
                <c:v>-3.144732893056994</c:v>
              </c:pt>
              <c:pt idx="71">
                <c:v>-3.1472870625375906</c:v>
              </c:pt>
              <c:pt idx="72">
                <c:v>-3.149937912983723</c:v>
              </c:pt>
              <c:pt idx="73">
                <c:v>-3.1522540277889273</c:v>
              </c:pt>
              <c:pt idx="74">
                <c:v>-3.1541048309763577</c:v>
              </c:pt>
              <c:pt idx="75">
                <c:v>-3.155301694815323</c:v>
              </c:pt>
              <c:pt idx="76">
                <c:v>-3.1563188278806136</c:v>
              </c:pt>
              <c:pt idx="77">
                <c:v>-3.1571655597245525</c:v>
              </c:pt>
              <c:pt idx="78">
                <c:v>-3.1579114770275654</c:v>
              </c:pt>
              <c:pt idx="79">
                <c:v>-3.1588420789329463</c:v>
              </c:pt>
              <c:pt idx="80">
                <c:v>-3.160102316478176</c:v>
              </c:pt>
              <c:pt idx="81">
                <c:v>-3.1615356505442795</c:v>
              </c:pt>
              <c:pt idx="82">
                <c:v>-3.1630160808759467</c:v>
              </c:pt>
              <c:pt idx="83">
                <c:v>-3.1646024383521354</c:v>
              </c:pt>
              <c:pt idx="84">
                <c:v>-3.1664315526632847</c:v>
              </c:pt>
              <c:pt idx="85">
                <c:v>-3.1683183114754354</c:v>
              </c:pt>
              <c:pt idx="86">
                <c:v>-3.170082215156282</c:v>
              </c:pt>
              <c:pt idx="87">
                <c:v>-3.171809446572229</c:v>
              </c:pt>
              <c:pt idx="88">
                <c:v>-3.1733247305342283</c:v>
              </c:pt>
              <c:pt idx="89">
                <c:v>-3.1747271132935486</c:v>
              </c:pt>
              <c:pt idx="90">
                <c:v>-3.176096904920644</c:v>
              </c:pt>
              <c:pt idx="91">
                <c:v>-3.1774226732353648</c:v>
              </c:pt>
              <c:pt idx="92">
                <c:v>-3.1786404343326895</c:v>
              </c:pt>
              <c:pt idx="93">
                <c:v>-3.179945082132777</c:v>
              </c:pt>
              <c:pt idx="94">
                <c:v>-3.1811719239707976</c:v>
              </c:pt>
              <c:pt idx="95">
                <c:v>-3.1822575114313665</c:v>
              </c:pt>
              <c:pt idx="96">
                <c:v>-3.1831828957744475</c:v>
              </c:pt>
              <c:pt idx="97">
                <c:v>-3.1841772830650865</c:v>
              </c:pt>
              <c:pt idx="98">
                <c:v>-3.1852750759664312</c:v>
              </c:pt>
              <c:pt idx="99">
                <c:v>-3.186480390718826</c:v>
              </c:pt>
              <c:pt idx="100">
                <c:v>-3.187915265445912</c:v>
              </c:pt>
              <c:pt idx="101">
                <c:v>-3.1894046011132264</c:v>
              </c:pt>
              <c:pt idx="102">
                <c:v>-3.1911741557457454</c:v>
              </c:pt>
              <c:pt idx="103">
                <c:v>-3.1927958923703574</c:v>
              </c:pt>
              <c:pt idx="104">
                <c:v>-3.193809847358474</c:v>
              </c:pt>
              <c:pt idx="105">
                <c:v>-3.194298692220134</c:v>
              </c:pt>
              <c:pt idx="106">
                <c:v>-3.194736403469312</c:v>
              </c:pt>
              <c:pt idx="107">
                <c:v>-3.195317527875295</c:v>
              </c:pt>
              <c:pt idx="108">
                <c:v>-3.1960631038343266</c:v>
              </c:pt>
              <c:pt idx="109">
                <c:v>-3.19679971298954</c:v>
              </c:pt>
              <c:pt idx="110">
                <c:v>-3.1974746116755615</c:v>
              </c:pt>
              <c:pt idx="111">
                <c:v>-3.1981231462424202</c:v>
              </c:pt>
              <c:pt idx="112">
                <c:v>-3.1988323688310105</c:v>
              </c:pt>
              <c:pt idx="113">
                <c:v>-3.1994788107106884</c:v>
              </c:pt>
              <c:pt idx="114">
                <c:v>-3.2000608126791534</c:v>
              </c:pt>
              <c:pt idx="115">
                <c:v>-3.2005608837787123</c:v>
              </c:pt>
              <c:pt idx="116">
                <c:v>-3.201149859673226</c:v>
              </c:pt>
              <c:pt idx="117">
                <c:v>-3.2017472372722127</c:v>
              </c:pt>
              <c:pt idx="118">
                <c:v>-3.20222642352947</c:v>
              </c:pt>
              <c:pt idx="119">
                <c:v>-3.2024797137716225</c:v>
              </c:pt>
              <c:pt idx="120">
                <c:v>-3.202920209163786</c:v>
              </c:pt>
              <c:pt idx="121">
                <c:v>-3.2035311312893717</c:v>
              </c:pt>
              <c:pt idx="122">
                <c:v>-3.2044557351830325</c:v>
              </c:pt>
              <c:pt idx="123">
                <c:v>-3.2057281087120213</c:v>
              </c:pt>
              <c:pt idx="124">
                <c:v>-3.2071777319125</c:v>
              </c:pt>
              <c:pt idx="125">
                <c:v>-3.2084833842805</c:v>
              </c:pt>
              <c:pt idx="126">
                <c:v>-3.209696535450349</c:v>
              </c:pt>
              <c:pt idx="127">
                <c:v>-3.21090320346621</c:v>
              </c:pt>
              <c:pt idx="128">
                <c:v>-3.2121252659053194</c:v>
              </c:pt>
              <c:pt idx="129">
                <c:v>-3.213368522140714</c:v>
              </c:pt>
              <c:pt idx="130">
                <c:v>-3.2145448784250896</c:v>
              </c:pt>
              <c:pt idx="131">
                <c:v>-3.2158707605215797</c:v>
              </c:pt>
              <c:pt idx="132">
                <c:v>-3.2174026953169395</c:v>
              </c:pt>
              <c:pt idx="133">
                <c:v>-3.219053668685455</c:v>
              </c:pt>
              <c:pt idx="134">
                <c:v>-3.220947799904941</c:v>
              </c:pt>
              <c:pt idx="135">
                <c:v>-3.2226558391846387</c:v>
              </c:pt>
              <c:pt idx="136">
                <c:v>-3.224447073429041</c:v>
              </c:pt>
              <c:pt idx="137">
                <c:v>-3.2258788239932956</c:v>
              </c:pt>
              <c:pt idx="138">
                <c:v>-3.2273241062665687</c:v>
              </c:pt>
              <c:pt idx="139">
                <c:v>-3.2288757195547397</c:v>
              </c:pt>
              <c:pt idx="140">
                <c:v>-3.2308177070693116</c:v>
              </c:pt>
              <c:pt idx="141">
                <c:v>-3.232800335486366</c:v>
              </c:pt>
              <c:pt idx="142">
                <c:v>-3.2342770687187263</c:v>
              </c:pt>
              <c:pt idx="143">
                <c:v>-3.2352934703128757</c:v>
              </c:pt>
              <c:pt idx="144">
                <c:v>-3.2359479694770386</c:v>
              </c:pt>
              <c:pt idx="145">
                <c:v>-3.2368154293103917</c:v>
              </c:pt>
              <c:pt idx="146">
                <c:v>-3.2380360970992013</c:v>
              </c:pt>
              <c:pt idx="147">
                <c:v>-3.2388241868442686</c:v>
              </c:pt>
              <c:pt idx="148">
                <c:v>-3.2398980778310507</c:v>
              </c:pt>
              <c:pt idx="149">
                <c:v>-3.241618058225325</c:v>
              </c:pt>
              <c:pt idx="150">
                <c:v>-3.2434201787494663</c:v>
              </c:pt>
              <c:pt idx="151">
                <c:v>-3.245354335539655</c:v>
              </c:pt>
              <c:pt idx="152">
                <c:v>-3.247150575961226</c:v>
              </c:pt>
              <c:pt idx="153">
                <c:v>-3.248706265775222</c:v>
              </c:pt>
              <c:pt idx="154">
                <c:v>-3.250016469691431</c:v>
              </c:pt>
              <c:pt idx="155">
                <c:v>-3.251692558430026</c:v>
              </c:pt>
              <c:pt idx="156">
                <c:v>-3.2532514052181303</c:v>
              </c:pt>
              <c:pt idx="157">
                <c:v>-3.2550525472294</c:v>
              </c:pt>
              <c:pt idx="158">
                <c:v>-3.2565019943066273</c:v>
              </c:pt>
              <c:pt idx="159">
                <c:v>-3.2582946544691165</c:v>
              </c:pt>
              <c:pt idx="160">
                <c:v>-3.259781836169429</c:v>
              </c:pt>
              <c:pt idx="161">
                <c:v>-3.261608737459147</c:v>
              </c:pt>
              <c:pt idx="162">
                <c:v>-3.2628344021160527</c:v>
              </c:pt>
              <c:pt idx="163">
                <c:v>-3.2642781740420084</c:v>
              </c:pt>
              <c:pt idx="164">
                <c:v>-3.265569037431487</c:v>
              </c:pt>
              <c:pt idx="165">
                <c:v>-3.266649434326516</c:v>
              </c:pt>
              <c:pt idx="166">
                <c:v>-3.2676150870065843</c:v>
              </c:pt>
              <c:pt idx="167">
                <c:v>-3.2688578449713157</c:v>
              </c:pt>
              <c:pt idx="168">
                <c:v>-3.269585981319125</c:v>
              </c:pt>
              <c:pt idx="169">
                <c:v>-3.2701632222161114</c:v>
              </c:pt>
              <c:pt idx="170">
                <c:v>-3.270704779500454</c:v>
              </c:pt>
              <c:pt idx="171">
                <c:v>-3.2713840968771732</c:v>
              </c:pt>
              <c:pt idx="172">
                <c:v>-3.2720311653253527</c:v>
              </c:pt>
              <c:pt idx="173">
                <c:v>-3.2726344481877994</c:v>
              </c:pt>
              <c:pt idx="174">
                <c:v>-3.2731277787550233</c:v>
              </c:pt>
              <c:pt idx="175">
                <c:v>-3.273930026029613</c:v>
              </c:pt>
              <c:pt idx="176">
                <c:v>-3.274902207409332</c:v>
              </c:pt>
              <c:pt idx="177">
                <c:v>-3.275895423697407</c:v>
              </c:pt>
              <c:pt idx="178">
                <c:v>-3.2770232189011335</c:v>
              </c:pt>
              <c:pt idx="179">
                <c:v>-3.2783039481565024</c:v>
              </c:pt>
              <c:pt idx="180">
                <c:v>-3.2795314236244226</c:v>
              </c:pt>
              <c:pt idx="181">
                <c:v>-3.2810526199488494</c:v>
              </c:pt>
              <c:pt idx="182">
                <c:v>-3.28232450513583</c:v>
              </c:pt>
              <c:pt idx="183">
                <c:v>-3.284147015095603</c:v>
              </c:pt>
              <c:pt idx="184">
                <c:v>-3.2858161474642054</c:v>
              </c:pt>
              <c:pt idx="185">
                <c:v>-3.2870272226785864</c:v>
              </c:pt>
              <c:pt idx="186">
                <c:v>-3.2882754212679743</c:v>
              </c:pt>
              <c:pt idx="187">
                <c:v>-3.2901536243560843</c:v>
              </c:pt>
              <c:pt idx="188">
                <c:v>-3.2924945471180793</c:v>
              </c:pt>
              <c:pt idx="189">
                <c:v>-3.294526301929266</c:v>
              </c:pt>
              <c:pt idx="190">
                <c:v>-3.2967378624941714</c:v>
              </c:pt>
              <c:pt idx="191">
                <c:v>-3.299178641320567</c:v>
              </c:pt>
              <c:pt idx="192">
                <c:v>-3.301730643242602</c:v>
              </c:pt>
              <c:pt idx="193">
                <c:v>-3.303299457873095</c:v>
              </c:pt>
              <c:pt idx="194">
                <c:v>-3.3038533815888447</c:v>
              </c:pt>
              <c:pt idx="195">
                <c:v>-3.3042994802288286</c:v>
              </c:pt>
              <c:pt idx="196">
                <c:v>-3.3047285168583773</c:v>
              </c:pt>
              <c:pt idx="197">
                <c:v>-3.3049274183922637</c:v>
              </c:pt>
              <c:pt idx="198">
                <c:v>-3.3054105938801897</c:v>
              </c:pt>
              <c:pt idx="199">
                <c:v>-3.306432204326299</c:v>
              </c:pt>
              <c:pt idx="200">
                <c:v>-3.3079378097257384</c:v>
              </c:pt>
              <c:pt idx="201">
                <c:v>-3.309284849544841</c:v>
              </c:pt>
              <c:pt idx="202">
                <c:v>-3.3101009371296133</c:v>
              </c:pt>
              <c:pt idx="203">
                <c:v>-3.3110216501397507</c:v>
              </c:pt>
              <c:pt idx="204">
                <c:v>-3.3127315152167336</c:v>
              </c:pt>
              <c:pt idx="205">
                <c:v>-3.314562822027026</c:v>
              </c:pt>
              <c:pt idx="206">
                <c:v>-3.3164819806932107</c:v>
              </c:pt>
              <c:pt idx="207">
                <c:v>-3.3191208255731888</c:v>
              </c:pt>
              <c:pt idx="208">
                <c:v>-3.322342869093307</c:v>
              </c:pt>
              <c:pt idx="209">
                <c:v>-3.324781837861951</c:v>
              </c:pt>
              <c:pt idx="210">
                <c:v>-3.326855553202718</c:v>
              </c:pt>
              <c:pt idx="211">
                <c:v>-3.328874385905234</c:v>
              </c:pt>
              <c:pt idx="212">
                <c:v>-3.331746442139151</c:v>
              </c:pt>
              <c:pt idx="213">
                <c:v>-3.334848826081535</c:v>
              </c:pt>
              <c:pt idx="214">
                <c:v>-3.3372846557263998</c:v>
              </c:pt>
              <c:pt idx="215">
                <c:v>-3.3398804798741786</c:v>
              </c:pt>
              <c:pt idx="216">
                <c:v>-3.342557854299059</c:v>
              </c:pt>
              <c:pt idx="217">
                <c:v>-3.345011480306381</c:v>
              </c:pt>
              <c:pt idx="218">
                <c:v>-3.347194949023451</c:v>
              </c:pt>
              <c:pt idx="219">
                <c:v>-3.349547736162873</c:v>
              </c:pt>
              <c:pt idx="220">
                <c:v>-3.35198072663856</c:v>
              </c:pt>
              <c:pt idx="221">
                <c:v>-3.3546081912868457</c:v>
              </c:pt>
              <c:pt idx="222">
                <c:v>-3.3568642767089636</c:v>
              </c:pt>
              <c:pt idx="223">
                <c:v>-3.359494712271319</c:v>
              </c:pt>
              <c:pt idx="224">
                <c:v>-3.36153869853243</c:v>
              </c:pt>
              <c:pt idx="225">
                <c:v>-3.3629157345068688</c:v>
              </c:pt>
              <c:pt idx="226">
                <c:v>-3.364007863346411</c:v>
              </c:pt>
              <c:pt idx="227">
                <c:v>-3.365404851512557</c:v>
              </c:pt>
              <c:pt idx="228">
                <c:v>-3.367297790257277</c:v>
              </c:pt>
              <c:pt idx="229">
                <c:v>-3.36984987745932</c:v>
              </c:pt>
              <c:pt idx="230">
                <c:v>-3.3724825765015525</c:v>
              </c:pt>
              <c:pt idx="231">
                <c:v>-3.375001548345542</c:v>
              </c:pt>
              <c:pt idx="232">
                <c:v>-3.3773239428485624</c:v>
              </c:pt>
              <c:pt idx="233">
                <c:v>-3.379374728090754</c:v>
              </c:pt>
              <c:pt idx="234">
                <c:v>-3.381401796661446</c:v>
              </c:pt>
              <c:pt idx="235">
                <c:v>-3.38354024073148</c:v>
              </c:pt>
              <c:pt idx="236">
                <c:v>-3.3854402311337286</c:v>
              </c:pt>
              <c:pt idx="237">
                <c:v>-3.3874926968262273</c:v>
              </c:pt>
              <c:pt idx="238">
                <c:v>-3.389830824532985</c:v>
              </c:pt>
              <c:pt idx="239">
                <c:v>-3.392124825919617</c:v>
              </c:pt>
              <c:pt idx="240">
                <c:v>-3.394225350784228</c:v>
              </c:pt>
              <c:pt idx="241">
                <c:v>-3.395861462829828</c:v>
              </c:pt>
              <c:pt idx="242">
                <c:v>-3.3971860767985396</c:v>
              </c:pt>
              <c:pt idx="243">
                <c:v>-3.3986963392691574</c:v>
              </c:pt>
              <c:pt idx="244">
                <c:v>-3.4006235364580535</c:v>
              </c:pt>
              <c:pt idx="245">
                <c:v>-3.4030028780499992</c:v>
              </c:pt>
              <c:pt idx="246">
                <c:v>-3.4056671277756414</c:v>
              </c:pt>
              <c:pt idx="247">
                <c:v>-3.4084935283220767</c:v>
              </c:pt>
              <c:pt idx="248">
                <c:v>-3.4110339772913165</c:v>
              </c:pt>
              <c:pt idx="249">
                <c:v>-3.413151747004858</c:v>
              </c:pt>
              <c:pt idx="250">
                <c:v>-3.415053960507734</c:v>
              </c:pt>
              <c:pt idx="251">
                <c:v>-3.4168669988444584</c:v>
              </c:pt>
              <c:pt idx="252">
                <c:v>-3.4186796657917755</c:v>
              </c:pt>
              <c:pt idx="253">
                <c:v>-3.4205914299707594</c:v>
              </c:pt>
              <c:pt idx="254">
                <c:v>-3.422626555790361</c:v>
              </c:pt>
              <c:pt idx="255">
                <c:v>-3.425002778256055</c:v>
              </c:pt>
              <c:pt idx="256">
                <c:v>-3.4278373173536627</c:v>
              </c:pt>
              <c:pt idx="257">
                <c:v>-3.4304751085779372</c:v>
              </c:pt>
              <c:pt idx="258">
                <c:v>-3.4332997713671944</c:v>
              </c:pt>
              <c:pt idx="259">
                <c:v>-3.436394339794838</c:v>
              </c:pt>
              <c:pt idx="260">
                <c:v>-3.4396939599091607</c:v>
              </c:pt>
              <c:pt idx="261">
                <c:v>-3.4429887302494993</c:v>
              </c:pt>
              <c:pt idx="262">
                <c:v>-3.4462322343922214</c:v>
              </c:pt>
              <c:pt idx="263">
                <c:v>-3.44942068311454</c:v>
              </c:pt>
              <c:pt idx="264">
                <c:v>-3.4526881324426677</c:v>
              </c:pt>
              <c:pt idx="265">
                <c:v>-3.456088329812248</c:v>
              </c:pt>
              <c:pt idx="266">
                <c:v>-3.459566657394557</c:v>
              </c:pt>
              <c:pt idx="267">
                <c:v>-3.4630655000704835</c:v>
              </c:pt>
              <c:pt idx="268">
                <c:v>-3.466545710329176</c:v>
              </c:pt>
              <c:pt idx="269">
                <c:v>-3.469782366701927</c:v>
              </c:pt>
              <c:pt idx="270">
                <c:v>-3.4728446026713646</c:v>
              </c:pt>
              <c:pt idx="271">
                <c:v>-3.475950672903522</c:v>
              </c:pt>
              <c:pt idx="272">
                <c:v>-3.478839678894831</c:v>
              </c:pt>
              <c:pt idx="273">
                <c:v>-3.4814728998826636</c:v>
              </c:pt>
              <c:pt idx="274">
                <c:v>-3.4842241484148633</c:v>
              </c:pt>
              <c:pt idx="275">
                <c:v>-3.4871555738792006</c:v>
              </c:pt>
              <c:pt idx="276">
                <c:v>-3.489822418907363</c:v>
              </c:pt>
              <c:pt idx="277">
                <c:v>-3.4931176606364005</c:v>
              </c:pt>
              <c:pt idx="278">
                <c:v>-3.4965620691635384</c:v>
              </c:pt>
              <c:pt idx="279">
                <c:v>-3.5000450018597813</c:v>
              </c:pt>
              <c:pt idx="280">
                <c:v>-3.503369205073067</c:v>
              </c:pt>
              <c:pt idx="281">
                <c:v>-3.5064192763978554</c:v>
              </c:pt>
              <c:pt idx="282">
                <c:v>-3.5092116730122394</c:v>
              </c:pt>
              <c:pt idx="283">
                <c:v>-3.511643913593654</c:v>
              </c:pt>
              <c:pt idx="284">
                <c:v>-3.514231740364271</c:v>
              </c:pt>
              <c:pt idx="285">
                <c:v>-3.517475134821925</c:v>
              </c:pt>
              <c:pt idx="286">
                <c:v>-3.5209533046588146</c:v>
              </c:pt>
              <c:pt idx="287">
                <c:v>-3.5238352456771747</c:v>
              </c:pt>
              <c:pt idx="288">
                <c:v>-3.526460479833026</c:v>
              </c:pt>
              <c:pt idx="289">
                <c:v>-3.5290576256415123</c:v>
              </c:pt>
              <c:pt idx="290">
                <c:v>-3.5323682197236423</c:v>
              </c:pt>
              <c:pt idx="291">
                <c:v>-3.535853373540427</c:v>
              </c:pt>
              <c:pt idx="292">
                <c:v>-3.5396118881973035</c:v>
              </c:pt>
              <c:pt idx="293">
                <c:v>-3.5435079486454515</c:v>
              </c:pt>
              <c:pt idx="294">
                <c:v>-3.547180467425788</c:v>
              </c:pt>
              <c:pt idx="295">
                <c:v>-3.550487660829449</c:v>
              </c:pt>
              <c:pt idx="296">
                <c:v>-3.5536834533906245</c:v>
              </c:pt>
              <c:pt idx="297">
                <c:v>-3.5573838493917287</c:v>
              </c:pt>
              <c:pt idx="298">
                <c:v>-3.5609627268718578</c:v>
              </c:pt>
              <c:pt idx="299">
                <c:v>-3.564478927997365</c:v>
              </c:pt>
              <c:pt idx="300">
                <c:v>-3.5677909889163884</c:v>
              </c:pt>
              <c:pt idx="301">
                <c:v>-3.5723824539456723</c:v>
              </c:pt>
              <c:pt idx="302">
                <c:v>-3.577579249492064</c:v>
              </c:pt>
              <c:pt idx="303">
                <c:v>-3.5827841425577045</c:v>
              </c:pt>
              <c:pt idx="304">
                <c:v>-3.587725978838666</c:v>
              </c:pt>
              <c:pt idx="305">
                <c:v>-3.5924476461851897</c:v>
              </c:pt>
              <c:pt idx="306">
                <c:v>-3.5970443016789653</c:v>
              </c:pt>
              <c:pt idx="307">
                <c:v>-3.6015148597297166</c:v>
              </c:pt>
              <c:pt idx="308">
                <c:v>-3.6065862614583835</c:v>
              </c:pt>
              <c:pt idx="309">
                <c:v>-3.6120658668992887</c:v>
              </c:pt>
              <c:pt idx="310">
                <c:v>-3.617118832818565</c:v>
              </c:pt>
              <c:pt idx="311">
                <c:v>-3.621580294018583</c:v>
              </c:pt>
              <c:pt idx="312">
                <c:v>-3.6259540562382404</c:v>
              </c:pt>
              <c:pt idx="313">
                <c:v>-3.6301628408453754</c:v>
              </c:pt>
              <c:pt idx="314">
                <c:v>-3.634278083252163</c:v>
              </c:pt>
              <c:pt idx="315">
                <c:v>-3.638593282940662</c:v>
              </c:pt>
              <c:pt idx="316">
                <c:v>-3.643085418682653</c:v>
              </c:pt>
              <c:pt idx="317">
                <c:v>-3.6478599483141494</c:v>
              </c:pt>
              <c:pt idx="318">
                <c:v>-3.6527226887843134</c:v>
              </c:pt>
              <c:pt idx="319">
                <c:v>-3.6576207507976015</c:v>
              </c:pt>
              <c:pt idx="320">
                <c:v>-3.6626325992106477</c:v>
              </c:pt>
              <c:pt idx="321">
                <c:v>-3.667591840756424</c:v>
              </c:pt>
              <c:pt idx="322">
                <c:v>-3.673340587322539</c:v>
              </c:pt>
              <c:pt idx="323">
                <c:v>-3.6791477801682455</c:v>
              </c:pt>
              <c:pt idx="324">
                <c:v>-3.684979005931496</c:v>
              </c:pt>
              <c:pt idx="325">
                <c:v>-3.6907297648580264</c:v>
              </c:pt>
              <c:pt idx="326">
                <c:v>-3.696607366189948</c:v>
              </c:pt>
              <c:pt idx="327">
                <c:v>-3.702375158744</c:v>
              </c:pt>
              <c:pt idx="328">
                <c:v>-3.707921227883342</c:v>
              </c:pt>
              <c:pt idx="329">
                <c:v>-3.7129286777549555</c:v>
              </c:pt>
              <c:pt idx="330">
                <c:v>-3.7177382495392393</c:v>
              </c:pt>
              <c:pt idx="331">
                <c:v>-3.7225512407355152</c:v>
              </c:pt>
              <c:pt idx="332">
                <c:v>-3.7272674946027973</c:v>
              </c:pt>
              <c:pt idx="333">
                <c:v>-3.732014439005822</c:v>
              </c:pt>
              <c:pt idx="334">
                <c:v>-3.7372760786889936</c:v>
              </c:pt>
              <c:pt idx="335">
                <c:v>-3.74309712917032</c:v>
              </c:pt>
              <c:pt idx="336">
                <c:v>-3.7495775578413197</c:v>
              </c:pt>
              <c:pt idx="337">
                <c:v>-3.7565824197377373</c:v>
              </c:pt>
              <c:pt idx="338">
                <c:v>-3.7643049371748236</c:v>
              </c:pt>
              <c:pt idx="339">
                <c:v>-3.772169834442806</c:v>
              </c:pt>
              <c:pt idx="340">
                <c:v>-3.7801405251288185</c:v>
              </c:pt>
              <c:pt idx="341">
                <c:v>-3.7879616266984764</c:v>
              </c:pt>
              <c:pt idx="342">
                <c:v>-3.7955435694773154</c:v>
              </c:pt>
              <c:pt idx="343">
                <c:v>-3.8024134754721595</c:v>
              </c:pt>
              <c:pt idx="344">
                <c:v>-3.809192239868098</c:v>
              </c:pt>
              <c:pt idx="345">
                <c:v>-3.8159619213731113</c:v>
              </c:pt>
              <c:pt idx="346">
                <c:v>-3.8227406135128126</c:v>
              </c:pt>
              <c:pt idx="347">
                <c:v>-3.829304207125724</c:v>
              </c:pt>
              <c:pt idx="348">
                <c:v>-3.8358970841810787</c:v>
              </c:pt>
              <c:pt idx="349">
                <c:v>-3.8422833978108444</c:v>
              </c:pt>
              <c:pt idx="350">
                <c:v>-3.8485719208041025</c:v>
              </c:pt>
              <c:pt idx="351">
                <c:v>-3.855105248837167</c:v>
              </c:pt>
              <c:pt idx="352">
                <c:v>-3.8612521807699083</c:v>
              </c:pt>
              <c:pt idx="353">
                <c:v>-3.8675321808402603</c:v>
              </c:pt>
              <c:pt idx="354">
                <c:v>-3.8733232249619913</c:v>
              </c:pt>
              <c:pt idx="355">
                <c:v>-3.878909828515169</c:v>
              </c:pt>
              <c:pt idx="356">
                <c:v>-3.884492666320039</c:v>
              </c:pt>
              <c:pt idx="357">
                <c:v>-3.8897234986370544</c:v>
              </c:pt>
              <c:pt idx="358">
                <c:v>-3.894983999818681</c:v>
              </c:pt>
              <c:pt idx="359">
                <c:v>-3.900239964136601</c:v>
              </c:pt>
              <c:pt idx="360">
                <c:v>-3.9052808737305416</c:v>
              </c:pt>
              <c:pt idx="361">
                <c:v>-3.9100666426835864</c:v>
              </c:pt>
              <c:pt idx="362">
                <c:v>-3.9144061995389032</c:v>
              </c:pt>
              <c:pt idx="363">
                <c:v>-3.9184906722417767</c:v>
              </c:pt>
              <c:pt idx="364">
                <c:v>-3.9228138459141033</c:v>
              </c:pt>
              <c:pt idx="365">
                <c:v>-3.927327413438586</c:v>
              </c:pt>
              <c:pt idx="366">
                <c:v>-3.9318995207753336</c:v>
              </c:pt>
              <c:pt idx="367">
                <c:v>-3.9367304573718838</c:v>
              </c:pt>
              <c:pt idx="368">
                <c:v>-3.9414069713179396</c:v>
              </c:pt>
              <c:pt idx="369">
                <c:v>-3.945896602099988</c:v>
              </c:pt>
              <c:pt idx="370">
                <c:v>-3.9504215074433358</c:v>
              </c:pt>
              <c:pt idx="371">
                <c:v>-3.9554171258695088</c:v>
              </c:pt>
              <c:pt idx="372">
                <c:v>-3.9607723303446547</c:v>
              </c:pt>
              <c:pt idx="373">
                <c:v>-3.9661582362429133</c:v>
              </c:pt>
              <c:pt idx="374">
                <c:v>-3.9711604459706353</c:v>
              </c:pt>
              <c:pt idx="375">
                <c:v>-3.97633196918454</c:v>
              </c:pt>
              <c:pt idx="376">
                <c:v>-3.981986429264868</c:v>
              </c:pt>
              <c:pt idx="377">
                <c:v>-3.9877112601653932</c:v>
              </c:pt>
              <c:pt idx="378">
                <c:v>-3.993375672354429</c:v>
              </c:pt>
              <c:pt idx="379">
                <c:v>-3.99955724539494</c:v>
              </c:pt>
              <c:pt idx="380">
                <c:v>-4.005880899085063</c:v>
              </c:pt>
              <c:pt idx="381">
                <c:v>-4.012394057940953</c:v>
              </c:pt>
              <c:pt idx="382">
                <c:v>-4.018668945712608</c:v>
              </c:pt>
              <c:pt idx="383">
                <c:v>-4.024667929823643</c:v>
              </c:pt>
              <c:pt idx="384">
                <c:v>-4.030311108470186</c:v>
              </c:pt>
              <c:pt idx="385">
                <c:v>-4.035879498353334</c:v>
              </c:pt>
              <c:pt idx="386">
                <c:v>-4.041348215680077</c:v>
              </c:pt>
              <c:pt idx="387">
                <c:v>-4.047014418750709</c:v>
              </c:pt>
              <c:pt idx="388">
                <c:v>-4.052462863636778</c:v>
              </c:pt>
              <c:pt idx="389">
                <c:v>-4.057825706054419</c:v>
              </c:pt>
              <c:pt idx="390">
                <c:v>-4.063242035556026</c:v>
              </c:pt>
              <c:pt idx="391">
                <c:v>-4.068587391867328</c:v>
              </c:pt>
              <c:pt idx="392">
                <c:v>-4.074732268634509</c:v>
              </c:pt>
              <c:pt idx="393">
                <c:v>-4.081123927699724</c:v>
              </c:pt>
              <c:pt idx="394">
                <c:v>-4.08750798871189</c:v>
              </c:pt>
              <c:pt idx="395">
                <c:v>-4.093739322673567</c:v>
              </c:pt>
              <c:pt idx="396">
                <c:v>-4.100047697712628</c:v>
              </c:pt>
              <c:pt idx="397">
                <c:v>-4.105117065664639</c:v>
              </c:pt>
              <c:pt idx="398">
                <c:v>-4.1098121207266205</c:v>
              </c:pt>
              <c:pt idx="399">
                <c:v>-4.1141109354468215</c:v>
              </c:pt>
              <c:pt idx="400">
                <c:v>-4.118265651572006</c:v>
              </c:pt>
              <c:pt idx="401">
                <c:v>-4.123787357112782</c:v>
              </c:pt>
              <c:pt idx="402">
                <c:v>-4.130449718884117</c:v>
              </c:pt>
              <c:pt idx="403">
                <c:v>-4.138242226869893</c:v>
              </c:pt>
              <c:pt idx="404">
                <c:v>-4.1458531274390635</c:v>
              </c:pt>
              <c:pt idx="405">
                <c:v>-4.152648245644579</c:v>
              </c:pt>
              <c:pt idx="406">
                <c:v>-4.158868374880721</c:v>
              </c:pt>
              <c:pt idx="407">
                <c:v>-4.164574524133936</c:v>
              </c:pt>
              <c:pt idx="408">
                <c:v>-4.170852601331498</c:v>
              </c:pt>
              <c:pt idx="409">
                <c:v>-4.177640977690583</c:v>
              </c:pt>
              <c:pt idx="410">
                <c:v>-4.184749091580622</c:v>
              </c:pt>
              <c:pt idx="411">
                <c:v>-4.191978861326276</c:v>
              </c:pt>
              <c:pt idx="412">
                <c:v>-4.199491185614005</c:v>
              </c:pt>
              <c:pt idx="413">
                <c:v>-4.206741288047899</c:v>
              </c:pt>
              <c:pt idx="414">
                <c:v>-4.213931780465889</c:v>
              </c:pt>
              <c:pt idx="415">
                <c:v>-4.221192736836043</c:v>
              </c:pt>
              <c:pt idx="416">
                <c:v>-4.22844264888427</c:v>
              </c:pt>
              <c:pt idx="417">
                <c:v>-4.234493125251179</c:v>
              </c:pt>
              <c:pt idx="418">
                <c:v>-4.240503641070903</c:v>
              </c:pt>
              <c:pt idx="419">
                <c:v>-4.246801619058302</c:v>
              </c:pt>
              <c:pt idx="420">
                <c:v>-4.253115258966052</c:v>
              </c:pt>
              <c:pt idx="421">
                <c:v>-4.2588097813960495</c:v>
              </c:pt>
              <c:pt idx="422">
                <c:v>-4.263758118142733</c:v>
              </c:pt>
              <c:pt idx="423">
                <c:v>-4.268494234082713</c:v>
              </c:pt>
              <c:pt idx="424">
                <c:v>-4.27301294388478</c:v>
              </c:pt>
              <c:pt idx="425">
                <c:v>-4.277064314761993</c:v>
              </c:pt>
              <c:pt idx="426">
                <c:v>-4.281206111828101</c:v>
              </c:pt>
              <c:pt idx="427">
                <c:v>-4.2858731819970135</c:v>
              </c:pt>
              <c:pt idx="428">
                <c:v>-4.290702896467247</c:v>
              </c:pt>
              <c:pt idx="429">
                <c:v>-4.295375965597133</c:v>
              </c:pt>
              <c:pt idx="430">
                <c:v>-4.299745516784085</c:v>
              </c:pt>
              <c:pt idx="431">
                <c:v>-4.3041559789118065</c:v>
              </c:pt>
              <c:pt idx="432">
                <c:v>-4.308476477831846</c:v>
              </c:pt>
              <c:pt idx="433">
                <c:v>-4.31244517807695</c:v>
              </c:pt>
              <c:pt idx="434">
                <c:v>-4.316484680849464</c:v>
              </c:pt>
              <c:pt idx="435">
                <c:v>-4.320630255496146</c:v>
              </c:pt>
              <c:pt idx="436">
                <c:v>-4.324117220312816</c:v>
              </c:pt>
              <c:pt idx="437">
                <c:v>-4.327190298011878</c:v>
              </c:pt>
              <c:pt idx="438">
                <c:v>-4.331390469910104</c:v>
              </c:pt>
              <c:pt idx="439">
                <c:v>-4.334872299961688</c:v>
              </c:pt>
              <c:pt idx="440">
                <c:v>-4.333599032643161</c:v>
              </c:pt>
              <c:pt idx="441">
                <c:v>-4.326672152397845</c:v>
              </c:pt>
              <c:pt idx="442">
                <c:v>-4.323698804097567</c:v>
              </c:pt>
              <c:pt idx="443">
                <c:v>-4.329096707216273</c:v>
              </c:pt>
              <c:pt idx="444">
                <c:v>-4.336070211801863</c:v>
              </c:pt>
              <c:pt idx="445">
                <c:v>-4.343605658370088</c:v>
              </c:pt>
              <c:pt idx="446">
                <c:v>-4.351960216241052</c:v>
              </c:pt>
              <c:pt idx="447">
                <c:v>-4.359804874343417</c:v>
              </c:pt>
              <c:pt idx="448">
                <c:v>-4.366921574553198</c:v>
              </c:pt>
              <c:pt idx="449">
                <c:v>-4.373863994179255</c:v>
              </c:pt>
              <c:pt idx="450">
                <c:v>-4.381071649090478</c:v>
              </c:pt>
              <c:pt idx="451">
                <c:v>-4.388396697022124</c:v>
              </c:pt>
              <c:pt idx="452">
                <c:v>-4.394483785060905</c:v>
              </c:pt>
              <c:pt idx="453">
                <c:v>-4.399994731596414</c:v>
              </c:pt>
              <c:pt idx="454">
                <c:v>-4.404442055426227</c:v>
              </c:pt>
              <c:pt idx="455">
                <c:v>-4.40879287868307</c:v>
              </c:pt>
              <c:pt idx="456">
                <c:v>-4.413395818927581</c:v>
              </c:pt>
              <c:pt idx="457">
                <c:v>-4.4170972821658205</c:v>
              </c:pt>
              <c:pt idx="458">
                <c:v>-4.420129553171541</c:v>
              </c:pt>
              <c:pt idx="459">
                <c:v>-4.42321421502303</c:v>
              </c:pt>
              <c:pt idx="460">
                <c:v>-4.4259953698173975</c:v>
              </c:pt>
              <c:pt idx="461">
                <c:v>-4.42856487158749</c:v>
              </c:pt>
              <c:pt idx="462">
                <c:v>-4.4307361412041075</c:v>
              </c:pt>
              <c:pt idx="463">
                <c:v>-4.433365735079839</c:v>
              </c:pt>
              <c:pt idx="464">
                <c:v>-4.436180866076419</c:v>
              </c:pt>
              <c:pt idx="465">
                <c:v>-4.439248340319723</c:v>
              </c:pt>
              <c:pt idx="466">
                <c:v>-4.4430489547432215</c:v>
              </c:pt>
              <c:pt idx="467">
                <c:v>-4.442403782863844</c:v>
              </c:pt>
              <c:pt idx="468">
                <c:v>-4.439892425667687</c:v>
              </c:pt>
              <c:pt idx="469">
                <c:v>-4.436365870568964</c:v>
              </c:pt>
              <c:pt idx="470">
                <c:v>-4.432628924383101</c:v>
              </c:pt>
              <c:pt idx="471">
                <c:v>-4.42685559792621</c:v>
              </c:pt>
              <c:pt idx="472">
                <c:v>-4.421966244817277</c:v>
              </c:pt>
              <c:pt idx="473">
                <c:v>-4.4224139983495965</c:v>
              </c:pt>
              <c:pt idx="474">
                <c:v>-4.428792118197145</c:v>
              </c:pt>
              <c:pt idx="475">
                <c:v>-4.438536060247541</c:v>
              </c:pt>
              <c:pt idx="476">
                <c:v>-4.447492393054389</c:v>
              </c:pt>
              <c:pt idx="477">
                <c:v>-4.454588962246541</c:v>
              </c:pt>
              <c:pt idx="478">
                <c:v>-4.460001065209233</c:v>
              </c:pt>
              <c:pt idx="479">
                <c:v>-4.464243975574467</c:v>
              </c:pt>
              <c:pt idx="480">
                <c:v>-4.468504477897943</c:v>
              </c:pt>
              <c:pt idx="481">
                <c:v>-4.473235683987841</c:v>
              </c:pt>
              <c:pt idx="482">
                <c:v>-4.4784343729113</c:v>
              </c:pt>
              <c:pt idx="483">
                <c:v>-4.485036745330111</c:v>
              </c:pt>
              <c:pt idx="484">
                <c:v>-4.491237373119765</c:v>
              </c:pt>
              <c:pt idx="485">
                <c:v>-4.496950564199127</c:v>
              </c:pt>
              <c:pt idx="486">
                <c:v>-4.502721949644551</c:v>
              </c:pt>
              <c:pt idx="487">
                <c:v>-4.508799445299573</c:v>
              </c:pt>
              <c:pt idx="488">
                <c:v>-4.514936189929337</c:v>
              </c:pt>
              <c:pt idx="489">
                <c:v>-4.520972041239453</c:v>
              </c:pt>
              <c:pt idx="490">
                <c:v>-4.526041765994951</c:v>
              </c:pt>
              <c:pt idx="491">
                <c:v>-4.52984686872458</c:v>
              </c:pt>
              <c:pt idx="492">
                <c:v>-4.533120521937957</c:v>
              </c:pt>
              <c:pt idx="493">
                <c:v>-4.536419039046916</c:v>
              </c:pt>
              <c:pt idx="494">
                <c:v>-4.539189325436921</c:v>
              </c:pt>
              <c:pt idx="495">
                <c:v>-4.540951464871497</c:v>
              </c:pt>
              <c:pt idx="496">
                <c:v>-4.543019404473627</c:v>
              </c:pt>
              <c:pt idx="497">
                <c:v>-4.54542189394831</c:v>
              </c:pt>
              <c:pt idx="498">
                <c:v>-4.547448468676711</c:v>
              </c:pt>
              <c:pt idx="499">
                <c:v>-4.548406968327536</c:v>
              </c:pt>
              <c:pt idx="500">
                <c:v>-4.549567664226456</c:v>
              </c:pt>
              <c:pt idx="501">
                <c:v>-4.553885528187295</c:v>
              </c:pt>
              <c:pt idx="502">
                <c:v>-4.55838968964818</c:v>
              </c:pt>
              <c:pt idx="503">
                <c:v>-4.563006148843881</c:v>
              </c:pt>
              <c:pt idx="504">
                <c:v>-4.566489380456431</c:v>
              </c:pt>
              <c:pt idx="505">
                <c:v>-4.570764660373345</c:v>
              </c:pt>
              <c:pt idx="506">
                <c:v>-4.576030359071027</c:v>
              </c:pt>
              <c:pt idx="507">
                <c:v>-4.581060996291167</c:v>
              </c:pt>
              <c:pt idx="508">
                <c:v>-4.5853558383441175</c:v>
              </c:pt>
              <c:pt idx="509">
                <c:v>-4.588136282367442</c:v>
              </c:pt>
              <c:pt idx="510">
                <c:v>-4.589467389677984</c:v>
              </c:pt>
              <c:pt idx="511">
                <c:v>-4.591532768145007</c:v>
              </c:pt>
              <c:pt idx="512">
                <c:v>-4.593671057266261</c:v>
              </c:pt>
              <c:pt idx="513">
                <c:v>-4.597042584451783</c:v>
              </c:pt>
              <c:pt idx="514">
                <c:v>-4.600321087779282</c:v>
              </c:pt>
              <c:pt idx="515">
                <c:v>-4.602178135495375</c:v>
              </c:pt>
              <c:pt idx="516">
                <c:v>-4.604081552608883</c:v>
              </c:pt>
              <c:pt idx="517">
                <c:v>-4.606030162916886</c:v>
              </c:pt>
              <c:pt idx="518">
                <c:v>-4.608987221154847</c:v>
              </c:pt>
              <c:pt idx="519">
                <c:v>-4.612879021066355</c:v>
              </c:pt>
              <c:pt idx="520">
                <c:v>-4.617111638999035</c:v>
              </c:pt>
              <c:pt idx="521">
                <c:v>-4.621186175116018</c:v>
              </c:pt>
              <c:pt idx="522">
                <c:v>-4.625735694700719</c:v>
              </c:pt>
              <c:pt idx="523">
                <c:v>-4.630070185425605</c:v>
              </c:pt>
              <c:pt idx="524">
                <c:v>-4.635244568543937</c:v>
              </c:pt>
              <c:pt idx="525">
                <c:v>-4.641488381655251</c:v>
              </c:pt>
              <c:pt idx="526">
                <c:v>-4.646818788647696</c:v>
              </c:pt>
              <c:pt idx="527">
                <c:v>-4.650710813776271</c:v>
              </c:pt>
              <c:pt idx="528">
                <c:v>-4.654387130205528</c:v>
              </c:pt>
              <c:pt idx="529">
                <c:v>-4.6585199708670055</c:v>
              </c:pt>
              <c:pt idx="530">
                <c:v>-4.663232166477078</c:v>
              </c:pt>
              <c:pt idx="531">
                <c:v>-4.666329086168802</c:v>
              </c:pt>
              <c:pt idx="532">
                <c:v>-4.668576752863934</c:v>
              </c:pt>
              <c:pt idx="533">
                <c:v>-4.671498077314741</c:v>
              </c:pt>
              <c:pt idx="534">
                <c:v>-4.673754285016924</c:v>
              </c:pt>
              <c:pt idx="535">
                <c:v>-4.674338638450563</c:v>
              </c:pt>
              <c:pt idx="536">
                <c:v>-4.674203244523015</c:v>
              </c:pt>
              <c:pt idx="537">
                <c:v>-4.676327219676958</c:v>
              </c:pt>
              <c:pt idx="538">
                <c:v>-4.679081398390566</c:v>
              </c:pt>
              <c:pt idx="539">
                <c:v>-4.681882381619643</c:v>
              </c:pt>
              <c:pt idx="540">
                <c:v>-4.684159752567807</c:v>
              </c:pt>
              <c:pt idx="541">
                <c:v>-4.686645380856104</c:v>
              </c:pt>
              <c:pt idx="542">
                <c:v>-4.688835484327196</c:v>
              </c:pt>
              <c:pt idx="543">
                <c:v>-4.690885330869464</c:v>
              </c:pt>
              <c:pt idx="544">
                <c:v>-4.692512519697836</c:v>
              </c:pt>
              <c:pt idx="545">
                <c:v>-4.695442695966921</c:v>
              </c:pt>
              <c:pt idx="546">
                <c:v>-4.697340119351214</c:v>
              </c:pt>
              <c:pt idx="547">
                <c:v>-4.698325555415375</c:v>
              </c:pt>
              <c:pt idx="548">
                <c:v>-4.699569744637097</c:v>
              </c:pt>
              <c:pt idx="549">
                <c:v>-4.701531193185902</c:v>
              </c:pt>
              <c:pt idx="550">
                <c:v>-4.70495876958318</c:v>
              </c:pt>
              <c:pt idx="551">
                <c:v>-4.706951400046335</c:v>
              </c:pt>
              <c:pt idx="552">
                <c:v>-4.708103034754095</c:v>
              </c:pt>
              <c:pt idx="553">
                <c:v>-4.709544660920918</c:v>
              </c:pt>
              <c:pt idx="554">
                <c:v>-4.711256827416159</c:v>
              </c:pt>
              <c:pt idx="555">
                <c:v>-4.713265168003068</c:v>
              </c:pt>
              <c:pt idx="556">
                <c:v>-4.717466250230614</c:v>
              </c:pt>
              <c:pt idx="557">
                <c:v>-4.722638369732077</c:v>
              </c:pt>
              <c:pt idx="558">
                <c:v>-4.726452439673711</c:v>
              </c:pt>
              <c:pt idx="559">
                <c:v>-4.731248906422201</c:v>
              </c:pt>
              <c:pt idx="560">
                <c:v>-4.735590700295764</c:v>
              </c:pt>
              <c:pt idx="561">
                <c:v>-4.742280636956791</c:v>
              </c:pt>
              <c:pt idx="562">
                <c:v>-4.749570238374202</c:v>
              </c:pt>
              <c:pt idx="563">
                <c:v>-4.755772374267092</c:v>
              </c:pt>
              <c:pt idx="564">
                <c:v>-4.7612841440524285</c:v>
              </c:pt>
              <c:pt idx="565">
                <c:v>-4.766648472346725</c:v>
              </c:pt>
              <c:pt idx="566">
                <c:v>-4.770848233296587</c:v>
              </c:pt>
              <c:pt idx="567">
                <c:v>-4.773719811947846</c:v>
              </c:pt>
              <c:pt idx="568">
                <c:v>-4.775785588680287</c:v>
              </c:pt>
              <c:pt idx="569">
                <c:v>-4.778090453411866</c:v>
              </c:pt>
              <c:pt idx="570">
                <c:v>-4.780323804891189</c:v>
              </c:pt>
              <c:pt idx="571">
                <c:v>-4.7819557826443635</c:v>
              </c:pt>
              <c:pt idx="572">
                <c:v>-4.781795461883203</c:v>
              </c:pt>
              <c:pt idx="573">
                <c:v>-4.781989957015637</c:v>
              </c:pt>
              <c:pt idx="574">
                <c:v>-4.783939714076858</c:v>
              </c:pt>
              <c:pt idx="575">
                <c:v>-4.78656459410719</c:v>
              </c:pt>
              <c:pt idx="576">
                <c:v>-4.7893738635406775</c:v>
              </c:pt>
              <c:pt idx="577">
                <c:v>-4.791518333444432</c:v>
              </c:pt>
              <c:pt idx="578">
                <c:v>-4.793182216487309</c:v>
              </c:pt>
              <c:pt idx="579">
                <c:v>-4.7946467451401436</c:v>
              </c:pt>
              <c:pt idx="580">
                <c:v>-4.794798343631879</c:v>
              </c:pt>
              <c:pt idx="581">
                <c:v>-4.795388999391117</c:v>
              </c:pt>
              <c:pt idx="582">
                <c:v>-4.79585830316283</c:v>
              </c:pt>
              <c:pt idx="583">
                <c:v>-4.793179518964168</c:v>
              </c:pt>
              <c:pt idx="584">
                <c:v>-4.790415289466592</c:v>
              </c:pt>
              <c:pt idx="585">
                <c:v>-4.789395255908534</c:v>
              </c:pt>
              <c:pt idx="586">
                <c:v>-4.79019019421462</c:v>
              </c:pt>
              <c:pt idx="587">
                <c:v>-4.792117996515829</c:v>
              </c:pt>
              <c:pt idx="588">
                <c:v>-4.792791250450109</c:v>
              </c:pt>
              <c:pt idx="589">
                <c:v>-4.790723644903094</c:v>
              </c:pt>
              <c:pt idx="590">
                <c:v>-4.78974570591803</c:v>
              </c:pt>
              <c:pt idx="591">
                <c:v>-4.790570780495559</c:v>
              </c:pt>
              <c:pt idx="592">
                <c:v>-4.792492196870517</c:v>
              </c:pt>
              <c:pt idx="593">
                <c:v>-4.797879654060453</c:v>
              </c:pt>
              <c:pt idx="594">
                <c:v>-4.802937333121964</c:v>
              </c:pt>
              <c:pt idx="595">
                <c:v>-4.806352336233239</c:v>
              </c:pt>
              <c:pt idx="596">
                <c:v>-4.810706244114308</c:v>
              </c:pt>
              <c:pt idx="597">
                <c:v>-4.815495952318962</c:v>
              </c:pt>
              <c:pt idx="598">
                <c:v>-4.8203161023012715</c:v>
              </c:pt>
              <c:pt idx="599">
                <c:v>-4.8244476002637455</c:v>
              </c:pt>
              <c:pt idx="600">
                <c:v>-4.828709521857971</c:v>
              </c:pt>
              <c:pt idx="601">
                <c:v>-4.831941747182578</c:v>
              </c:pt>
              <c:pt idx="602">
                <c:v>-4.833966764517148</c:v>
              </c:pt>
              <c:pt idx="603">
                <c:v>-4.835492491528386</c:v>
              </c:pt>
              <c:pt idx="604">
                <c:v>-4.835998291265785</c:v>
              </c:pt>
              <c:pt idx="605">
                <c:v>-4.834853646085934</c:v>
              </c:pt>
              <c:pt idx="606">
                <c:v>-4.832786081011784</c:v>
              </c:pt>
              <c:pt idx="607">
                <c:v>-4.8287387976377065</c:v>
              </c:pt>
              <c:pt idx="608">
                <c:v>-4.823934799394994</c:v>
              </c:pt>
              <c:pt idx="609">
                <c:v>-4.818745394569591</c:v>
              </c:pt>
              <c:pt idx="610">
                <c:v>-4.815311407717703</c:v>
              </c:pt>
              <c:pt idx="611">
                <c:v>-4.812546966694947</c:v>
              </c:pt>
              <c:pt idx="612">
                <c:v>-4.809111081376033</c:v>
              </c:pt>
              <c:pt idx="613">
                <c:v>-4.807109315502871</c:v>
              </c:pt>
              <c:pt idx="614">
                <c:v>-4.804307862677252</c:v>
              </c:pt>
              <c:pt idx="615">
                <c:v>-4.800936295967392</c:v>
              </c:pt>
              <c:pt idx="616">
                <c:v>-4.797642481399454</c:v>
              </c:pt>
              <c:pt idx="617">
                <c:v>-4.7950366768012005</c:v>
              </c:pt>
              <c:pt idx="618">
                <c:v>-4.792104542077111</c:v>
              </c:pt>
              <c:pt idx="619">
                <c:v>-4.789253551101674</c:v>
              </c:pt>
              <c:pt idx="620">
                <c:v>-4.7889836378094</c:v>
              </c:pt>
              <c:pt idx="621">
                <c:v>-4.791515646236324</c:v>
              </c:pt>
              <c:pt idx="622">
                <c:v>-4.796146104211665</c:v>
              </c:pt>
              <c:pt idx="623">
                <c:v>-4.803409345882693</c:v>
              </c:pt>
              <c:pt idx="624">
                <c:v>-4.8088201548904905</c:v>
              </c:pt>
              <c:pt idx="625">
                <c:v>-4.813077550991703</c:v>
              </c:pt>
              <c:pt idx="626">
                <c:v>-4.816838387443681</c:v>
              </c:pt>
              <c:pt idx="627">
                <c:v>-4.819340906906527</c:v>
              </c:pt>
              <c:pt idx="628">
                <c:v>-4.823393683699353</c:v>
              </c:pt>
              <c:pt idx="629">
                <c:v>-4.829694270502824</c:v>
              </c:pt>
              <c:pt idx="630">
                <c:v>-4.837316134122108</c:v>
              </c:pt>
              <c:pt idx="631">
                <c:v>-4.842361935899083</c:v>
              </c:pt>
              <c:pt idx="632">
                <c:v>-4.849185248894378</c:v>
              </c:pt>
              <c:pt idx="633">
                <c:v>-4.857572988430779</c:v>
              </c:pt>
              <c:pt idx="634">
                <c:v>-4.8665537084162995</c:v>
              </c:pt>
              <c:pt idx="635">
                <c:v>-4.875228498962146</c:v>
              </c:pt>
              <c:pt idx="636">
                <c:v>-4.882831488482831</c:v>
              </c:pt>
              <c:pt idx="637">
                <c:v>-4.890414704205054</c:v>
              </c:pt>
              <c:pt idx="638">
                <c:v>-4.896018494075814</c:v>
              </c:pt>
              <c:pt idx="639">
                <c:v>-4.900160583894206</c:v>
              </c:pt>
              <c:pt idx="640">
                <c:v>-4.904133546521457</c:v>
              </c:pt>
              <c:pt idx="641">
                <c:v>-4.908224042894054</c:v>
              </c:pt>
              <c:pt idx="642">
                <c:v>-4.911176674686232</c:v>
              </c:pt>
              <c:pt idx="643">
                <c:v>-4.911619357153121</c:v>
              </c:pt>
              <c:pt idx="644">
                <c:v>-4.911633530445506</c:v>
              </c:pt>
              <c:pt idx="645">
                <c:v>-4.912335687175931</c:v>
              </c:pt>
              <c:pt idx="646">
                <c:v>-4.9107521236167875</c:v>
              </c:pt>
              <c:pt idx="647">
                <c:v>-4.911325365664835</c:v>
              </c:pt>
              <c:pt idx="648">
                <c:v>-4.91364728896528</c:v>
              </c:pt>
              <c:pt idx="649">
                <c:v>-4.918382692509271</c:v>
              </c:pt>
              <c:pt idx="650">
                <c:v>-4.923669096882869</c:v>
              </c:pt>
              <c:pt idx="651">
                <c:v>-4.925066593428478</c:v>
              </c:pt>
              <c:pt idx="652">
                <c:v>-4.924606346068696</c:v>
              </c:pt>
              <c:pt idx="653">
                <c:v>-4.926091114974388</c:v>
              </c:pt>
              <c:pt idx="654">
                <c:v>-4.928037030083359</c:v>
              </c:pt>
              <c:pt idx="655">
                <c:v>-4.929947349150889</c:v>
              </c:pt>
              <c:pt idx="656">
                <c:v>-4.930716797837989</c:v>
              </c:pt>
              <c:pt idx="657">
                <c:v>-4.929840178449773</c:v>
              </c:pt>
              <c:pt idx="658">
                <c:v>-4.929692400175771</c:v>
              </c:pt>
              <c:pt idx="659">
                <c:v>-4.929437600778531</c:v>
              </c:pt>
              <c:pt idx="660">
                <c:v>-4.932137195302124</c:v>
              </c:pt>
              <c:pt idx="661">
                <c:v>-4.93531369180517</c:v>
              </c:pt>
              <c:pt idx="662">
                <c:v>-4.935410993409477</c:v>
              </c:pt>
              <c:pt idx="663">
                <c:v>-4.934917226105265</c:v>
              </c:pt>
              <c:pt idx="664">
                <c:v>-4.93560191759184</c:v>
              </c:pt>
              <c:pt idx="665">
                <c:v>-4.938626696394471</c:v>
              </c:pt>
              <c:pt idx="666">
                <c:v>-4.9439531558215695</c:v>
              </c:pt>
              <c:pt idx="667">
                <c:v>-4.9505222538439435</c:v>
              </c:pt>
              <c:pt idx="668">
                <c:v>-4.953450210864024</c:v>
              </c:pt>
              <c:pt idx="669">
                <c:v>-4.958552044515752</c:v>
              </c:pt>
              <c:pt idx="670">
                <c:v>-4.962613347417623</c:v>
              </c:pt>
              <c:pt idx="671">
                <c:v>-4.966097979773999</c:v>
              </c:pt>
              <c:pt idx="672">
                <c:v>-4.970445785031696</c:v>
              </c:pt>
              <c:pt idx="673">
                <c:v>-4.977468532201114</c:v>
              </c:pt>
              <c:pt idx="674">
                <c:v>-4.982098939169993</c:v>
              </c:pt>
              <c:pt idx="675">
                <c:v>-4.9819780963571985</c:v>
              </c:pt>
              <c:pt idx="676">
                <c:v>-4.9809418964434915</c:v>
              </c:pt>
              <c:pt idx="677">
                <c:v>-4.981145611975084</c:v>
              </c:pt>
              <c:pt idx="678">
                <c:v>-4.980148732555997</c:v>
              </c:pt>
              <c:pt idx="679">
                <c:v>-4.976718725574605</c:v>
              </c:pt>
              <c:pt idx="680">
                <c:v>-4.971355557775749</c:v>
              </c:pt>
              <c:pt idx="681">
                <c:v>-4.966435523731699</c:v>
              </c:pt>
              <c:pt idx="682">
                <c:v>-4.958741572067913</c:v>
              </c:pt>
              <c:pt idx="683">
                <c:v>-4.948006725688884</c:v>
              </c:pt>
              <c:pt idx="684">
                <c:v>-4.941080739281115</c:v>
              </c:pt>
              <c:pt idx="685">
                <c:v>-4.938460821467726</c:v>
              </c:pt>
              <c:pt idx="686">
                <c:v>-4.938204593857897</c:v>
              </c:pt>
              <c:pt idx="687">
                <c:v>-4.936677902071045</c:v>
              </c:pt>
              <c:pt idx="688">
                <c:v>-4.9344389569748115</c:v>
              </c:pt>
              <c:pt idx="689">
                <c:v>-4.935104193132099</c:v>
              </c:pt>
              <c:pt idx="690">
                <c:v>-4.936869384146888</c:v>
              </c:pt>
              <c:pt idx="691">
                <c:v>-4.940107294411537</c:v>
              </c:pt>
              <c:pt idx="692">
                <c:v>-4.9407850661854535</c:v>
              </c:pt>
              <c:pt idx="693">
                <c:v>-4.9407661196455654</c:v>
              </c:pt>
              <c:pt idx="694">
                <c:v>-4.939729110978195</c:v>
              </c:pt>
              <c:pt idx="695">
                <c:v>-4.940887391786295</c:v>
              </c:pt>
              <c:pt idx="696">
                <c:v>-4.9431027679318005</c:v>
              </c:pt>
              <c:pt idx="697">
                <c:v>-4.948839756830457</c:v>
              </c:pt>
              <c:pt idx="698">
                <c:v>-4.95373511570387</c:v>
              </c:pt>
              <c:pt idx="699">
                <c:v>-4.953508737699729</c:v>
              </c:pt>
              <c:pt idx="700">
                <c:v>-4.95169029178161</c:v>
              </c:pt>
              <c:pt idx="701">
                <c:v>-4.953477522405832</c:v>
              </c:pt>
              <c:pt idx="702">
                <c:v>-4.955820994926878</c:v>
              </c:pt>
              <c:pt idx="703">
                <c:v>-4.95910506455943</c:v>
              </c:pt>
              <c:pt idx="704">
                <c:v>-4.964210166872243</c:v>
              </c:pt>
              <c:pt idx="705">
                <c:v>-4.970133490295049</c:v>
              </c:pt>
              <c:pt idx="706">
                <c:v>-4.976340194458818</c:v>
              </c:pt>
              <c:pt idx="707">
                <c:v>-4.98041019198986</c:v>
              </c:pt>
              <c:pt idx="708">
                <c:v>-4.9855424679131595</c:v>
              </c:pt>
              <c:pt idx="709">
                <c:v>-4.992064551775722</c:v>
              </c:pt>
              <c:pt idx="710">
                <c:v>-4.999578938534366</c:v>
              </c:pt>
              <c:pt idx="711">
                <c:v>-5.002300023176254</c:v>
              </c:pt>
              <c:pt idx="712">
                <c:v>-5.004574106806755</c:v>
              </c:pt>
              <c:pt idx="713">
                <c:v>-5.007966356081971</c:v>
              </c:pt>
              <c:pt idx="714">
                <c:v>-5.007856671015059</c:v>
              </c:pt>
              <c:pt idx="715">
                <c:v>-5.0051929474014045</c:v>
              </c:pt>
              <c:pt idx="716">
                <c:v>-5.001958299379149</c:v>
              </c:pt>
              <c:pt idx="717">
                <c:v>-5.0010117809235854</c:v>
              </c:pt>
              <c:pt idx="718">
                <c:v>-5.0010322408553085</c:v>
              </c:pt>
              <c:pt idx="719">
                <c:v>-4.999795929546306</c:v>
              </c:pt>
              <c:pt idx="720">
                <c:v>-4.999188627715707</c:v>
              </c:pt>
              <c:pt idx="721">
                <c:v>-5.0022829960863975</c:v>
              </c:pt>
              <c:pt idx="722">
                <c:v>-5.007158079173432</c:v>
              </c:pt>
              <c:pt idx="723">
                <c:v>-5.01183494041036</c:v>
              </c:pt>
              <c:pt idx="724">
                <c:v>-5.014611702394233</c:v>
              </c:pt>
              <c:pt idx="725">
                <c:v>-5.016095546841952</c:v>
              </c:pt>
              <c:pt idx="726">
                <c:v>-5.017874008461735</c:v>
              </c:pt>
              <c:pt idx="727">
                <c:v>-5.0195048581210715</c:v>
              </c:pt>
              <c:pt idx="728">
                <c:v>-5.019680686124852</c:v>
              </c:pt>
              <c:pt idx="729">
                <c:v>-5.020005723683888</c:v>
              </c:pt>
              <c:pt idx="730">
                <c:v>-5.017513934814103</c:v>
              </c:pt>
              <c:pt idx="731">
                <c:v>-5.011440151347183</c:v>
              </c:pt>
              <c:pt idx="732">
                <c:v>-5.006435043415449</c:v>
              </c:pt>
              <c:pt idx="733">
                <c:v>-5.005234264115079</c:v>
              </c:pt>
              <c:pt idx="734">
                <c:v>-5.006110311879514</c:v>
              </c:pt>
              <c:pt idx="735">
                <c:v>-5.005551742748795</c:v>
              </c:pt>
              <c:pt idx="736">
                <c:v>-5.00371078561387</c:v>
              </c:pt>
              <c:pt idx="737">
                <c:v>-5.003843964466265</c:v>
              </c:pt>
              <c:pt idx="738">
                <c:v>-5.003751523492903</c:v>
              </c:pt>
              <c:pt idx="739">
                <c:v>-5.004927559270059</c:v>
              </c:pt>
              <c:pt idx="740">
                <c:v>-5.008856359450714</c:v>
              </c:pt>
              <c:pt idx="741">
                <c:v>-5.014252975929604</c:v>
              </c:pt>
              <c:pt idx="742">
                <c:v>-5.020521281883538</c:v>
              </c:pt>
              <c:pt idx="743">
                <c:v>-5.026677219650412</c:v>
              </c:pt>
              <c:pt idx="744">
                <c:v>-5.031270087505038</c:v>
              </c:pt>
              <c:pt idx="745">
                <c:v>-5.035241288756967</c:v>
              </c:pt>
              <c:pt idx="746">
                <c:v>-5.039332811660387</c:v>
              </c:pt>
              <c:pt idx="747">
                <c:v>-5.043032415519441</c:v>
              </c:pt>
              <c:pt idx="748">
                <c:v>-5.044249250294723</c:v>
              </c:pt>
              <c:pt idx="749">
                <c:v>-5.046663214521699</c:v>
              </c:pt>
              <c:pt idx="750">
                <c:v>-5.0495543315245115</c:v>
              </c:pt>
              <c:pt idx="751">
                <c:v>-5.051704916175855</c:v>
              </c:pt>
              <c:pt idx="752">
                <c:v>-5.050551440743008</c:v>
              </c:pt>
              <c:pt idx="753">
                <c:v>-5.048380330043066</c:v>
              </c:pt>
              <c:pt idx="754">
                <c:v>-5.0452602668485325</c:v>
              </c:pt>
              <c:pt idx="755">
                <c:v>-5.040285257628187</c:v>
              </c:pt>
              <c:pt idx="756">
                <c:v>-5.032278434283207</c:v>
              </c:pt>
              <c:pt idx="757">
                <c:v>-5.0273043457910545</c:v>
              </c:pt>
              <c:pt idx="758">
                <c:v>-5.028932996893187</c:v>
              </c:pt>
              <c:pt idx="759">
                <c:v>-5.0324459399570864</c:v>
              </c:pt>
              <c:pt idx="760">
                <c:v>-5.035314771767288</c:v>
              </c:pt>
              <c:pt idx="761">
                <c:v>-5.037679921895474</c:v>
              </c:pt>
              <c:pt idx="762">
                <c:v>-5.041162917309614</c:v>
              </c:pt>
              <c:pt idx="763">
                <c:v>-5.041355858547586</c:v>
              </c:pt>
              <c:pt idx="764">
                <c:v>-5.041089870351489</c:v>
              </c:pt>
              <c:pt idx="765">
                <c:v>-5.04101397182296</c:v>
              </c:pt>
              <c:pt idx="766">
                <c:v>-5.039071385470857</c:v>
              </c:pt>
              <c:pt idx="767">
                <c:v>-5.033523168185191</c:v>
              </c:pt>
              <c:pt idx="768">
                <c:v>-5.028021774944122</c:v>
              </c:pt>
              <c:pt idx="769">
                <c:v>-5.024966362343279</c:v>
              </c:pt>
              <c:pt idx="770">
                <c:v>-5.024916226063733</c:v>
              </c:pt>
              <c:pt idx="771">
                <c:v>-5.024579221331927</c:v>
              </c:pt>
              <c:pt idx="772">
                <c:v>-5.021757836801774</c:v>
              </c:pt>
              <c:pt idx="773">
                <c:v>-5.018706123684801</c:v>
              </c:pt>
              <c:pt idx="774">
                <c:v>-5.017466912058717</c:v>
              </c:pt>
              <c:pt idx="775">
                <c:v>-5.01805732641458</c:v>
              </c:pt>
              <c:pt idx="776">
                <c:v>-5.018170977132461</c:v>
              </c:pt>
              <c:pt idx="777">
                <c:v>-5.021035173595387</c:v>
              </c:pt>
              <c:pt idx="778">
                <c:v>-5.025222193464679</c:v>
              </c:pt>
              <c:pt idx="779">
                <c:v>-5.028440745965376</c:v>
              </c:pt>
              <c:pt idx="780">
                <c:v>-5.033001791565114</c:v>
              </c:pt>
              <c:pt idx="781">
                <c:v>-5.04015995428333</c:v>
              </c:pt>
              <c:pt idx="782">
                <c:v>-5.05051924017095</c:v>
              </c:pt>
              <c:pt idx="783">
                <c:v>-5.059982343608561</c:v>
              </c:pt>
              <c:pt idx="784">
                <c:v>-5.065982063383326</c:v>
              </c:pt>
              <c:pt idx="785">
                <c:v>-5.070627060841946</c:v>
              </c:pt>
              <c:pt idx="786">
                <c:v>-5.074465660244666</c:v>
              </c:pt>
              <c:pt idx="787">
                <c:v>-5.077529382102291</c:v>
              </c:pt>
              <c:pt idx="788">
                <c:v>-5.078252675540589</c:v>
              </c:pt>
              <c:pt idx="789">
                <c:v>-5.07880166488136</c:v>
              </c:pt>
              <c:pt idx="790">
                <c:v>-5.0791282653525895</c:v>
              </c:pt>
              <c:pt idx="791">
                <c:v>-5.077099199230219</c:v>
              </c:pt>
              <c:pt idx="792">
                <c:v>-5.073343266732811</c:v>
              </c:pt>
              <c:pt idx="793">
                <c:v>-5.069257727959189</c:v>
              </c:pt>
              <c:pt idx="794">
                <c:v>-5.066673197919738</c:v>
              </c:pt>
              <c:pt idx="795">
                <c:v>-5.066096333309696</c:v>
              </c:pt>
              <c:pt idx="796">
                <c:v>-5.0666954782346965</c:v>
              </c:pt>
              <c:pt idx="797">
                <c:v>-5.0678688339414455</c:v>
              </c:pt>
              <c:pt idx="798">
                <c:v>-5.066316362302835</c:v>
              </c:pt>
              <c:pt idx="799">
                <c:v>-5.064557732064654</c:v>
              </c:pt>
              <c:pt idx="800">
                <c:v>-5.064111508363291</c:v>
              </c:pt>
              <c:pt idx="801">
                <c:v>-5.062860901688482</c:v>
              </c:pt>
              <c:pt idx="802">
                <c:v>-5.060267645944213</c:v>
              </c:pt>
              <c:pt idx="803">
                <c:v>-5.0555953104509115</c:v>
              </c:pt>
              <c:pt idx="804">
                <c:v>-5.04661582853717</c:v>
              </c:pt>
              <c:pt idx="805">
                <c:v>-5.042749584320074</c:v>
              </c:pt>
              <c:pt idx="806">
                <c:v>-5.0403486377251925</c:v>
              </c:pt>
              <c:pt idx="807">
                <c:v>-5.039678135367165</c:v>
              </c:pt>
              <c:pt idx="808">
                <c:v>-5.036314149417501</c:v>
              </c:pt>
              <c:pt idx="809">
                <c:v>-5.032764753498997</c:v>
              </c:pt>
              <c:pt idx="810">
                <c:v>-5.028492682031097</c:v>
              </c:pt>
              <c:pt idx="811">
                <c:v>-5.025201942344282</c:v>
              </c:pt>
              <c:pt idx="812">
                <c:v>-5.0250381270895765</c:v>
              </c:pt>
              <c:pt idx="813">
                <c:v>-5.029883816789133</c:v>
              </c:pt>
              <c:pt idx="814">
                <c:v>-5.0398970777018794</c:v>
              </c:pt>
              <c:pt idx="815">
                <c:v>-5.047474897365644</c:v>
              </c:pt>
              <c:pt idx="816">
                <c:v>-5.053403321694956</c:v>
              </c:pt>
              <c:pt idx="817">
                <c:v>-5.061112181160665</c:v>
              </c:pt>
              <c:pt idx="818">
                <c:v>-5.070872404748236</c:v>
              </c:pt>
              <c:pt idx="819">
                <c:v>-5.079005826509297</c:v>
              </c:pt>
              <c:pt idx="820">
                <c:v>-5.0870455233588645</c:v>
              </c:pt>
              <c:pt idx="821">
                <c:v>-5.094294224852658</c:v>
              </c:pt>
              <c:pt idx="822">
                <c:v>-5.10015871319581</c:v>
              </c:pt>
              <c:pt idx="823">
                <c:v>-5.1031790252653</c:v>
              </c:pt>
              <c:pt idx="824">
                <c:v>-5.104000435756598</c:v>
              </c:pt>
              <c:pt idx="825">
                <c:v>-5.103028693479831</c:v>
              </c:pt>
              <c:pt idx="826">
                <c:v>-5.098758607557781</c:v>
              </c:pt>
              <c:pt idx="827">
                <c:v>-5.091011277272038</c:v>
              </c:pt>
              <c:pt idx="828">
                <c:v>-5.0810344201651665</c:v>
              </c:pt>
              <c:pt idx="829">
                <c:v>-5.072221714987558</c:v>
              </c:pt>
              <c:pt idx="830">
                <c:v>-5.063676805808354</c:v>
              </c:pt>
              <c:pt idx="831">
                <c:v>-5.061503791405644</c:v>
              </c:pt>
              <c:pt idx="832">
                <c:v>-5.062240955957133</c:v>
              </c:pt>
              <c:pt idx="833">
                <c:v>-5.064821854555866</c:v>
              </c:pt>
              <c:pt idx="834">
                <c:v>-5.067854617068961</c:v>
              </c:pt>
              <c:pt idx="835">
                <c:v>-5.069634323143014</c:v>
              </c:pt>
              <c:pt idx="836">
                <c:v>-5.071573932550958</c:v>
              </c:pt>
              <c:pt idx="837">
                <c:v>-5.076668923899107</c:v>
              </c:pt>
              <c:pt idx="838">
                <c:v>-5.078837073794233</c:v>
              </c:pt>
              <c:pt idx="839">
                <c:v>-5.07573415659441</c:v>
              </c:pt>
              <c:pt idx="840">
                <c:v>-5.068297081431262</c:v>
              </c:pt>
              <c:pt idx="841">
                <c:v>-5.0609397445943</c:v>
              </c:pt>
              <c:pt idx="842">
                <c:v>-5.056549509342242</c:v>
              </c:pt>
              <c:pt idx="843">
                <c:v>-5.0539114369157785</c:v>
              </c:pt>
              <c:pt idx="844">
                <c:v>-5.055230196210777</c:v>
              </c:pt>
              <c:pt idx="845">
                <c:v>-5.0598492334013585</c:v>
              </c:pt>
              <c:pt idx="846">
                <c:v>-5.0617830856212755</c:v>
              </c:pt>
              <c:pt idx="847">
                <c:v>-5.061332199647514</c:v>
              </c:pt>
              <c:pt idx="848">
                <c:v>-5.0613176949974195</c:v>
              </c:pt>
              <c:pt idx="849">
                <c:v>-5.0647114479456095</c:v>
              </c:pt>
              <c:pt idx="850">
                <c:v>-5.071321538589579</c:v>
              </c:pt>
              <c:pt idx="851">
                <c:v>-5.0798907676290845</c:v>
              </c:pt>
              <c:pt idx="852">
                <c:v>-5.085858431922324</c:v>
              </c:pt>
              <c:pt idx="853">
                <c:v>-5.095983782688603</c:v>
              </c:pt>
              <c:pt idx="854">
                <c:v>-5.105113193110654</c:v>
              </c:pt>
              <c:pt idx="855">
                <c:v>-5.112866768890782</c:v>
              </c:pt>
              <c:pt idx="856">
                <c:v>-5.120776776721177</c:v>
              </c:pt>
              <c:pt idx="857">
                <c:v>-5.129272542972264</c:v>
              </c:pt>
              <c:pt idx="858">
                <c:v>-5.1334527528913485</c:v>
              </c:pt>
              <c:pt idx="859">
                <c:v>-5.134277906862569</c:v>
              </c:pt>
              <c:pt idx="860">
                <c:v>-5.132336917430355</c:v>
              </c:pt>
              <c:pt idx="861">
                <c:v>-5.132404069539183</c:v>
              </c:pt>
              <c:pt idx="862">
                <c:v>-5.130975499903194</c:v>
              </c:pt>
              <c:pt idx="863">
                <c:v>-5.128141714667471</c:v>
              </c:pt>
              <c:pt idx="864">
                <c:v>-5.122690289152925</c:v>
              </c:pt>
              <c:pt idx="865">
                <c:v>-5.117019208769945</c:v>
              </c:pt>
              <c:pt idx="866">
                <c:v>-5.110370598871598</c:v>
              </c:pt>
              <c:pt idx="867">
                <c:v>-5.103177923744299</c:v>
              </c:pt>
              <c:pt idx="868">
                <c:v>-5.101843282566977</c:v>
              </c:pt>
              <c:pt idx="869">
                <c:v>-5.103125604714657</c:v>
              </c:pt>
              <c:pt idx="870">
                <c:v>-5.102261875454541</c:v>
              </c:pt>
              <c:pt idx="871">
                <c:v>-5.096155539208391</c:v>
              </c:pt>
              <c:pt idx="872">
                <c:v>-5.088216712096845</c:v>
              </c:pt>
              <c:pt idx="873">
                <c:v>-5.08279077297341</c:v>
              </c:pt>
              <c:pt idx="874">
                <c:v>-5.077698146733213</c:v>
              </c:pt>
              <c:pt idx="875">
                <c:v>-5.072177610536086</c:v>
              </c:pt>
              <c:pt idx="876">
                <c:v>-5.066250088966842</c:v>
              </c:pt>
              <c:pt idx="877">
                <c:v>-5.059033018861204</c:v>
              </c:pt>
              <c:pt idx="878">
                <c:v>-5.053368453573706</c:v>
              </c:pt>
              <c:pt idx="879">
                <c:v>-5.049887908442735</c:v>
              </c:pt>
              <c:pt idx="880">
                <c:v>-5.04657521609373</c:v>
              </c:pt>
              <c:pt idx="881">
                <c:v>-5.050499725834629</c:v>
              </c:pt>
              <c:pt idx="882">
                <c:v>-5.053962084448821</c:v>
              </c:pt>
              <c:pt idx="883">
                <c:v>-5.052734930835207</c:v>
              </c:pt>
              <c:pt idx="884">
                <c:v>-5.051916303364854</c:v>
              </c:pt>
              <c:pt idx="885">
                <c:v>-5.054538800891564</c:v>
              </c:pt>
              <c:pt idx="886">
                <c:v>-5.05915293961003</c:v>
              </c:pt>
              <c:pt idx="887">
                <c:v>-5.066071049762314</c:v>
              </c:pt>
              <c:pt idx="888">
                <c:v>-5.072274543656087</c:v>
              </c:pt>
              <c:pt idx="889">
                <c:v>-5.076789150711339</c:v>
              </c:pt>
              <c:pt idx="890">
                <c:v>-5.0822173026401405</c:v>
              </c:pt>
              <c:pt idx="891">
                <c:v>-5.084679326524785</c:v>
              </c:pt>
              <c:pt idx="892">
                <c:v>-5.0887491478541005</c:v>
              </c:pt>
              <c:pt idx="893">
                <c:v>-5.095321233395369</c:v>
              </c:pt>
              <c:pt idx="894">
                <c:v>-5.1028817160071345</c:v>
              </c:pt>
              <c:pt idx="895">
                <c:v>-5.105901138861426</c:v>
              </c:pt>
              <c:pt idx="896">
                <c:v>-5.104209619795883</c:v>
              </c:pt>
              <c:pt idx="897">
                <c:v>-5.10247847158927</c:v>
              </c:pt>
              <c:pt idx="898">
                <c:v>-5.101024842028435</c:v>
              </c:pt>
              <c:pt idx="899">
                <c:v>-5.096531798676402</c:v>
              </c:pt>
              <c:pt idx="900">
                <c:v>-5.09091114198974</c:v>
              </c:pt>
              <c:pt idx="901">
                <c:v>-5.082460357397859</c:v>
              </c:pt>
              <c:pt idx="902">
                <c:v>-5.073550022201153</c:v>
              </c:pt>
              <c:pt idx="903">
                <c:v>-5.062364774055039</c:v>
              </c:pt>
              <c:pt idx="904">
                <c:v>-5.054699847426729</c:v>
              </c:pt>
              <c:pt idx="905">
                <c:v>-5.054481193240175</c:v>
              </c:pt>
              <c:pt idx="906">
                <c:v>-5.0584413640090045</c:v>
              </c:pt>
              <c:pt idx="907">
                <c:v>-5.064977681500885</c:v>
              </c:pt>
              <c:pt idx="908">
                <c:v>-5.069130910812895</c:v>
              </c:pt>
              <c:pt idx="909">
                <c:v>-5.075099187149385</c:v>
              </c:pt>
              <c:pt idx="910">
                <c:v>-5.080778038706288</c:v>
              </c:pt>
              <c:pt idx="911">
                <c:v>-5.083315541745937</c:v>
              </c:pt>
              <c:pt idx="912">
                <c:v>-5.084842973187258</c:v>
              </c:pt>
              <c:pt idx="913">
                <c:v>-5.086659362617757</c:v>
              </c:pt>
              <c:pt idx="914">
                <c:v>-5.083845686378733</c:v>
              </c:pt>
              <c:pt idx="915">
                <c:v>-5.079858404493942</c:v>
              </c:pt>
              <c:pt idx="916">
                <c:v>-5.077249636944117</c:v>
              </c:pt>
              <c:pt idx="917">
                <c:v>-5.07935343451026</c:v>
              </c:pt>
              <c:pt idx="918">
                <c:v>-5.083341323284062</c:v>
              </c:pt>
              <c:pt idx="919">
                <c:v>-5.082475585657774</c:v>
              </c:pt>
              <c:pt idx="920">
                <c:v>-5.077170261587266</c:v>
              </c:pt>
              <c:pt idx="921">
                <c:v>-5.074137909866321</c:v>
              </c:pt>
              <c:pt idx="922">
                <c:v>-5.074035409823566</c:v>
              </c:pt>
              <c:pt idx="923">
                <c:v>-5.074076612963149</c:v>
              </c:pt>
              <c:pt idx="924">
                <c:v>-5.078218354238044</c:v>
              </c:pt>
              <c:pt idx="925">
                <c:v>-5.0834481488209455</c:v>
              </c:pt>
              <c:pt idx="926">
                <c:v>-5.091437244005173</c:v>
              </c:pt>
              <c:pt idx="927">
                <c:v>-5.097755538315533</c:v>
              </c:pt>
              <c:pt idx="928">
                <c:v>-5.102276165271952</c:v>
              </c:pt>
              <c:pt idx="929">
                <c:v>-5.110929796112706</c:v>
              </c:pt>
              <c:pt idx="930">
                <c:v>-5.1207899682618185</c:v>
              </c:pt>
              <c:pt idx="931">
                <c:v>-5.1299989696724015</c:v>
              </c:pt>
              <c:pt idx="932">
                <c:v>-5.132201466704205</c:v>
              </c:pt>
              <c:pt idx="933">
                <c:v>-5.132312768771793</c:v>
              </c:pt>
              <c:pt idx="934">
                <c:v>-5.132362834557764</c:v>
              </c:pt>
              <c:pt idx="935">
                <c:v>-5.128533316154398</c:v>
              </c:pt>
              <c:pt idx="936">
                <c:v>-5.1236164430020885</c:v>
              </c:pt>
              <c:pt idx="937">
                <c:v>-5.118686114456354</c:v>
              </c:pt>
              <c:pt idx="938">
                <c:v>-5.116786715398043</c:v>
              </c:pt>
              <c:pt idx="939">
                <c:v>-5.114341435300836</c:v>
              </c:pt>
              <c:pt idx="940">
                <c:v>-5.110035313906399</c:v>
              </c:pt>
              <c:pt idx="941">
                <c:v>-5.111132248327152</c:v>
              </c:pt>
              <c:pt idx="942">
                <c:v>-5.11341904119289</c:v>
              </c:pt>
              <c:pt idx="943">
                <c:v>-5.115699798768633</c:v>
              </c:pt>
              <c:pt idx="944">
                <c:v>-5.11882940442586</c:v>
              </c:pt>
              <c:pt idx="945">
                <c:v>-5.120807175221366</c:v>
              </c:pt>
              <c:pt idx="946">
                <c:v>-5.121909841089133</c:v>
              </c:pt>
              <c:pt idx="947">
                <c:v>-5.122420772448108</c:v>
              </c:pt>
              <c:pt idx="948">
                <c:v>-5.122371264060713</c:v>
              </c:pt>
              <c:pt idx="949">
                <c:v>-5.1222158674154645</c:v>
              </c:pt>
              <c:pt idx="950">
                <c:v>-5.119456783035442</c:v>
              </c:pt>
              <c:pt idx="951">
                <c:v>-5.110601922831789</c:v>
              </c:pt>
              <c:pt idx="952">
                <c:v>-5.102605510944507</c:v>
              </c:pt>
              <c:pt idx="953">
                <c:v>-5.09637561684738</c:v>
              </c:pt>
              <c:pt idx="954">
                <c:v>-5.094488527261389</c:v>
              </c:pt>
              <c:pt idx="955">
                <c:v>-5.091497824147385</c:v>
              </c:pt>
              <c:pt idx="956">
                <c:v>-5.086467470871501</c:v>
              </c:pt>
              <c:pt idx="957">
                <c:v>-5.083229263648172</c:v>
              </c:pt>
              <c:pt idx="958">
                <c:v>-5.082573794503567</c:v>
              </c:pt>
              <c:pt idx="959">
                <c:v>-5.081021859180291</c:v>
              </c:pt>
              <c:pt idx="960">
                <c:v>-5.079804123359666</c:v>
              </c:pt>
              <c:pt idx="961">
                <c:v>-5.085460634769814</c:v>
              </c:pt>
              <c:pt idx="962">
                <c:v>-5.090327390105706</c:v>
              </c:pt>
              <c:pt idx="963">
                <c:v>-5.095452688526945</c:v>
              </c:pt>
              <c:pt idx="964">
                <c:v>-5.095154131848321</c:v>
              </c:pt>
              <c:pt idx="965">
                <c:v>-5.096815564229175</c:v>
              </c:pt>
              <c:pt idx="966">
                <c:v>-5.099760173791005</c:v>
              </c:pt>
              <c:pt idx="967">
                <c:v>-5.102831633924745</c:v>
              </c:pt>
              <c:pt idx="968">
                <c:v>-5.1035575631307255</c:v>
              </c:pt>
              <c:pt idx="969">
                <c:v>-5.103757158397781</c:v>
              </c:pt>
              <c:pt idx="970">
                <c:v>-5.104035200792235</c:v>
              </c:pt>
              <c:pt idx="971">
                <c:v>-5.1026693196178785</c:v>
              </c:pt>
              <c:pt idx="972">
                <c:v>-5.099494137783555</c:v>
              </c:pt>
              <c:pt idx="973">
                <c:v>-5.095271474756429</c:v>
              </c:pt>
              <c:pt idx="974">
                <c:v>-5.088971899597627</c:v>
              </c:pt>
              <c:pt idx="975">
                <c:v>-5.083528153622046</c:v>
              </c:pt>
              <c:pt idx="976">
                <c:v>-5.077872692373348</c:v>
              </c:pt>
              <c:pt idx="977">
                <c:v>-5.072428450191067</c:v>
              </c:pt>
              <c:pt idx="978">
                <c:v>-5.073322185262653</c:v>
              </c:pt>
              <c:pt idx="979">
                <c:v>-5.077711131344681</c:v>
              </c:pt>
              <c:pt idx="980">
                <c:v>-5.082465608461651</c:v>
              </c:pt>
              <c:pt idx="981">
                <c:v>-5.086742082447436</c:v>
              </c:pt>
              <c:pt idx="982">
                <c:v>-5.088548342909319</c:v>
              </c:pt>
              <c:pt idx="983">
                <c:v>-5.088679361604212</c:v>
              </c:pt>
              <c:pt idx="984">
                <c:v>-5.087161757059503</c:v>
              </c:pt>
              <c:pt idx="985">
                <c:v>-5.085283013320371</c:v>
              </c:pt>
              <c:pt idx="986">
                <c:v>-5.082335925765803</c:v>
              </c:pt>
              <c:pt idx="987">
                <c:v>-5.076204911892655</c:v>
              </c:pt>
              <c:pt idx="988">
                <c:v>-5.067416660819877</c:v>
              </c:pt>
              <c:pt idx="989">
                <c:v>-5.0644690551912985</c:v>
              </c:pt>
              <c:pt idx="990">
                <c:v>-5.062504174313678</c:v>
              </c:pt>
              <c:pt idx="991">
                <c:v>-5.062408895915647</c:v>
              </c:pt>
              <c:pt idx="992">
                <c:v>-5.062260002597742</c:v>
              </c:pt>
              <c:pt idx="993">
                <c:v>-5.060219749944552</c:v>
              </c:pt>
              <c:pt idx="994">
                <c:v>-5.059559722505243</c:v>
              </c:pt>
              <c:pt idx="995">
                <c:v>-5.05611785886915</c:v>
              </c:pt>
              <c:pt idx="996">
                <c:v>-5.054536338869812</c:v>
              </c:pt>
              <c:pt idx="997">
                <c:v>-5.056775146945115</c:v>
              </c:pt>
              <c:pt idx="998">
                <c:v>-5.060565118527398</c:v>
              </c:pt>
              <c:pt idx="999">
                <c:v>-5.062351237564588</c:v>
              </c:pt>
              <c:pt idx="1000">
                <c:v>-5.066094310571737</c:v>
              </c:pt>
              <c:pt idx="1001">
                <c:v>-5.073576259409751</c:v>
              </c:pt>
              <c:pt idx="1002">
                <c:v>-5.08409176274814</c:v>
              </c:pt>
              <c:pt idx="1003">
                <c:v>-5.095282832204492</c:v>
              </c:pt>
              <c:pt idx="1004">
                <c:v>-5.1065495106454675</c:v>
              </c:pt>
              <c:pt idx="1005">
                <c:v>-5.113780652644346</c:v>
              </c:pt>
              <c:pt idx="1006">
                <c:v>-5.11985493548773</c:v>
              </c:pt>
              <c:pt idx="1007">
                <c:v>-5.124320741174463</c:v>
              </c:pt>
              <c:pt idx="1008">
                <c:v>-5.1272006316720145</c:v>
              </c:pt>
              <c:pt idx="1009">
                <c:v>-5.1290257993547845</c:v>
              </c:pt>
              <c:pt idx="1010">
                <c:v>-5.129137459787601</c:v>
              </c:pt>
              <c:pt idx="1011">
                <c:v>-5.127336860466348</c:v>
              </c:pt>
              <c:pt idx="1012">
                <c:v>-5.123876882895912</c:v>
              </c:pt>
              <c:pt idx="1013">
                <c:v>-5.1198165917118565</c:v>
              </c:pt>
              <c:pt idx="1014">
                <c:v>-5.11531902854058</c:v>
              </c:pt>
              <c:pt idx="1015">
                <c:v>-5.113572449528612</c:v>
              </c:pt>
              <c:pt idx="1016">
                <c:v>-5.111958738223983</c:v>
              </c:pt>
              <c:pt idx="1017">
                <c:v>-5.112558253118328</c:v>
              </c:pt>
              <c:pt idx="1018">
                <c:v>-5.110938206375602</c:v>
              </c:pt>
              <c:pt idx="1019">
                <c:v>-5.1081186994085765</c:v>
              </c:pt>
              <c:pt idx="1020">
                <c:v>-5.106560611831184</c:v>
              </c:pt>
              <c:pt idx="1021">
                <c:v>-5.107526390246646</c:v>
              </c:pt>
              <c:pt idx="1022">
                <c:v>-5.106245448510554</c:v>
              </c:pt>
              <c:pt idx="1023">
                <c:v>-5.103141024405172</c:v>
              </c:pt>
              <c:pt idx="1024">
                <c:v>-5.096823705556297</c:v>
              </c:pt>
              <c:pt idx="1025">
                <c:v>-5.091692488347223</c:v>
              </c:pt>
              <c:pt idx="1026">
                <c:v>-5.088051789466282</c:v>
              </c:pt>
              <c:pt idx="1027">
                <c:v>-5.083938409710046</c:v>
              </c:pt>
              <c:pt idx="1028">
                <c:v>-5.083216639022662</c:v>
              </c:pt>
              <c:pt idx="1029">
                <c:v>-5.081099324375193</c:v>
              </c:pt>
              <c:pt idx="1030">
                <c:v>-5.077260532733279</c:v>
              </c:pt>
              <c:pt idx="1031">
                <c:v>-5.0742471325120295</c:v>
              </c:pt>
              <c:pt idx="1032">
                <c:v>-5.074094640566018</c:v>
              </c:pt>
              <c:pt idx="1033">
                <c:v>-5.077818139324679</c:v>
              </c:pt>
              <c:pt idx="1034">
                <c:v>-5.085789637742389</c:v>
              </c:pt>
              <c:pt idx="1035">
                <c:v>-5.094044458094015</c:v>
              </c:pt>
              <c:pt idx="1036">
                <c:v>-5.100579517089087</c:v>
              </c:pt>
              <c:pt idx="1037">
                <c:v>-5.107819660452222</c:v>
              </c:pt>
              <c:pt idx="1038">
                <c:v>-5.116093385418397</c:v>
              </c:pt>
              <c:pt idx="1039">
                <c:v>-5.1246550901945325</c:v>
              </c:pt>
              <c:pt idx="1040">
                <c:v>-5.131496039506648</c:v>
              </c:pt>
              <c:pt idx="1041">
                <c:v>-5.1386872732932245</c:v>
              </c:pt>
              <c:pt idx="1042">
                <c:v>-5.141544014670048</c:v>
              </c:pt>
              <c:pt idx="1043">
                <c:v>-5.1407620006182775</c:v>
              </c:pt>
              <c:pt idx="1044">
                <c:v>-5.137357670862893</c:v>
              </c:pt>
              <c:pt idx="1045">
                <c:v>-5.133208935207533</c:v>
              </c:pt>
              <c:pt idx="1046">
                <c:v>-5.126424245203396</c:v>
              </c:pt>
              <c:pt idx="1047">
                <c:v>-5.116579906604137</c:v>
              </c:pt>
              <c:pt idx="1048">
                <c:v>-5.106476804894559</c:v>
              </c:pt>
              <c:pt idx="1049">
                <c:v>-5.097484204000781</c:v>
              </c:pt>
              <c:pt idx="1050">
                <c:v>-5.088662848941489</c:v>
              </c:pt>
              <c:pt idx="1051">
                <c:v>-5.083747189525742</c:v>
              </c:pt>
              <c:pt idx="1052">
                <c:v>-5.085106521109944</c:v>
              </c:pt>
              <c:pt idx="1053">
                <c:v>-5.0879581838375</c:v>
              </c:pt>
              <c:pt idx="1054">
                <c:v>-5.090077221698033</c:v>
              </c:pt>
              <c:pt idx="1055">
                <c:v>-5.090238638664742</c:v>
              </c:pt>
              <c:pt idx="1056">
                <c:v>-5.089286504521526</c:v>
              </c:pt>
              <c:pt idx="1057">
                <c:v>-5.089129706800909</c:v>
              </c:pt>
              <c:pt idx="1058">
                <c:v>-5.084765365308211</c:v>
              </c:pt>
              <c:pt idx="1059">
                <c:v>-5.07944989683062</c:v>
              </c:pt>
              <c:pt idx="1060">
                <c:v>-5.070738470686808</c:v>
              </c:pt>
              <c:pt idx="1061">
                <c:v>-5.059299277823369</c:v>
              </c:pt>
              <c:pt idx="1062">
                <c:v>-5.0503553469917755</c:v>
              </c:pt>
              <c:pt idx="1063">
                <c:v>-5.04267531174918</c:v>
              </c:pt>
              <c:pt idx="1064">
                <c:v>-5.039871370056827</c:v>
              </c:pt>
              <c:pt idx="1065">
                <c:v>-5.039048577558779</c:v>
              </c:pt>
              <c:pt idx="1066">
                <c:v>-5.041048816670252</c:v>
              </c:pt>
              <c:pt idx="1067">
                <c:v>-5.040301935704331</c:v>
              </c:pt>
              <c:pt idx="1068">
                <c:v>-5.03860263852089</c:v>
              </c:pt>
              <c:pt idx="1069">
                <c:v>-5.042992616266567</c:v>
              </c:pt>
              <c:pt idx="1070">
                <c:v>-5.050939498970247</c:v>
              </c:pt>
              <c:pt idx="1071">
                <c:v>-5.06041386119826</c:v>
              </c:pt>
              <c:pt idx="1072">
                <c:v>-5.06665699477222</c:v>
              </c:pt>
              <c:pt idx="1073">
                <c:v>-5.075639549816126</c:v>
              </c:pt>
              <c:pt idx="1074">
                <c:v>-5.085335340663285</c:v>
              </c:pt>
              <c:pt idx="1075">
                <c:v>-5.092885436848539</c:v>
              </c:pt>
              <c:pt idx="1076">
                <c:v>-5.1009179881385736</c:v>
              </c:pt>
              <c:pt idx="1077">
                <c:v>-5.109573391859482</c:v>
              </c:pt>
              <c:pt idx="1078">
                <c:v>-5.115867057867609</c:v>
              </c:pt>
              <c:pt idx="1079">
                <c:v>-5.118409943696597</c:v>
              </c:pt>
              <c:pt idx="1080">
                <c:v>-5.1178831957811095</c:v>
              </c:pt>
              <c:pt idx="1081">
                <c:v>-5.118289601886931</c:v>
              </c:pt>
              <c:pt idx="1082">
                <c:v>-5.118789438325691</c:v>
              </c:pt>
              <c:pt idx="1083">
                <c:v>-5.117576220945256</c:v>
              </c:pt>
              <c:pt idx="1084">
                <c:v>-5.11485711305681</c:v>
              </c:pt>
              <c:pt idx="1085">
                <c:v>-5.1118098314455205</c:v>
              </c:pt>
              <c:pt idx="1086">
                <c:v>-5.1087224162494245</c:v>
              </c:pt>
              <c:pt idx="1087">
                <c:v>-5.1040727280809355</c:v>
              </c:pt>
              <c:pt idx="1088">
                <c:v>-5.102365762150303</c:v>
              </c:pt>
              <c:pt idx="1089">
                <c:v>-5.102253081954446</c:v>
              </c:pt>
              <c:pt idx="1090">
                <c:v>-5.103131111684136</c:v>
              </c:pt>
              <c:pt idx="1091">
                <c:v>-5.10299676155985</c:v>
              </c:pt>
              <c:pt idx="1092">
                <c:v>-5.099074383733718</c:v>
              </c:pt>
              <c:pt idx="1093">
                <c:v>-5.097957925952352</c:v>
              </c:pt>
              <c:pt idx="1094">
                <c:v>-5.098371154780043</c:v>
              </c:pt>
              <c:pt idx="1095">
                <c:v>-5.09770658773085</c:v>
              </c:pt>
              <c:pt idx="1096">
                <c:v>-5.097558138032616</c:v>
              </c:pt>
              <c:pt idx="1097">
                <c:v>-5.0968692998087795</c:v>
              </c:pt>
              <c:pt idx="1098">
                <c:v>-5.094243504644248</c:v>
              </c:pt>
              <c:pt idx="1099">
                <c:v>-5.09297957265854</c:v>
              </c:pt>
              <c:pt idx="1100">
                <c:v>-5.091234656779244</c:v>
              </c:pt>
              <c:pt idx="1101">
                <c:v>-5.096069381548379</c:v>
              </c:pt>
              <c:pt idx="1102">
                <c:v>-5.101623161352019</c:v>
              </c:pt>
              <c:pt idx="1103">
                <c:v>-5.1012139556457505</c:v>
              </c:pt>
              <c:pt idx="1104">
                <c:v>-5.099053106622511</c:v>
              </c:pt>
              <c:pt idx="1105">
                <c:v>-5.100841836540199</c:v>
              </c:pt>
              <c:pt idx="1106">
                <c:v>-5.104384108876894</c:v>
              </c:pt>
              <c:pt idx="1107">
                <c:v>-5.108338794394683</c:v>
              </c:pt>
              <c:pt idx="1108">
                <c:v>-5.112987307207201</c:v>
              </c:pt>
              <c:pt idx="1109">
                <c:v>-5.116047429681167</c:v>
              </c:pt>
              <c:pt idx="1110">
                <c:v>-5.120834134162093</c:v>
              </c:pt>
              <c:pt idx="1111">
                <c:v>-5.123585847236427</c:v>
              </c:pt>
              <c:pt idx="1112">
                <c:v>-5.125615025111152</c:v>
              </c:pt>
              <c:pt idx="1113">
                <c:v>-5.13030254384427</c:v>
              </c:pt>
              <c:pt idx="1114">
                <c:v>-5.137411897227192</c:v>
              </c:pt>
              <c:pt idx="1115">
                <c:v>-5.13992085016665</c:v>
              </c:pt>
              <c:pt idx="1116">
                <c:v>-5.138499641074884</c:v>
              </c:pt>
              <c:pt idx="1117">
                <c:v>-5.137233750306308</c:v>
              </c:pt>
              <c:pt idx="1118">
                <c:v>-5.136152139487014</c:v>
              </c:pt>
              <c:pt idx="1119">
                <c:v>-5.131325003393328</c:v>
              </c:pt>
              <c:pt idx="1120">
                <c:v>-5.124080839547733</c:v>
              </c:pt>
              <c:pt idx="1121">
                <c:v>-5.116498687228788</c:v>
              </c:pt>
              <c:pt idx="1122">
                <c:v>-5.110599121562643</c:v>
              </c:pt>
              <c:pt idx="1123">
                <c:v>-5.102865755156082</c:v>
              </c:pt>
              <c:pt idx="1124">
                <c:v>-5.095641014579505</c:v>
              </c:pt>
              <c:pt idx="1125">
                <c:v>-5.0981647634373966</c:v>
              </c:pt>
              <c:pt idx="1126">
                <c:v>-5.103236859041784</c:v>
              </c:pt>
              <c:pt idx="1127">
                <c:v>-5.109236487560857</c:v>
              </c:pt>
              <c:pt idx="1128">
                <c:v>-5.1129901239230096</c:v>
              </c:pt>
              <c:pt idx="1129">
                <c:v>-5.117945300565309</c:v>
              </c:pt>
              <c:pt idx="1130">
                <c:v>-5.1228654494855705</c:v>
              </c:pt>
              <c:pt idx="1131">
                <c:v>-5.124943948173352</c:v>
              </c:pt>
              <c:pt idx="1132">
                <c:v>-5.126003773407478</c:v>
              </c:pt>
              <c:pt idx="1133">
                <c:v>-5.128089216724571</c:v>
              </c:pt>
              <c:pt idx="1134">
                <c:v>-5.125673605196475</c:v>
              </c:pt>
              <c:pt idx="1135">
                <c:v>-5.118734062808448</c:v>
              </c:pt>
              <c:pt idx="1136">
                <c:v>-5.114216566027568</c:v>
              </c:pt>
              <c:pt idx="1137">
                <c:v>-5.114697029098089</c:v>
              </c:pt>
              <c:pt idx="1138">
                <c:v>-5.1172859620280615</c:v>
              </c:pt>
              <c:pt idx="1139">
                <c:v>-5.116886177768544</c:v>
              </c:pt>
              <c:pt idx="1140">
                <c:v>-5.1119441262432295</c:v>
              </c:pt>
              <c:pt idx="1141">
                <c:v>-5.107318383081111</c:v>
              </c:pt>
              <c:pt idx="1142">
                <c:v>-5.105736011459481</c:v>
              </c:pt>
              <c:pt idx="1143">
                <c:v>-5.104363122304031</c:v>
              </c:pt>
              <c:pt idx="1144">
                <c:v>-5.106384691423753</c:v>
              </c:pt>
              <c:pt idx="1145">
                <c:v>-5.11180589875097</c:v>
              </c:pt>
              <c:pt idx="1146">
                <c:v>-5.118106016550809</c:v>
              </c:pt>
              <c:pt idx="1147">
                <c:v>-5.124708910884389</c:v>
              </c:pt>
              <c:pt idx="1148">
                <c:v>-5.12926260035311</c:v>
              </c:pt>
              <c:pt idx="1149">
                <c:v>-5.138336574457062</c:v>
              </c:pt>
              <c:pt idx="1150">
                <c:v>-5.148361962552629</c:v>
              </c:pt>
              <c:pt idx="1151">
                <c:v>-5.153717951487391</c:v>
              </c:pt>
              <c:pt idx="1152">
                <c:v>-5.152361954849777</c:v>
              </c:pt>
              <c:pt idx="1153">
                <c:v>-5.150313457483033</c:v>
              </c:pt>
              <c:pt idx="1154">
                <c:v>-5.148490933892951</c:v>
              </c:pt>
              <c:pt idx="1155">
                <c:v>-5.143606473334593</c:v>
              </c:pt>
              <c:pt idx="1156">
                <c:v>-5.1380804505550035</c:v>
              </c:pt>
              <c:pt idx="1157">
                <c:v>-5.134405721288852</c:v>
              </c:pt>
              <c:pt idx="1158">
                <c:v>-5.13084692990451</c:v>
              </c:pt>
              <c:pt idx="1159">
                <c:v>-5.126410881411299</c:v>
              </c:pt>
              <c:pt idx="1160">
                <c:v>-5.119698720109815</c:v>
              </c:pt>
              <c:pt idx="1161">
                <c:v>-5.117262066996078</c:v>
              </c:pt>
              <c:pt idx="1162">
                <c:v>-5.119174407642736</c:v>
              </c:pt>
              <c:pt idx="1163">
                <c:v>-5.121537952823003</c:v>
              </c:pt>
              <c:pt idx="1164">
                <c:v>-5.124774893733541</c:v>
              </c:pt>
              <c:pt idx="1165">
                <c:v>-5.126028154298065</c:v>
              </c:pt>
              <c:pt idx="1166">
                <c:v>-5.126528264424166</c:v>
              </c:pt>
              <c:pt idx="1167">
                <c:v>-5.125445709295459</c:v>
              </c:pt>
              <c:pt idx="1168">
                <c:v>-5.124376833679123</c:v>
              </c:pt>
              <c:pt idx="1169">
                <c:v>-5.123816234381306</c:v>
              </c:pt>
              <c:pt idx="1170">
                <c:v>-5.121525887595199</c:v>
              </c:pt>
              <c:pt idx="1171">
                <c:v>-5.113064491828454</c:v>
              </c:pt>
              <c:pt idx="1172">
                <c:v>-5.1040390637457635</c:v>
              </c:pt>
              <c:pt idx="1173">
                <c:v>-5.097748467334596</c:v>
              </c:pt>
              <c:pt idx="1174">
                <c:v>-5.095378571070347</c:v>
              </c:pt>
              <c:pt idx="1175">
                <c:v>-5.093172749436167</c:v>
              </c:pt>
              <c:pt idx="1176">
                <c:v>-5.089414011063737</c:v>
              </c:pt>
              <c:pt idx="1177">
                <c:v>-5.085922473221519</c:v>
              </c:pt>
              <c:pt idx="1178">
                <c:v>-5.085435255828942</c:v>
              </c:pt>
              <c:pt idx="1179">
                <c:v>-5.085408821009159</c:v>
              </c:pt>
              <c:pt idx="1180">
                <c:v>-5.086822696413473</c:v>
              </c:pt>
              <c:pt idx="1181">
                <c:v>-5.093434940032093</c:v>
              </c:pt>
              <c:pt idx="1182">
                <c:v>-5.096323026581435</c:v>
              </c:pt>
              <c:pt idx="1183">
                <c:v>-5.0996776688079875</c:v>
              </c:pt>
              <c:pt idx="1184">
                <c:v>-5.101968488538475</c:v>
              </c:pt>
              <c:pt idx="1185">
                <c:v>-5.105054555799039</c:v>
              </c:pt>
              <c:pt idx="1186">
                <c:v>-5.108898728286494</c:v>
              </c:pt>
              <c:pt idx="1187">
                <c:v>-5.111016149226847</c:v>
              </c:pt>
              <c:pt idx="1188">
                <c:v>-5.113397613459447</c:v>
              </c:pt>
              <c:pt idx="1189">
                <c:v>-5.113464155666716</c:v>
              </c:pt>
              <c:pt idx="1190">
                <c:v>-5.113416221693876</c:v>
              </c:pt>
              <c:pt idx="1191">
                <c:v>-5.111935134499426</c:v>
              </c:pt>
              <c:pt idx="1192">
                <c:v>-5.110228952776503</c:v>
              </c:pt>
              <c:pt idx="1193">
                <c:v>-5.109866370170527</c:v>
              </c:pt>
              <c:pt idx="1194">
                <c:v>-5.108070237776925</c:v>
              </c:pt>
              <c:pt idx="1195">
                <c:v>-5.106260424689202</c:v>
              </c:pt>
              <c:pt idx="1196">
                <c:v>-5.104624974786135</c:v>
              </c:pt>
              <c:pt idx="1197">
                <c:v>-5.1033503457849525</c:v>
              </c:pt>
              <c:pt idx="1198">
                <c:v>-5.105475149475864</c:v>
              </c:pt>
              <c:pt idx="1199">
                <c:v>-5.109885946375961</c:v>
              </c:pt>
              <c:pt idx="1200">
                <c:v>-5.114999145042865</c:v>
              </c:pt>
              <c:pt idx="1201">
                <c:v>-5.120845032932298</c:v>
              </c:pt>
              <c:pt idx="1202">
                <c:v>-5.123683992230129</c:v>
              </c:pt>
              <c:pt idx="1203">
                <c:v>-5.12346521701413</c:v>
              </c:pt>
              <c:pt idx="1204">
                <c:v>-5.121881090299217</c:v>
              </c:pt>
              <c:pt idx="1205">
                <c:v>-5.121174419526348</c:v>
              </c:pt>
              <c:pt idx="1206">
                <c:v>-5.1188916446765775</c:v>
              </c:pt>
              <c:pt idx="1207">
                <c:v>-5.113658765537076</c:v>
              </c:pt>
              <c:pt idx="1208">
                <c:v>-5.105212230698292</c:v>
              </c:pt>
              <c:pt idx="1209">
                <c:v>-5.102776055078215</c:v>
              </c:pt>
              <c:pt idx="1210">
                <c:v>-5.102136584883984</c:v>
              </c:pt>
              <c:pt idx="1211">
                <c:v>-5.103655143830952</c:v>
              </c:pt>
              <c:pt idx="1212">
                <c:v>-5.105790862256489</c:v>
              </c:pt>
              <c:pt idx="1213">
                <c:v>-5.104693502340773</c:v>
              </c:pt>
              <c:pt idx="1214">
                <c:v>-5.1017214061638345</c:v>
              </c:pt>
              <c:pt idx="1215">
                <c:v>-5.099426971707476</c:v>
              </c:pt>
              <c:pt idx="1216">
                <c:v>-5.098089637380029</c:v>
              </c:pt>
              <c:pt idx="1217">
                <c:v>-5.101060465834821</c:v>
              </c:pt>
              <c:pt idx="1218">
                <c:v>-5.107033230389488</c:v>
              </c:pt>
              <c:pt idx="1219">
                <c:v>-5.111871635608574</c:v>
              </c:pt>
              <c:pt idx="1220">
                <c:v>-5.118574255550631</c:v>
              </c:pt>
              <c:pt idx="1221">
                <c:v>-5.127205288361272</c:v>
              </c:pt>
              <c:pt idx="1222">
                <c:v>-5.1388588424682835</c:v>
              </c:pt>
              <c:pt idx="1223">
                <c:v>-5.15036687008408</c:v>
              </c:pt>
              <c:pt idx="1224">
                <c:v>-5.163142523531297</c:v>
              </c:pt>
              <c:pt idx="1225">
                <c:v>-5.173371339003752</c:v>
              </c:pt>
              <c:pt idx="1226">
                <c:v>-5.179073132456682</c:v>
              </c:pt>
              <c:pt idx="1227">
                <c:v>-5.183109401511607</c:v>
              </c:pt>
              <c:pt idx="1228">
                <c:v>-5.185619871422142</c:v>
              </c:pt>
              <c:pt idx="1229">
                <c:v>-5.185557282028923</c:v>
              </c:pt>
              <c:pt idx="1230">
                <c:v>-5.184124191560239</c:v>
              </c:pt>
              <c:pt idx="1231">
                <c:v>-5.18019030492368</c:v>
              </c:pt>
              <c:pt idx="1232">
                <c:v>-5.173809184866919</c:v>
              </c:pt>
              <c:pt idx="1233">
                <c:v>-5.166360838975707</c:v>
              </c:pt>
              <c:pt idx="1234">
                <c:v>-5.157408856369853</c:v>
              </c:pt>
              <c:pt idx="1235">
                <c:v>-5.152382309815879</c:v>
              </c:pt>
              <c:pt idx="1236">
                <c:v>-5.148264189906469</c:v>
              </c:pt>
              <c:pt idx="1237">
                <c:v>-5.146833729236234</c:v>
              </c:pt>
              <c:pt idx="1238">
                <c:v>-5.143838055624844</c:v>
              </c:pt>
              <c:pt idx="1239">
                <c:v>-5.13851397953007</c:v>
              </c:pt>
              <c:pt idx="1240">
                <c:v>-5.134182070722465</c:v>
              </c:pt>
              <c:pt idx="1241">
                <c:v>-5.134391517828197</c:v>
              </c:pt>
              <c:pt idx="1242">
                <c:v>-5.132701077036693</c:v>
              </c:pt>
              <c:pt idx="1243">
                <c:v>-5.128970272132073</c:v>
              </c:pt>
              <c:pt idx="1244">
                <c:v>-5.119713595344182</c:v>
              </c:pt>
              <c:pt idx="1245">
                <c:v>-5.107701104245391</c:v>
              </c:pt>
              <c:pt idx="1246">
                <c:v>-5.100764055167935</c:v>
              </c:pt>
              <c:pt idx="1247">
                <c:v>-5.09367896792029</c:v>
              </c:pt>
              <c:pt idx="1248">
                <c:v>-5.089583722182006</c:v>
              </c:pt>
              <c:pt idx="1249">
                <c:v>-5.084564810539934</c:v>
              </c:pt>
              <c:pt idx="1250">
                <c:v>-5.076485020552123</c:v>
              </c:pt>
              <c:pt idx="1251">
                <c:v>-5.06896849635181</c:v>
              </c:pt>
              <c:pt idx="1252">
                <c:v>-5.062581415302764</c:v>
              </c:pt>
              <c:pt idx="1253">
                <c:v>-5.062032499973568</c:v>
              </c:pt>
              <c:pt idx="1254">
                <c:v>-5.068024234390572</c:v>
              </c:pt>
              <c:pt idx="1255">
                <c:v>-5.073624107812311</c:v>
              </c:pt>
              <c:pt idx="1256">
                <c:v>-5.080053663891054</c:v>
              </c:pt>
              <c:pt idx="1257">
                <c:v>-5.089195832269948</c:v>
              </c:pt>
              <c:pt idx="1258">
                <c:v>-5.098083105293506</c:v>
              </c:pt>
              <c:pt idx="1259">
                <c:v>-5.107796837258485</c:v>
              </c:pt>
              <c:pt idx="1260">
                <c:v>-5.114420556587721</c:v>
              </c:pt>
              <c:pt idx="1261">
                <c:v>-5.121586217086362</c:v>
              </c:pt>
              <c:pt idx="1262">
                <c:v>-5.125036029469453</c:v>
              </c:pt>
              <c:pt idx="1263">
                <c:v>-5.124021896057189</c:v>
              </c:pt>
              <c:pt idx="1264">
                <c:v>-5.121112425265142</c:v>
              </c:pt>
              <c:pt idx="1265">
                <c:v>-5.1192607012874545</c:v>
              </c:pt>
              <c:pt idx="1266">
                <c:v>-5.115938516984265</c:v>
              </c:pt>
              <c:pt idx="1267">
                <c:v>-5.1100974256412135</c:v>
              </c:pt>
              <c:pt idx="1268">
                <c:v>-5.104674711451423</c:v>
              </c:pt>
              <c:pt idx="1269">
                <c:v>-5.100251156604295</c:v>
              </c:pt>
              <c:pt idx="1270">
                <c:v>-5.095774190902382</c:v>
              </c:pt>
              <c:pt idx="1271">
                <c:v>-5.091607211470706</c:v>
              </c:pt>
              <c:pt idx="1272">
                <c:v>-5.0930317595839805</c:v>
              </c:pt>
              <c:pt idx="1273">
                <c:v>-5.09799493174003</c:v>
              </c:pt>
              <c:pt idx="1274">
                <c:v>-5.103449533241759</c:v>
              </c:pt>
              <c:pt idx="1275">
                <c:v>-5.104173184722465</c:v>
              </c:pt>
              <c:pt idx="1276">
                <c:v>-5.102515864596368</c:v>
              </c:pt>
              <c:pt idx="1277">
                <c:v>-5.102437782857071</c:v>
              </c:pt>
              <c:pt idx="1278">
                <c:v>-5.101813084775325</c:v>
              </c:pt>
              <c:pt idx="1279">
                <c:v>-5.099262649744235</c:v>
              </c:pt>
              <c:pt idx="1280">
                <c:v>-5.095866788754012</c:v>
              </c:pt>
              <c:pt idx="1281">
                <c:v>-5.090116768650879</c:v>
              </c:pt>
              <c:pt idx="1282">
                <c:v>-5.086311687457013</c:v>
              </c:pt>
              <c:pt idx="1283">
                <c:v>-5.082664145246351</c:v>
              </c:pt>
              <c:pt idx="1284">
                <c:v>-5.082172171375902</c:v>
              </c:pt>
              <c:pt idx="1285">
                <c:v>-5.0870640974326315</c:v>
              </c:pt>
              <c:pt idx="1286">
                <c:v>-5.09091435452801</c:v>
              </c:pt>
              <c:pt idx="1287">
                <c:v>-5.091595413473076</c:v>
              </c:pt>
              <c:pt idx="1288">
                <c:v>-5.092369397360266</c:v>
              </c:pt>
              <c:pt idx="1289">
                <c:v>-5.0961062267576915</c:v>
              </c:pt>
              <c:pt idx="1290">
                <c:v>-5.103339326354632</c:v>
              </c:pt>
              <c:pt idx="1291">
                <c:v>-5.112758650829701</c:v>
              </c:pt>
              <c:pt idx="1292">
                <c:v>-5.119987161633229</c:v>
              </c:pt>
              <c:pt idx="1293">
                <c:v>-5.128208221173147</c:v>
              </c:pt>
              <c:pt idx="1294">
                <c:v>-5.138939569184182</c:v>
              </c:pt>
              <c:pt idx="1295">
                <c:v>-5.146299355208333</c:v>
              </c:pt>
              <c:pt idx="1296">
                <c:v>-5.154012567613869</c:v>
              </c:pt>
              <c:pt idx="1297">
                <c:v>-5.1624955250636635</c:v>
              </c:pt>
              <c:pt idx="1298">
                <c:v>-5.169320889444815</c:v>
              </c:pt>
              <c:pt idx="1299">
                <c:v>-5.169755952703131</c:v>
              </c:pt>
              <c:pt idx="1300">
                <c:v>-5.167385719798106</c:v>
              </c:pt>
              <c:pt idx="1301">
                <c:v>-5.165934252932359</c:v>
              </c:pt>
              <c:pt idx="1302">
                <c:v>-5.165099484842103</c:v>
              </c:pt>
              <c:pt idx="1303">
                <c:v>-5.162353491384899</c:v>
              </c:pt>
              <c:pt idx="1304">
                <c:v>-5.159530681025639</c:v>
              </c:pt>
              <c:pt idx="1305">
                <c:v>-5.156711147325133</c:v>
              </c:pt>
              <c:pt idx="1306">
                <c:v>-5.153068768798993</c:v>
              </c:pt>
              <c:pt idx="1307">
                <c:v>-5.14266569401216</c:v>
              </c:pt>
              <c:pt idx="1308">
                <c:v>-5.134620013183508</c:v>
              </c:pt>
              <c:pt idx="1309">
                <c:v>-5.1343063068178</c:v>
              </c:pt>
              <c:pt idx="1310">
                <c:v>-5.134698771304084</c:v>
              </c:pt>
              <c:pt idx="1311">
                <c:v>-5.134292698274176</c:v>
              </c:pt>
              <c:pt idx="1312">
                <c:v>-5.129922816402483</c:v>
              </c:pt>
              <c:pt idx="1313">
                <c:v>-5.128592291227575</c:v>
              </c:pt>
              <c:pt idx="1314">
                <c:v>-5.129308806218193</c:v>
              </c:pt>
              <c:pt idx="1315">
                <c:v>-5.128258982990924</c:v>
              </c:pt>
              <c:pt idx="1316">
                <c:v>-5.127915435481843</c:v>
              </c:pt>
              <c:pt idx="1317">
                <c:v>-5.127509245307255</c:v>
              </c:pt>
              <c:pt idx="1318">
                <c:v>-5.124735534336393</c:v>
              </c:pt>
              <c:pt idx="1319">
                <c:v>-5.1231346657182035</c:v>
              </c:pt>
              <c:pt idx="1320">
                <c:v>-5.1204264872032015</c:v>
              </c:pt>
              <c:pt idx="1321">
                <c:v>-5.124064080290414</c:v>
              </c:pt>
              <c:pt idx="1322">
                <c:v>-5.129229264996951</c:v>
              </c:pt>
              <c:pt idx="1323">
                <c:v>-5.127497013046364</c:v>
              </c:pt>
              <c:pt idx="1324">
                <c:v>-5.122569907391316</c:v>
              </c:pt>
              <c:pt idx="1325">
                <c:v>-5.121588515518412</c:v>
              </c:pt>
              <c:pt idx="1326">
                <c:v>-5.1229092506093865</c:v>
              </c:pt>
              <c:pt idx="1327">
                <c:v>-5.12385435531608</c:v>
              </c:pt>
              <c:pt idx="1328">
                <c:v>-5.127299597063302</c:v>
              </c:pt>
              <c:pt idx="1329">
                <c:v>-5.129052688771832</c:v>
              </c:pt>
              <c:pt idx="1330">
                <c:v>-5.130389904684671</c:v>
              </c:pt>
              <c:pt idx="1331">
                <c:v>-5.131066519942475</c:v>
              </c:pt>
              <c:pt idx="1332">
                <c:v>-5.13046672638616</c:v>
              </c:pt>
              <c:pt idx="1333">
                <c:v>-5.132266242215621</c:v>
              </c:pt>
              <c:pt idx="1334">
                <c:v>-5.135697810233199</c:v>
              </c:pt>
              <c:pt idx="1335">
                <c:v>-5.137461362343347</c:v>
              </c:pt>
              <c:pt idx="1336">
                <c:v>-5.13522557427855</c:v>
              </c:pt>
              <c:pt idx="1337">
                <c:v>-5.133097403260579</c:v>
              </c:pt>
              <c:pt idx="1338">
                <c:v>-5.129312900645874</c:v>
              </c:pt>
              <c:pt idx="1339">
                <c:v>-5.122701810688281</c:v>
              </c:pt>
              <c:pt idx="1340">
                <c:v>-5.115834734986611</c:v>
              </c:pt>
              <c:pt idx="1341">
                <c:v>-5.110225594141304</c:v>
              </c:pt>
              <c:pt idx="1342">
                <c:v>-5.106651652259149</c:v>
              </c:pt>
              <c:pt idx="1343">
                <c:v>-5.101221631560462</c:v>
              </c:pt>
              <c:pt idx="1344">
                <c:v>-5.093470485231861</c:v>
              </c:pt>
              <c:pt idx="1345">
                <c:v>-5.093759802084961</c:v>
              </c:pt>
              <c:pt idx="1346">
                <c:v>-5.0962736951106065</c:v>
              </c:pt>
              <c:pt idx="1347">
                <c:v>-5.098271486555777</c:v>
              </c:pt>
              <c:pt idx="1348">
                <c:v>-5.099892979626972</c:v>
              </c:pt>
              <c:pt idx="1349">
                <c:v>-5.1011492640404645</c:v>
              </c:pt>
              <c:pt idx="1350">
                <c:v>-5.105606391653021</c:v>
              </c:pt>
              <c:pt idx="1351">
                <c:v>-5.108638748872748</c:v>
              </c:pt>
              <c:pt idx="1352">
                <c:v>-5.108809447423188</c:v>
              </c:pt>
              <c:pt idx="1353">
                <c:v>-5.110446199686803</c:v>
              </c:pt>
              <c:pt idx="1354">
                <c:v>-5.1096058110305576</c:v>
              </c:pt>
              <c:pt idx="1355">
                <c:v>-5.102736438856411</c:v>
              </c:pt>
              <c:pt idx="1356">
                <c:v>-5.097514645901355</c:v>
              </c:pt>
              <c:pt idx="1357">
                <c:v>-5.096261769662018</c:v>
              </c:pt>
              <c:pt idx="1358">
                <c:v>-5.098427262257576</c:v>
              </c:pt>
              <c:pt idx="1359">
                <c:v>-5.0983989352464185</c:v>
              </c:pt>
              <c:pt idx="1360">
                <c:v>-5.093961953345056</c:v>
              </c:pt>
              <c:pt idx="1361">
                <c:v>-5.090124785364088</c:v>
              </c:pt>
              <c:pt idx="1362">
                <c:v>-5.088377438907615</c:v>
              </c:pt>
              <c:pt idx="1363">
                <c:v>-5.087863535024418</c:v>
              </c:pt>
              <c:pt idx="1364">
                <c:v>-5.088793902190525</c:v>
              </c:pt>
              <c:pt idx="1365">
                <c:v>-5.09456735246593</c:v>
              </c:pt>
              <c:pt idx="1366">
                <c:v>-5.1007892504251116</c:v>
              </c:pt>
              <c:pt idx="1367">
                <c:v>-5.10984455772387</c:v>
              </c:pt>
              <c:pt idx="1368">
                <c:v>-5.116963489972321</c:v>
              </c:pt>
              <c:pt idx="1369">
                <c:v>-5.12425135840889</c:v>
              </c:pt>
              <c:pt idx="1370">
                <c:v>-5.130441508604262</c:v>
              </c:pt>
              <c:pt idx="1371">
                <c:v>-5.1362757517594595</c:v>
              </c:pt>
              <c:pt idx="1372">
                <c:v>-5.138838513660645</c:v>
              </c:pt>
              <c:pt idx="1373">
                <c:v>-5.139060986499435</c:v>
              </c:pt>
              <c:pt idx="1374">
                <c:v>-5.139235097150377</c:v>
              </c:pt>
              <c:pt idx="1375">
                <c:v>-5.138180135844558</c:v>
              </c:pt>
              <c:pt idx="1376">
                <c:v>-5.134646066920684</c:v>
              </c:pt>
              <c:pt idx="1377">
                <c:v>-5.132469464465786</c:v>
              </c:pt>
              <c:pt idx="1378">
                <c:v>-5.130062831553883</c:v>
              </c:pt>
              <c:pt idx="1379">
                <c:v>-5.127153485505194</c:v>
              </c:pt>
              <c:pt idx="1380">
                <c:v>-5.1220634025348675</c:v>
              </c:pt>
              <c:pt idx="1381">
                <c:v>-5.120192735878537</c:v>
              </c:pt>
              <c:pt idx="1382">
                <c:v>-5.125188962301796</c:v>
              </c:pt>
              <c:pt idx="1383">
                <c:v>-5.129165525562735</c:v>
              </c:pt>
              <c:pt idx="1384">
                <c:v>-5.133044892843752</c:v>
              </c:pt>
              <c:pt idx="1385">
                <c:v>-5.136942557048019</c:v>
              </c:pt>
              <c:pt idx="1386">
                <c:v>-5.1390837186362095</c:v>
              </c:pt>
              <c:pt idx="1387">
                <c:v>-5.1387004225389115</c:v>
              </c:pt>
              <c:pt idx="1388">
                <c:v>-5.1385743257175065</c:v>
              </c:pt>
              <c:pt idx="1389">
                <c:v>-5.139834547443091</c:v>
              </c:pt>
              <c:pt idx="1390">
                <c:v>-5.139600896985822</c:v>
              </c:pt>
              <c:pt idx="1391">
                <c:v>-5.13345039080443</c:v>
              </c:pt>
              <c:pt idx="1392">
                <c:v>-5.1248374130498116</c:v>
              </c:pt>
              <c:pt idx="1393">
                <c:v>-5.1189613186571625</c:v>
              </c:pt>
              <c:pt idx="1394">
                <c:v>-5.117139767776088</c:v>
              </c:pt>
              <c:pt idx="1395">
                <c:v>-5.115894279001835</c:v>
              </c:pt>
              <c:pt idx="1396">
                <c:v>-5.11252955202837</c:v>
              </c:pt>
              <c:pt idx="1397">
                <c:v>-5.1089255161249225</c:v>
              </c:pt>
              <c:pt idx="1398">
                <c:v>-5.109435357997946</c:v>
              </c:pt>
              <c:pt idx="1399">
                <c:v>-5.110502208776628</c:v>
              </c:pt>
              <c:pt idx="1400">
                <c:v>-5.11051229117995</c:v>
              </c:pt>
              <c:pt idx="1401">
                <c:v>-5.113069562831227</c:v>
              </c:pt>
              <c:pt idx="1402">
                <c:v>-5.116566842322876</c:v>
              </c:pt>
              <c:pt idx="1403">
                <c:v>-5.118696388657594</c:v>
              </c:pt>
              <c:pt idx="1404">
                <c:v>-5.120551435334325</c:v>
              </c:pt>
              <c:pt idx="1405">
                <c:v>-5.122424226732269</c:v>
              </c:pt>
              <c:pt idx="1406">
                <c:v>-5.1268265134658</c:v>
              </c:pt>
              <c:pt idx="1407">
                <c:v>-5.1299415605838625</c:v>
              </c:pt>
              <c:pt idx="1408">
                <c:v>-5.13282547980466</c:v>
              </c:pt>
              <c:pt idx="1409">
                <c:v>-5.132610303193831</c:v>
              </c:pt>
              <c:pt idx="1410">
                <c:v>-5.132951097899383</c:v>
              </c:pt>
              <c:pt idx="1411">
                <c:v>-5.132896246093353</c:v>
              </c:pt>
              <c:pt idx="1412">
                <c:v>-5.133767615939314</c:v>
              </c:pt>
              <c:pt idx="1413">
                <c:v>-5.136647989584422</c:v>
              </c:pt>
              <c:pt idx="1414">
                <c:v>-5.137886517806352</c:v>
              </c:pt>
              <c:pt idx="1415">
                <c:v>-5.137814933753571</c:v>
              </c:pt>
              <c:pt idx="1416">
                <c:v>-5.136166400646051</c:v>
              </c:pt>
              <c:pt idx="1417">
                <c:v>-5.133398428142288</c:v>
              </c:pt>
              <c:pt idx="1418">
                <c:v>-5.131875968834773</c:v>
              </c:pt>
              <c:pt idx="1419">
                <c:v>-5.133563785470628</c:v>
              </c:pt>
              <c:pt idx="1420">
                <c:v>-5.136592074086521</c:v>
              </c:pt>
              <c:pt idx="1421">
                <c:v>-5.1399795937735</c:v>
              </c:pt>
              <c:pt idx="1422">
                <c:v>-5.139947823285236</c:v>
              </c:pt>
              <c:pt idx="1423">
                <c:v>-5.137585944042286</c:v>
              </c:pt>
              <c:pt idx="1424">
                <c:v>-5.133859223101172</c:v>
              </c:pt>
              <c:pt idx="1425">
                <c:v>-5.130963169623138</c:v>
              </c:pt>
              <c:pt idx="1426">
                <c:v>-5.128168549400251</c:v>
              </c:pt>
              <c:pt idx="1427">
                <c:v>-5.1217908251881905</c:v>
              </c:pt>
              <c:pt idx="1428">
                <c:v>-5.112138056018369</c:v>
              </c:pt>
              <c:pt idx="1429">
                <c:v>-5.107126593111234</c:v>
              </c:pt>
              <c:pt idx="1430">
                <c:v>-5.106055794934684</c:v>
              </c:pt>
              <c:pt idx="1431">
                <c:v>-5.105035749281608</c:v>
              </c:pt>
              <c:pt idx="1432">
                <c:v>-5.1017455591298555</c:v>
              </c:pt>
              <c:pt idx="1433">
                <c:v>-5.09687147108306</c:v>
              </c:pt>
              <c:pt idx="1434">
                <c:v>-5.090049968461694</c:v>
              </c:pt>
              <c:pt idx="1435">
                <c:v>-5.084675631989398</c:v>
              </c:pt>
              <c:pt idx="1436">
                <c:v>-5.080364484883029</c:v>
              </c:pt>
              <c:pt idx="1437">
                <c:v>-5.078073818517587</c:v>
              </c:pt>
              <c:pt idx="1438">
                <c:v>-5.080514489868507</c:v>
              </c:pt>
              <c:pt idx="1439">
                <c:v>-5.081042270965205</c:v>
              </c:pt>
              <c:pt idx="1440">
                <c:v>-5.081459090479405</c:v>
              </c:pt>
              <c:pt idx="1441">
                <c:v>-5.087831103940373</c:v>
              </c:pt>
              <c:pt idx="1442">
                <c:v>-5.09516332346618</c:v>
              </c:pt>
              <c:pt idx="1443">
                <c:v>-5.103474884782102</c:v>
              </c:pt>
              <c:pt idx="1444">
                <c:v>-5.114803368045717</c:v>
              </c:pt>
              <c:pt idx="1445">
                <c:v>-5.127420714815097</c:v>
              </c:pt>
              <c:pt idx="1446">
                <c:v>-5.134604026436758</c:v>
              </c:pt>
              <c:pt idx="1447">
                <c:v>-5.138989208614914</c:v>
              </c:pt>
              <c:pt idx="1448">
                <c:v>-5.142814706087212</c:v>
              </c:pt>
              <c:pt idx="1449">
                <c:v>-5.144934152336594</c:v>
              </c:pt>
              <c:pt idx="1450">
                <c:v>-5.1427410985912525</c:v>
              </c:pt>
              <c:pt idx="1451">
                <c:v>-5.139753055059592</c:v>
              </c:pt>
              <c:pt idx="1452">
                <c:v>-5.135347736855631</c:v>
              </c:pt>
              <c:pt idx="1453">
                <c:v>-5.130905632944531</c:v>
              </c:pt>
              <c:pt idx="1454">
                <c:v>-5.124365845916915</c:v>
              </c:pt>
              <c:pt idx="1455">
                <c:v>-5.12003697152869</c:v>
              </c:pt>
              <c:pt idx="1456">
                <c:v>-5.116997034106365</c:v>
              </c:pt>
              <c:pt idx="1457">
                <c:v>-5.117060149585222</c:v>
              </c:pt>
              <c:pt idx="1458">
                <c:v>-5.116911757488917</c:v>
              </c:pt>
              <c:pt idx="1459">
                <c:v>-5.113899186803805</c:v>
              </c:pt>
              <c:pt idx="1460">
                <c:v>-5.112559378689919</c:v>
              </c:pt>
              <c:pt idx="1461">
                <c:v>-5.115568304644621</c:v>
              </c:pt>
              <c:pt idx="1462">
                <c:v>-5.11874034215134</c:v>
              </c:pt>
              <c:pt idx="1463">
                <c:v>-5.115822827163158</c:v>
              </c:pt>
              <c:pt idx="1464">
                <c:v>-5.109206888231669</c:v>
              </c:pt>
              <c:pt idx="1465">
                <c:v>-5.101993204509166</c:v>
              </c:pt>
              <c:pt idx="1466">
                <c:v>-5.098748794360782</c:v>
              </c:pt>
              <c:pt idx="1467">
                <c:v>-5.094786626562211</c:v>
              </c:pt>
              <c:pt idx="1468">
                <c:v>-5.094285591207366</c:v>
              </c:pt>
              <c:pt idx="1469">
                <c:v>-5.095860290014992</c:v>
              </c:pt>
              <c:pt idx="1470">
                <c:v>-5.093157141436231</c:v>
              </c:pt>
              <c:pt idx="1471">
                <c:v>-5.0897791321979735</c:v>
              </c:pt>
              <c:pt idx="1472">
                <c:v>-5.087225990850632</c:v>
              </c:pt>
              <c:pt idx="1473">
                <c:v>-5.089290238490653</c:v>
              </c:pt>
              <c:pt idx="1474">
                <c:v>-5.094934672167988</c:v>
              </c:pt>
              <c:pt idx="1475">
                <c:v>-5.103098070914663</c:v>
              </c:pt>
              <c:pt idx="1476">
                <c:v>-5.109967616637799</c:v>
              </c:pt>
              <c:pt idx="1477">
                <c:v>-5.118969314746979</c:v>
              </c:pt>
              <c:pt idx="1478">
                <c:v>-5.124286626596202</c:v>
              </c:pt>
              <c:pt idx="1479">
                <c:v>-5.1296476043987065</c:v>
              </c:pt>
              <c:pt idx="1480">
                <c:v>-5.13421046441114</c:v>
              </c:pt>
              <c:pt idx="1481">
                <c:v>-5.139056200938043</c:v>
              </c:pt>
              <c:pt idx="1482">
                <c:v>-5.141278176297617</c:v>
              </c:pt>
              <c:pt idx="1483">
                <c:v>-5.140761400072647</c:v>
              </c:pt>
              <c:pt idx="1484">
                <c:v>-5.138586276452279</c:v>
              </c:pt>
              <c:pt idx="1485">
                <c:v>-5.1387273199633565</c:v>
              </c:pt>
              <c:pt idx="1486">
                <c:v>-5.137863251694962</c:v>
              </c:pt>
              <c:pt idx="1487">
                <c:v>-5.134453069512844</c:v>
              </c:pt>
              <c:pt idx="1488">
                <c:v>-5.129885330466552</c:v>
              </c:pt>
              <c:pt idx="1489">
                <c:v>-5.126094337901383</c:v>
              </c:pt>
              <c:pt idx="1490">
                <c:v>-5.120829545288042</c:v>
              </c:pt>
              <c:pt idx="1491">
                <c:v>-5.1150744238513015</c:v>
              </c:pt>
              <c:pt idx="1492">
                <c:v>-5.1165140211924465</c:v>
              </c:pt>
              <c:pt idx="1493">
                <c:v>-5.122438044143668</c:v>
              </c:pt>
              <c:pt idx="1494">
                <c:v>-5.125091635177657</c:v>
              </c:pt>
              <c:pt idx="1495">
                <c:v>-5.123393085761335</c:v>
              </c:pt>
              <c:pt idx="1496">
                <c:v>-5.120285533845109</c:v>
              </c:pt>
              <c:pt idx="1497">
                <c:v>-5.119190407818385</c:v>
              </c:pt>
              <c:pt idx="1498">
                <c:v>-5.121366198541307</c:v>
              </c:pt>
              <c:pt idx="1499">
                <c:v>-5.1198778289082005</c:v>
              </c:pt>
            </c:numLit>
          </c:yVal>
        </c:ser>
        <c:ser>
          <c:idx val="1"/>
          <c:order val="1"/>
          <c:tx>
            <c:v>Ux</c:v>
          </c:tx>
          <c:spPr>
            <a:ln xmlns:a="http://schemas.openxmlformats.org/drawingml/2006/main" w="16193">
              <a:solidFill>
                <a:srgbClr val="55DDE0"/>
              </a:solidFill>
            </a:ln>
          </c:spPr>
          <c:marker>
            <c:symbol val="none"/>
          </c:marker>
          <c:xVal>
            <c:numLit>
              <c:formatCode>General</c:formatCode>
              <c:ptCount val="1500"/>
              <c:pt idx="0">
                <c:v>501</c:v>
              </c:pt>
              <c:pt idx="1">
                <c:v>502</c:v>
              </c:pt>
              <c:pt idx="2">
                <c:v>503</c:v>
              </c:pt>
              <c:pt idx="3">
                <c:v>504</c:v>
              </c:pt>
              <c:pt idx="4">
                <c:v>505</c:v>
              </c:pt>
              <c:pt idx="5">
                <c:v>506</c:v>
              </c:pt>
              <c:pt idx="6">
                <c:v>507</c:v>
              </c:pt>
              <c:pt idx="7">
                <c:v>508</c:v>
              </c:pt>
              <c:pt idx="8">
                <c:v>509</c:v>
              </c:pt>
              <c:pt idx="9">
                <c:v>510</c:v>
              </c:pt>
              <c:pt idx="10">
                <c:v>511</c:v>
              </c:pt>
              <c:pt idx="11">
                <c:v>512</c:v>
              </c:pt>
              <c:pt idx="12">
                <c:v>513</c:v>
              </c:pt>
              <c:pt idx="13">
                <c:v>514</c:v>
              </c:pt>
              <c:pt idx="14">
                <c:v>515</c:v>
              </c:pt>
              <c:pt idx="15">
                <c:v>516</c:v>
              </c:pt>
              <c:pt idx="16">
                <c:v>517</c:v>
              </c:pt>
              <c:pt idx="17">
                <c:v>518</c:v>
              </c:pt>
              <c:pt idx="18">
                <c:v>519</c:v>
              </c:pt>
              <c:pt idx="19">
                <c:v>520</c:v>
              </c:pt>
              <c:pt idx="20">
                <c:v>521</c:v>
              </c:pt>
              <c:pt idx="21">
                <c:v>522</c:v>
              </c:pt>
              <c:pt idx="22">
                <c:v>523</c:v>
              </c:pt>
              <c:pt idx="23">
                <c:v>524</c:v>
              </c:pt>
              <c:pt idx="24">
                <c:v>525</c:v>
              </c:pt>
              <c:pt idx="25">
                <c:v>526</c:v>
              </c:pt>
              <c:pt idx="26">
                <c:v>527</c:v>
              </c:pt>
              <c:pt idx="27">
                <c:v>528</c:v>
              </c:pt>
              <c:pt idx="28">
                <c:v>529</c:v>
              </c:pt>
              <c:pt idx="29">
                <c:v>530</c:v>
              </c:pt>
              <c:pt idx="30">
                <c:v>531</c:v>
              </c:pt>
              <c:pt idx="31">
                <c:v>532</c:v>
              </c:pt>
              <c:pt idx="32">
                <c:v>533</c:v>
              </c:pt>
              <c:pt idx="33">
                <c:v>534</c:v>
              </c:pt>
              <c:pt idx="34">
                <c:v>535</c:v>
              </c:pt>
              <c:pt idx="35">
                <c:v>536</c:v>
              </c:pt>
              <c:pt idx="36">
                <c:v>537</c:v>
              </c:pt>
              <c:pt idx="37">
                <c:v>538</c:v>
              </c:pt>
              <c:pt idx="38">
                <c:v>539</c:v>
              </c:pt>
              <c:pt idx="39">
                <c:v>540</c:v>
              </c:pt>
              <c:pt idx="40">
                <c:v>541</c:v>
              </c:pt>
              <c:pt idx="41">
                <c:v>542</c:v>
              </c:pt>
              <c:pt idx="42">
                <c:v>543</c:v>
              </c:pt>
              <c:pt idx="43">
                <c:v>544</c:v>
              </c:pt>
              <c:pt idx="44">
                <c:v>545</c:v>
              </c:pt>
              <c:pt idx="45">
                <c:v>546</c:v>
              </c:pt>
              <c:pt idx="46">
                <c:v>547</c:v>
              </c:pt>
              <c:pt idx="47">
                <c:v>548</c:v>
              </c:pt>
              <c:pt idx="48">
                <c:v>549</c:v>
              </c:pt>
              <c:pt idx="49">
                <c:v>550</c:v>
              </c:pt>
              <c:pt idx="50">
                <c:v>551</c:v>
              </c:pt>
              <c:pt idx="51">
                <c:v>552</c:v>
              </c:pt>
              <c:pt idx="52">
                <c:v>553</c:v>
              </c:pt>
              <c:pt idx="53">
                <c:v>554</c:v>
              </c:pt>
              <c:pt idx="54">
                <c:v>555</c:v>
              </c:pt>
              <c:pt idx="55">
                <c:v>556</c:v>
              </c:pt>
              <c:pt idx="56">
                <c:v>557</c:v>
              </c:pt>
              <c:pt idx="57">
                <c:v>558</c:v>
              </c:pt>
              <c:pt idx="58">
                <c:v>559</c:v>
              </c:pt>
              <c:pt idx="59">
                <c:v>560</c:v>
              </c:pt>
              <c:pt idx="60">
                <c:v>561</c:v>
              </c:pt>
              <c:pt idx="61">
                <c:v>562</c:v>
              </c:pt>
              <c:pt idx="62">
                <c:v>563</c:v>
              </c:pt>
              <c:pt idx="63">
                <c:v>564</c:v>
              </c:pt>
              <c:pt idx="64">
                <c:v>565</c:v>
              </c:pt>
              <c:pt idx="65">
                <c:v>566</c:v>
              </c:pt>
              <c:pt idx="66">
                <c:v>567</c:v>
              </c:pt>
              <c:pt idx="67">
                <c:v>568</c:v>
              </c:pt>
              <c:pt idx="68">
                <c:v>569</c:v>
              </c:pt>
              <c:pt idx="69">
                <c:v>570</c:v>
              </c:pt>
              <c:pt idx="70">
                <c:v>571</c:v>
              </c:pt>
              <c:pt idx="71">
                <c:v>572</c:v>
              </c:pt>
              <c:pt idx="72">
                <c:v>573</c:v>
              </c:pt>
              <c:pt idx="73">
                <c:v>574</c:v>
              </c:pt>
              <c:pt idx="74">
                <c:v>575</c:v>
              </c:pt>
              <c:pt idx="75">
                <c:v>576</c:v>
              </c:pt>
              <c:pt idx="76">
                <c:v>577</c:v>
              </c:pt>
              <c:pt idx="77">
                <c:v>578</c:v>
              </c:pt>
              <c:pt idx="78">
                <c:v>579</c:v>
              </c:pt>
              <c:pt idx="79">
                <c:v>580</c:v>
              </c:pt>
              <c:pt idx="80">
                <c:v>581</c:v>
              </c:pt>
              <c:pt idx="81">
                <c:v>582</c:v>
              </c:pt>
              <c:pt idx="82">
                <c:v>583</c:v>
              </c:pt>
              <c:pt idx="83">
                <c:v>584</c:v>
              </c:pt>
              <c:pt idx="84">
                <c:v>585</c:v>
              </c:pt>
              <c:pt idx="85">
                <c:v>586</c:v>
              </c:pt>
              <c:pt idx="86">
                <c:v>587</c:v>
              </c:pt>
              <c:pt idx="87">
                <c:v>588</c:v>
              </c:pt>
              <c:pt idx="88">
                <c:v>589</c:v>
              </c:pt>
              <c:pt idx="89">
                <c:v>590</c:v>
              </c:pt>
              <c:pt idx="90">
                <c:v>591</c:v>
              </c:pt>
              <c:pt idx="91">
                <c:v>592</c:v>
              </c:pt>
              <c:pt idx="92">
                <c:v>593</c:v>
              </c:pt>
              <c:pt idx="93">
                <c:v>594</c:v>
              </c:pt>
              <c:pt idx="94">
                <c:v>595</c:v>
              </c:pt>
              <c:pt idx="95">
                <c:v>596</c:v>
              </c:pt>
              <c:pt idx="96">
                <c:v>597</c:v>
              </c:pt>
              <c:pt idx="97">
                <c:v>598</c:v>
              </c:pt>
              <c:pt idx="98">
                <c:v>599</c:v>
              </c:pt>
              <c:pt idx="99">
                <c:v>600</c:v>
              </c:pt>
              <c:pt idx="100">
                <c:v>601</c:v>
              </c:pt>
              <c:pt idx="101">
                <c:v>602</c:v>
              </c:pt>
              <c:pt idx="102">
                <c:v>603</c:v>
              </c:pt>
              <c:pt idx="103">
                <c:v>604</c:v>
              </c:pt>
              <c:pt idx="104">
                <c:v>605</c:v>
              </c:pt>
              <c:pt idx="105">
                <c:v>606</c:v>
              </c:pt>
              <c:pt idx="106">
                <c:v>607</c:v>
              </c:pt>
              <c:pt idx="107">
                <c:v>608</c:v>
              </c:pt>
              <c:pt idx="108">
                <c:v>609</c:v>
              </c:pt>
              <c:pt idx="109">
                <c:v>610</c:v>
              </c:pt>
              <c:pt idx="110">
                <c:v>611</c:v>
              </c:pt>
              <c:pt idx="111">
                <c:v>612</c:v>
              </c:pt>
              <c:pt idx="112">
                <c:v>613</c:v>
              </c:pt>
              <c:pt idx="113">
                <c:v>614</c:v>
              </c:pt>
              <c:pt idx="114">
                <c:v>615</c:v>
              </c:pt>
              <c:pt idx="115">
                <c:v>616</c:v>
              </c:pt>
              <c:pt idx="116">
                <c:v>617</c:v>
              </c:pt>
              <c:pt idx="117">
                <c:v>618</c:v>
              </c:pt>
              <c:pt idx="118">
                <c:v>619</c:v>
              </c:pt>
              <c:pt idx="119">
                <c:v>620</c:v>
              </c:pt>
              <c:pt idx="120">
                <c:v>621</c:v>
              </c:pt>
              <c:pt idx="121">
                <c:v>622</c:v>
              </c:pt>
              <c:pt idx="122">
                <c:v>623</c:v>
              </c:pt>
              <c:pt idx="123">
                <c:v>624</c:v>
              </c:pt>
              <c:pt idx="124">
                <c:v>625</c:v>
              </c:pt>
              <c:pt idx="125">
                <c:v>626</c:v>
              </c:pt>
              <c:pt idx="126">
                <c:v>627</c:v>
              </c:pt>
              <c:pt idx="127">
                <c:v>628</c:v>
              </c:pt>
              <c:pt idx="128">
                <c:v>629</c:v>
              </c:pt>
              <c:pt idx="129">
                <c:v>630</c:v>
              </c:pt>
              <c:pt idx="130">
                <c:v>631</c:v>
              </c:pt>
              <c:pt idx="131">
                <c:v>632</c:v>
              </c:pt>
              <c:pt idx="132">
                <c:v>633</c:v>
              </c:pt>
              <c:pt idx="133">
                <c:v>634</c:v>
              </c:pt>
              <c:pt idx="134">
                <c:v>635</c:v>
              </c:pt>
              <c:pt idx="135">
                <c:v>636</c:v>
              </c:pt>
              <c:pt idx="136">
                <c:v>637</c:v>
              </c:pt>
              <c:pt idx="137">
                <c:v>638</c:v>
              </c:pt>
              <c:pt idx="138">
                <c:v>639</c:v>
              </c:pt>
              <c:pt idx="139">
                <c:v>640</c:v>
              </c:pt>
              <c:pt idx="140">
                <c:v>641</c:v>
              </c:pt>
              <c:pt idx="141">
                <c:v>642</c:v>
              </c:pt>
              <c:pt idx="142">
                <c:v>643</c:v>
              </c:pt>
              <c:pt idx="143">
                <c:v>644</c:v>
              </c:pt>
              <c:pt idx="144">
                <c:v>645</c:v>
              </c:pt>
              <c:pt idx="145">
                <c:v>646</c:v>
              </c:pt>
              <c:pt idx="146">
                <c:v>647</c:v>
              </c:pt>
              <c:pt idx="147">
                <c:v>648</c:v>
              </c:pt>
              <c:pt idx="148">
                <c:v>649</c:v>
              </c:pt>
              <c:pt idx="149">
                <c:v>650</c:v>
              </c:pt>
              <c:pt idx="150">
                <c:v>651</c:v>
              </c:pt>
              <c:pt idx="151">
                <c:v>652</c:v>
              </c:pt>
              <c:pt idx="152">
                <c:v>653</c:v>
              </c:pt>
              <c:pt idx="153">
                <c:v>654</c:v>
              </c:pt>
              <c:pt idx="154">
                <c:v>655</c:v>
              </c:pt>
              <c:pt idx="155">
                <c:v>656</c:v>
              </c:pt>
              <c:pt idx="156">
                <c:v>657</c:v>
              </c:pt>
              <c:pt idx="157">
                <c:v>658</c:v>
              </c:pt>
              <c:pt idx="158">
                <c:v>659</c:v>
              </c:pt>
              <c:pt idx="159">
                <c:v>660</c:v>
              </c:pt>
              <c:pt idx="160">
                <c:v>661</c:v>
              </c:pt>
              <c:pt idx="161">
                <c:v>662</c:v>
              </c:pt>
              <c:pt idx="162">
                <c:v>663</c:v>
              </c:pt>
              <c:pt idx="163">
                <c:v>664</c:v>
              </c:pt>
              <c:pt idx="164">
                <c:v>665</c:v>
              </c:pt>
              <c:pt idx="165">
                <c:v>666</c:v>
              </c:pt>
              <c:pt idx="166">
                <c:v>667</c:v>
              </c:pt>
              <c:pt idx="167">
                <c:v>668</c:v>
              </c:pt>
              <c:pt idx="168">
                <c:v>669</c:v>
              </c:pt>
              <c:pt idx="169">
                <c:v>670</c:v>
              </c:pt>
              <c:pt idx="170">
                <c:v>671</c:v>
              </c:pt>
              <c:pt idx="171">
                <c:v>672</c:v>
              </c:pt>
              <c:pt idx="172">
                <c:v>673</c:v>
              </c:pt>
              <c:pt idx="173">
                <c:v>674</c:v>
              </c:pt>
              <c:pt idx="174">
                <c:v>675</c:v>
              </c:pt>
              <c:pt idx="175">
                <c:v>676</c:v>
              </c:pt>
              <c:pt idx="176">
                <c:v>677</c:v>
              </c:pt>
              <c:pt idx="177">
                <c:v>678</c:v>
              </c:pt>
              <c:pt idx="178">
                <c:v>679</c:v>
              </c:pt>
              <c:pt idx="179">
                <c:v>680</c:v>
              </c:pt>
              <c:pt idx="180">
                <c:v>681</c:v>
              </c:pt>
              <c:pt idx="181">
                <c:v>682</c:v>
              </c:pt>
              <c:pt idx="182">
                <c:v>683</c:v>
              </c:pt>
              <c:pt idx="183">
                <c:v>684</c:v>
              </c:pt>
              <c:pt idx="184">
                <c:v>685</c:v>
              </c:pt>
              <c:pt idx="185">
                <c:v>686</c:v>
              </c:pt>
              <c:pt idx="186">
                <c:v>687</c:v>
              </c:pt>
              <c:pt idx="187">
                <c:v>688</c:v>
              </c:pt>
              <c:pt idx="188">
                <c:v>689</c:v>
              </c:pt>
              <c:pt idx="189">
                <c:v>690</c:v>
              </c:pt>
              <c:pt idx="190">
                <c:v>691</c:v>
              </c:pt>
              <c:pt idx="191">
                <c:v>692</c:v>
              </c:pt>
              <c:pt idx="192">
                <c:v>693</c:v>
              </c:pt>
              <c:pt idx="193">
                <c:v>694</c:v>
              </c:pt>
              <c:pt idx="194">
                <c:v>695</c:v>
              </c:pt>
              <c:pt idx="195">
                <c:v>696</c:v>
              </c:pt>
              <c:pt idx="196">
                <c:v>697</c:v>
              </c:pt>
              <c:pt idx="197">
                <c:v>698</c:v>
              </c:pt>
              <c:pt idx="198">
                <c:v>699</c:v>
              </c:pt>
              <c:pt idx="199">
                <c:v>700</c:v>
              </c:pt>
              <c:pt idx="200">
                <c:v>701</c:v>
              </c:pt>
              <c:pt idx="201">
                <c:v>702</c:v>
              </c:pt>
              <c:pt idx="202">
                <c:v>703</c:v>
              </c:pt>
              <c:pt idx="203">
                <c:v>704</c:v>
              </c:pt>
              <c:pt idx="204">
                <c:v>705</c:v>
              </c:pt>
              <c:pt idx="205">
                <c:v>706</c:v>
              </c:pt>
              <c:pt idx="206">
                <c:v>707</c:v>
              </c:pt>
              <c:pt idx="207">
                <c:v>708</c:v>
              </c:pt>
              <c:pt idx="208">
                <c:v>709</c:v>
              </c:pt>
              <c:pt idx="209">
                <c:v>710</c:v>
              </c:pt>
              <c:pt idx="210">
                <c:v>711</c:v>
              </c:pt>
              <c:pt idx="211">
                <c:v>712</c:v>
              </c:pt>
              <c:pt idx="212">
                <c:v>713</c:v>
              </c:pt>
              <c:pt idx="213">
                <c:v>714</c:v>
              </c:pt>
              <c:pt idx="214">
                <c:v>715</c:v>
              </c:pt>
              <c:pt idx="215">
                <c:v>716</c:v>
              </c:pt>
              <c:pt idx="216">
                <c:v>717</c:v>
              </c:pt>
              <c:pt idx="217">
                <c:v>718</c:v>
              </c:pt>
              <c:pt idx="218">
                <c:v>719</c:v>
              </c:pt>
              <c:pt idx="219">
                <c:v>720</c:v>
              </c:pt>
              <c:pt idx="220">
                <c:v>721</c:v>
              </c:pt>
              <c:pt idx="221">
                <c:v>722</c:v>
              </c:pt>
              <c:pt idx="222">
                <c:v>723</c:v>
              </c:pt>
              <c:pt idx="223">
                <c:v>724</c:v>
              </c:pt>
              <c:pt idx="224">
                <c:v>725</c:v>
              </c:pt>
              <c:pt idx="225">
                <c:v>726</c:v>
              </c:pt>
              <c:pt idx="226">
                <c:v>727</c:v>
              </c:pt>
              <c:pt idx="227">
                <c:v>728</c:v>
              </c:pt>
              <c:pt idx="228">
                <c:v>729</c:v>
              </c:pt>
              <c:pt idx="229">
                <c:v>730</c:v>
              </c:pt>
              <c:pt idx="230">
                <c:v>731</c:v>
              </c:pt>
              <c:pt idx="231">
                <c:v>732</c:v>
              </c:pt>
              <c:pt idx="232">
                <c:v>733</c:v>
              </c:pt>
              <c:pt idx="233">
                <c:v>734</c:v>
              </c:pt>
              <c:pt idx="234">
                <c:v>735</c:v>
              </c:pt>
              <c:pt idx="235">
                <c:v>736</c:v>
              </c:pt>
              <c:pt idx="236">
                <c:v>737</c:v>
              </c:pt>
              <c:pt idx="237">
                <c:v>738</c:v>
              </c:pt>
              <c:pt idx="238">
                <c:v>739</c:v>
              </c:pt>
              <c:pt idx="239">
                <c:v>740</c:v>
              </c:pt>
              <c:pt idx="240">
                <c:v>741</c:v>
              </c:pt>
              <c:pt idx="241">
                <c:v>742</c:v>
              </c:pt>
              <c:pt idx="242">
                <c:v>743</c:v>
              </c:pt>
              <c:pt idx="243">
                <c:v>744</c:v>
              </c:pt>
              <c:pt idx="244">
                <c:v>745</c:v>
              </c:pt>
              <c:pt idx="245">
                <c:v>746</c:v>
              </c:pt>
              <c:pt idx="246">
                <c:v>747</c:v>
              </c:pt>
              <c:pt idx="247">
                <c:v>748</c:v>
              </c:pt>
              <c:pt idx="248">
                <c:v>749</c:v>
              </c:pt>
              <c:pt idx="249">
                <c:v>750</c:v>
              </c:pt>
              <c:pt idx="250">
                <c:v>751</c:v>
              </c:pt>
              <c:pt idx="251">
                <c:v>752</c:v>
              </c:pt>
              <c:pt idx="252">
                <c:v>753</c:v>
              </c:pt>
              <c:pt idx="253">
                <c:v>754</c:v>
              </c:pt>
              <c:pt idx="254">
                <c:v>755</c:v>
              </c:pt>
              <c:pt idx="255">
                <c:v>756</c:v>
              </c:pt>
              <c:pt idx="256">
                <c:v>757</c:v>
              </c:pt>
              <c:pt idx="257">
                <c:v>758</c:v>
              </c:pt>
              <c:pt idx="258">
                <c:v>759</c:v>
              </c:pt>
              <c:pt idx="259">
                <c:v>760</c:v>
              </c:pt>
              <c:pt idx="260">
                <c:v>761</c:v>
              </c:pt>
              <c:pt idx="261">
                <c:v>762</c:v>
              </c:pt>
              <c:pt idx="262">
                <c:v>763</c:v>
              </c:pt>
              <c:pt idx="263">
                <c:v>764</c:v>
              </c:pt>
              <c:pt idx="264">
                <c:v>765</c:v>
              </c:pt>
              <c:pt idx="265">
                <c:v>766</c:v>
              </c:pt>
              <c:pt idx="266">
                <c:v>767</c:v>
              </c:pt>
              <c:pt idx="267">
                <c:v>768</c:v>
              </c:pt>
              <c:pt idx="268">
                <c:v>769</c:v>
              </c:pt>
              <c:pt idx="269">
                <c:v>770</c:v>
              </c:pt>
              <c:pt idx="270">
                <c:v>771</c:v>
              </c:pt>
              <c:pt idx="271">
                <c:v>772</c:v>
              </c:pt>
              <c:pt idx="272">
                <c:v>773</c:v>
              </c:pt>
              <c:pt idx="273">
                <c:v>774</c:v>
              </c:pt>
              <c:pt idx="274">
                <c:v>775</c:v>
              </c:pt>
              <c:pt idx="275">
                <c:v>776</c:v>
              </c:pt>
              <c:pt idx="276">
                <c:v>777</c:v>
              </c:pt>
              <c:pt idx="277">
                <c:v>778</c:v>
              </c:pt>
              <c:pt idx="278">
                <c:v>779</c:v>
              </c:pt>
              <c:pt idx="279">
                <c:v>780</c:v>
              </c:pt>
              <c:pt idx="280">
                <c:v>781</c:v>
              </c:pt>
              <c:pt idx="281">
                <c:v>782</c:v>
              </c:pt>
              <c:pt idx="282">
                <c:v>783</c:v>
              </c:pt>
              <c:pt idx="283">
                <c:v>784</c:v>
              </c:pt>
              <c:pt idx="284">
                <c:v>785</c:v>
              </c:pt>
              <c:pt idx="285">
                <c:v>786</c:v>
              </c:pt>
              <c:pt idx="286">
                <c:v>787</c:v>
              </c:pt>
              <c:pt idx="287">
                <c:v>788</c:v>
              </c:pt>
              <c:pt idx="288">
                <c:v>789</c:v>
              </c:pt>
              <c:pt idx="289">
                <c:v>790</c:v>
              </c:pt>
              <c:pt idx="290">
                <c:v>791</c:v>
              </c:pt>
              <c:pt idx="291">
                <c:v>792</c:v>
              </c:pt>
              <c:pt idx="292">
                <c:v>793</c:v>
              </c:pt>
              <c:pt idx="293">
                <c:v>794</c:v>
              </c:pt>
              <c:pt idx="294">
                <c:v>795</c:v>
              </c:pt>
              <c:pt idx="295">
                <c:v>796</c:v>
              </c:pt>
              <c:pt idx="296">
                <c:v>797</c:v>
              </c:pt>
              <c:pt idx="297">
                <c:v>798</c:v>
              </c:pt>
              <c:pt idx="298">
                <c:v>799</c:v>
              </c:pt>
              <c:pt idx="299">
                <c:v>800</c:v>
              </c:pt>
              <c:pt idx="300">
                <c:v>801</c:v>
              </c:pt>
              <c:pt idx="301">
                <c:v>802</c:v>
              </c:pt>
              <c:pt idx="302">
                <c:v>803</c:v>
              </c:pt>
              <c:pt idx="303">
                <c:v>804</c:v>
              </c:pt>
              <c:pt idx="304">
                <c:v>805</c:v>
              </c:pt>
              <c:pt idx="305">
                <c:v>806</c:v>
              </c:pt>
              <c:pt idx="306">
                <c:v>807</c:v>
              </c:pt>
              <c:pt idx="307">
                <c:v>808</c:v>
              </c:pt>
              <c:pt idx="308">
                <c:v>809</c:v>
              </c:pt>
              <c:pt idx="309">
                <c:v>810</c:v>
              </c:pt>
              <c:pt idx="310">
                <c:v>811</c:v>
              </c:pt>
              <c:pt idx="311">
                <c:v>812</c:v>
              </c:pt>
              <c:pt idx="312">
                <c:v>813</c:v>
              </c:pt>
              <c:pt idx="313">
                <c:v>814</c:v>
              </c:pt>
              <c:pt idx="314">
                <c:v>815</c:v>
              </c:pt>
              <c:pt idx="315">
                <c:v>816</c:v>
              </c:pt>
              <c:pt idx="316">
                <c:v>817</c:v>
              </c:pt>
              <c:pt idx="317">
                <c:v>818</c:v>
              </c:pt>
              <c:pt idx="318">
                <c:v>819</c:v>
              </c:pt>
              <c:pt idx="319">
                <c:v>820</c:v>
              </c:pt>
              <c:pt idx="320">
                <c:v>821</c:v>
              </c:pt>
              <c:pt idx="321">
                <c:v>822</c:v>
              </c:pt>
              <c:pt idx="322">
                <c:v>823</c:v>
              </c:pt>
              <c:pt idx="323">
                <c:v>824</c:v>
              </c:pt>
              <c:pt idx="324">
                <c:v>825</c:v>
              </c:pt>
              <c:pt idx="325">
                <c:v>826</c:v>
              </c:pt>
              <c:pt idx="326">
                <c:v>827</c:v>
              </c:pt>
              <c:pt idx="327">
                <c:v>828</c:v>
              </c:pt>
              <c:pt idx="328">
                <c:v>829</c:v>
              </c:pt>
              <c:pt idx="329">
                <c:v>830</c:v>
              </c:pt>
              <c:pt idx="330">
                <c:v>831</c:v>
              </c:pt>
              <c:pt idx="331">
                <c:v>832</c:v>
              </c:pt>
              <c:pt idx="332">
                <c:v>833</c:v>
              </c:pt>
              <c:pt idx="333">
                <c:v>834</c:v>
              </c:pt>
              <c:pt idx="334">
                <c:v>835</c:v>
              </c:pt>
              <c:pt idx="335">
                <c:v>836</c:v>
              </c:pt>
              <c:pt idx="336">
                <c:v>837</c:v>
              </c:pt>
              <c:pt idx="337">
                <c:v>838</c:v>
              </c:pt>
              <c:pt idx="338">
                <c:v>839</c:v>
              </c:pt>
              <c:pt idx="339">
                <c:v>840</c:v>
              </c:pt>
              <c:pt idx="340">
                <c:v>841</c:v>
              </c:pt>
              <c:pt idx="341">
                <c:v>842</c:v>
              </c:pt>
              <c:pt idx="342">
                <c:v>843</c:v>
              </c:pt>
              <c:pt idx="343">
                <c:v>844</c:v>
              </c:pt>
              <c:pt idx="344">
                <c:v>845</c:v>
              </c:pt>
              <c:pt idx="345">
                <c:v>846</c:v>
              </c:pt>
              <c:pt idx="346">
                <c:v>847</c:v>
              </c:pt>
              <c:pt idx="347">
                <c:v>848</c:v>
              </c:pt>
              <c:pt idx="348">
                <c:v>849</c:v>
              </c:pt>
              <c:pt idx="349">
                <c:v>850</c:v>
              </c:pt>
              <c:pt idx="350">
                <c:v>851</c:v>
              </c:pt>
              <c:pt idx="351">
                <c:v>852</c:v>
              </c:pt>
              <c:pt idx="352">
                <c:v>853</c:v>
              </c:pt>
              <c:pt idx="353">
                <c:v>854</c:v>
              </c:pt>
              <c:pt idx="354">
                <c:v>855</c:v>
              </c:pt>
              <c:pt idx="355">
                <c:v>856</c:v>
              </c:pt>
              <c:pt idx="356">
                <c:v>857</c:v>
              </c:pt>
              <c:pt idx="357">
                <c:v>858</c:v>
              </c:pt>
              <c:pt idx="358">
                <c:v>859</c:v>
              </c:pt>
              <c:pt idx="359">
                <c:v>860</c:v>
              </c:pt>
              <c:pt idx="360">
                <c:v>861</c:v>
              </c:pt>
              <c:pt idx="361">
                <c:v>862</c:v>
              </c:pt>
              <c:pt idx="362">
                <c:v>863</c:v>
              </c:pt>
              <c:pt idx="363">
                <c:v>864</c:v>
              </c:pt>
              <c:pt idx="364">
                <c:v>865</c:v>
              </c:pt>
              <c:pt idx="365">
                <c:v>866</c:v>
              </c:pt>
              <c:pt idx="366">
                <c:v>867</c:v>
              </c:pt>
              <c:pt idx="367">
                <c:v>868</c:v>
              </c:pt>
              <c:pt idx="368">
                <c:v>869</c:v>
              </c:pt>
              <c:pt idx="369">
                <c:v>870</c:v>
              </c:pt>
              <c:pt idx="370">
                <c:v>871</c:v>
              </c:pt>
              <c:pt idx="371">
                <c:v>872</c:v>
              </c:pt>
              <c:pt idx="372">
                <c:v>873</c:v>
              </c:pt>
              <c:pt idx="373">
                <c:v>874</c:v>
              </c:pt>
              <c:pt idx="374">
                <c:v>875</c:v>
              </c:pt>
              <c:pt idx="375">
                <c:v>876</c:v>
              </c:pt>
              <c:pt idx="376">
                <c:v>877</c:v>
              </c:pt>
              <c:pt idx="377">
                <c:v>878</c:v>
              </c:pt>
              <c:pt idx="378">
                <c:v>879</c:v>
              </c:pt>
              <c:pt idx="379">
                <c:v>880</c:v>
              </c:pt>
              <c:pt idx="380">
                <c:v>881</c:v>
              </c:pt>
              <c:pt idx="381">
                <c:v>882</c:v>
              </c:pt>
              <c:pt idx="382">
                <c:v>883</c:v>
              </c:pt>
              <c:pt idx="383">
                <c:v>884</c:v>
              </c:pt>
              <c:pt idx="384">
                <c:v>885</c:v>
              </c:pt>
              <c:pt idx="385">
                <c:v>886</c:v>
              </c:pt>
              <c:pt idx="386">
                <c:v>887</c:v>
              </c:pt>
              <c:pt idx="387">
                <c:v>888</c:v>
              </c:pt>
              <c:pt idx="388">
                <c:v>889</c:v>
              </c:pt>
              <c:pt idx="389">
                <c:v>890</c:v>
              </c:pt>
              <c:pt idx="390">
                <c:v>891</c:v>
              </c:pt>
              <c:pt idx="391">
                <c:v>892</c:v>
              </c:pt>
              <c:pt idx="392">
                <c:v>893</c:v>
              </c:pt>
              <c:pt idx="393">
                <c:v>894</c:v>
              </c:pt>
              <c:pt idx="394">
                <c:v>895</c:v>
              </c:pt>
              <c:pt idx="395">
                <c:v>896</c:v>
              </c:pt>
              <c:pt idx="396">
                <c:v>897</c:v>
              </c:pt>
              <c:pt idx="397">
                <c:v>898</c:v>
              </c:pt>
              <c:pt idx="398">
                <c:v>899</c:v>
              </c:pt>
              <c:pt idx="399">
                <c:v>900</c:v>
              </c:pt>
              <c:pt idx="400">
                <c:v>901</c:v>
              </c:pt>
              <c:pt idx="401">
                <c:v>902</c:v>
              </c:pt>
              <c:pt idx="402">
                <c:v>903</c:v>
              </c:pt>
              <c:pt idx="403">
                <c:v>904</c:v>
              </c:pt>
              <c:pt idx="404">
                <c:v>905</c:v>
              </c:pt>
              <c:pt idx="405">
                <c:v>906</c:v>
              </c:pt>
              <c:pt idx="406">
                <c:v>907</c:v>
              </c:pt>
              <c:pt idx="407">
                <c:v>908</c:v>
              </c:pt>
              <c:pt idx="408">
                <c:v>909</c:v>
              </c:pt>
              <c:pt idx="409">
                <c:v>910</c:v>
              </c:pt>
              <c:pt idx="410">
                <c:v>911</c:v>
              </c:pt>
              <c:pt idx="411">
                <c:v>912</c:v>
              </c:pt>
              <c:pt idx="412">
                <c:v>913</c:v>
              </c:pt>
              <c:pt idx="413">
                <c:v>914</c:v>
              </c:pt>
              <c:pt idx="414">
                <c:v>915</c:v>
              </c:pt>
              <c:pt idx="415">
                <c:v>916</c:v>
              </c:pt>
              <c:pt idx="416">
                <c:v>917</c:v>
              </c:pt>
              <c:pt idx="417">
                <c:v>918</c:v>
              </c:pt>
              <c:pt idx="418">
                <c:v>919</c:v>
              </c:pt>
              <c:pt idx="419">
                <c:v>920</c:v>
              </c:pt>
              <c:pt idx="420">
                <c:v>921</c:v>
              </c:pt>
              <c:pt idx="421">
                <c:v>922</c:v>
              </c:pt>
              <c:pt idx="422">
                <c:v>923</c:v>
              </c:pt>
              <c:pt idx="423">
                <c:v>924</c:v>
              </c:pt>
              <c:pt idx="424">
                <c:v>925</c:v>
              </c:pt>
              <c:pt idx="425">
                <c:v>926</c:v>
              </c:pt>
              <c:pt idx="426">
                <c:v>927</c:v>
              </c:pt>
              <c:pt idx="427">
                <c:v>928</c:v>
              </c:pt>
              <c:pt idx="428">
                <c:v>929</c:v>
              </c:pt>
              <c:pt idx="429">
                <c:v>930</c:v>
              </c:pt>
              <c:pt idx="430">
                <c:v>931</c:v>
              </c:pt>
              <c:pt idx="431">
                <c:v>932</c:v>
              </c:pt>
              <c:pt idx="432">
                <c:v>933</c:v>
              </c:pt>
              <c:pt idx="433">
                <c:v>934</c:v>
              </c:pt>
              <c:pt idx="434">
                <c:v>935</c:v>
              </c:pt>
              <c:pt idx="435">
                <c:v>936</c:v>
              </c:pt>
              <c:pt idx="436">
                <c:v>937</c:v>
              </c:pt>
              <c:pt idx="437">
                <c:v>938</c:v>
              </c:pt>
              <c:pt idx="438">
                <c:v>939</c:v>
              </c:pt>
              <c:pt idx="439">
                <c:v>940</c:v>
              </c:pt>
              <c:pt idx="440">
                <c:v>941</c:v>
              </c:pt>
              <c:pt idx="441">
                <c:v>942</c:v>
              </c:pt>
              <c:pt idx="442">
                <c:v>943</c:v>
              </c:pt>
              <c:pt idx="443">
                <c:v>944</c:v>
              </c:pt>
              <c:pt idx="444">
                <c:v>945</c:v>
              </c:pt>
              <c:pt idx="445">
                <c:v>946</c:v>
              </c:pt>
              <c:pt idx="446">
                <c:v>947</c:v>
              </c:pt>
              <c:pt idx="447">
                <c:v>948</c:v>
              </c:pt>
              <c:pt idx="448">
                <c:v>949</c:v>
              </c:pt>
              <c:pt idx="449">
                <c:v>950</c:v>
              </c:pt>
              <c:pt idx="450">
                <c:v>951</c:v>
              </c:pt>
              <c:pt idx="451">
                <c:v>952</c:v>
              </c:pt>
              <c:pt idx="452">
                <c:v>953</c:v>
              </c:pt>
              <c:pt idx="453">
                <c:v>954</c:v>
              </c:pt>
              <c:pt idx="454">
                <c:v>955</c:v>
              </c:pt>
              <c:pt idx="455">
                <c:v>956</c:v>
              </c:pt>
              <c:pt idx="456">
                <c:v>957</c:v>
              </c:pt>
              <c:pt idx="457">
                <c:v>958</c:v>
              </c:pt>
              <c:pt idx="458">
                <c:v>959</c:v>
              </c:pt>
              <c:pt idx="459">
                <c:v>960</c:v>
              </c:pt>
              <c:pt idx="460">
                <c:v>961</c:v>
              </c:pt>
              <c:pt idx="461">
                <c:v>962</c:v>
              </c:pt>
              <c:pt idx="462">
                <c:v>963</c:v>
              </c:pt>
              <c:pt idx="463">
                <c:v>964</c:v>
              </c:pt>
              <c:pt idx="464">
                <c:v>965</c:v>
              </c:pt>
              <c:pt idx="465">
                <c:v>966</c:v>
              </c:pt>
              <c:pt idx="466">
                <c:v>967</c:v>
              </c:pt>
              <c:pt idx="467">
                <c:v>968</c:v>
              </c:pt>
              <c:pt idx="468">
                <c:v>969</c:v>
              </c:pt>
              <c:pt idx="469">
                <c:v>970</c:v>
              </c:pt>
              <c:pt idx="470">
                <c:v>971</c:v>
              </c:pt>
              <c:pt idx="471">
                <c:v>972</c:v>
              </c:pt>
              <c:pt idx="472">
                <c:v>973</c:v>
              </c:pt>
              <c:pt idx="473">
                <c:v>974</c:v>
              </c:pt>
              <c:pt idx="474">
                <c:v>975</c:v>
              </c:pt>
              <c:pt idx="475">
                <c:v>976</c:v>
              </c:pt>
              <c:pt idx="476">
                <c:v>977</c:v>
              </c:pt>
              <c:pt idx="477">
                <c:v>978</c:v>
              </c:pt>
              <c:pt idx="478">
                <c:v>979</c:v>
              </c:pt>
              <c:pt idx="479">
                <c:v>980</c:v>
              </c:pt>
              <c:pt idx="480">
                <c:v>981</c:v>
              </c:pt>
              <c:pt idx="481">
                <c:v>982</c:v>
              </c:pt>
              <c:pt idx="482">
                <c:v>983</c:v>
              </c:pt>
              <c:pt idx="483">
                <c:v>984</c:v>
              </c:pt>
              <c:pt idx="484">
                <c:v>985</c:v>
              </c:pt>
              <c:pt idx="485">
                <c:v>986</c:v>
              </c:pt>
              <c:pt idx="486">
                <c:v>987</c:v>
              </c:pt>
              <c:pt idx="487">
                <c:v>988</c:v>
              </c:pt>
              <c:pt idx="488">
                <c:v>989</c:v>
              </c:pt>
              <c:pt idx="489">
                <c:v>990</c:v>
              </c:pt>
              <c:pt idx="490">
                <c:v>991</c:v>
              </c:pt>
              <c:pt idx="491">
                <c:v>992</c:v>
              </c:pt>
              <c:pt idx="492">
                <c:v>993</c:v>
              </c:pt>
              <c:pt idx="493">
                <c:v>994</c:v>
              </c:pt>
              <c:pt idx="494">
                <c:v>995</c:v>
              </c:pt>
              <c:pt idx="495">
                <c:v>996</c:v>
              </c:pt>
              <c:pt idx="496">
                <c:v>997</c:v>
              </c:pt>
              <c:pt idx="497">
                <c:v>998</c:v>
              </c:pt>
              <c:pt idx="498">
                <c:v>999</c:v>
              </c:pt>
              <c:pt idx="499">
                <c:v>1000</c:v>
              </c:pt>
              <c:pt idx="500">
                <c:v>1001</c:v>
              </c:pt>
              <c:pt idx="501">
                <c:v>1002</c:v>
              </c:pt>
              <c:pt idx="502">
                <c:v>1003</c:v>
              </c:pt>
              <c:pt idx="503">
                <c:v>1004</c:v>
              </c:pt>
              <c:pt idx="504">
                <c:v>1005</c:v>
              </c:pt>
              <c:pt idx="505">
                <c:v>1006</c:v>
              </c:pt>
              <c:pt idx="506">
                <c:v>1007</c:v>
              </c:pt>
              <c:pt idx="507">
                <c:v>1008</c:v>
              </c:pt>
              <c:pt idx="508">
                <c:v>1009</c:v>
              </c:pt>
              <c:pt idx="509">
                <c:v>1010</c:v>
              </c:pt>
              <c:pt idx="510">
                <c:v>1011</c:v>
              </c:pt>
              <c:pt idx="511">
                <c:v>1012</c:v>
              </c:pt>
              <c:pt idx="512">
                <c:v>1013</c:v>
              </c:pt>
              <c:pt idx="513">
                <c:v>1014</c:v>
              </c:pt>
              <c:pt idx="514">
                <c:v>1015</c:v>
              </c:pt>
              <c:pt idx="515">
                <c:v>1016</c:v>
              </c:pt>
              <c:pt idx="516">
                <c:v>1017</c:v>
              </c:pt>
              <c:pt idx="517">
                <c:v>1018</c:v>
              </c:pt>
              <c:pt idx="518">
                <c:v>1019</c:v>
              </c:pt>
              <c:pt idx="519">
                <c:v>1020</c:v>
              </c:pt>
              <c:pt idx="520">
                <c:v>1021</c:v>
              </c:pt>
              <c:pt idx="521">
                <c:v>1022</c:v>
              </c:pt>
              <c:pt idx="522">
                <c:v>1023</c:v>
              </c:pt>
              <c:pt idx="523">
                <c:v>1024</c:v>
              </c:pt>
              <c:pt idx="524">
                <c:v>1025</c:v>
              </c:pt>
              <c:pt idx="525">
                <c:v>1026</c:v>
              </c:pt>
              <c:pt idx="526">
                <c:v>1027</c:v>
              </c:pt>
              <c:pt idx="527">
                <c:v>1028</c:v>
              </c:pt>
              <c:pt idx="528">
                <c:v>1029</c:v>
              </c:pt>
              <c:pt idx="529">
                <c:v>1030</c:v>
              </c:pt>
              <c:pt idx="530">
                <c:v>1031</c:v>
              </c:pt>
              <c:pt idx="531">
                <c:v>1032</c:v>
              </c:pt>
              <c:pt idx="532">
                <c:v>1033</c:v>
              </c:pt>
              <c:pt idx="533">
                <c:v>1034</c:v>
              </c:pt>
              <c:pt idx="534">
                <c:v>1035</c:v>
              </c:pt>
              <c:pt idx="535">
                <c:v>1036</c:v>
              </c:pt>
              <c:pt idx="536">
                <c:v>1037</c:v>
              </c:pt>
              <c:pt idx="537">
                <c:v>1038</c:v>
              </c:pt>
              <c:pt idx="538">
                <c:v>1039</c:v>
              </c:pt>
              <c:pt idx="539">
                <c:v>1040</c:v>
              </c:pt>
              <c:pt idx="540">
                <c:v>1041</c:v>
              </c:pt>
              <c:pt idx="541">
                <c:v>1042</c:v>
              </c:pt>
              <c:pt idx="542">
                <c:v>1043</c:v>
              </c:pt>
              <c:pt idx="543">
                <c:v>1044</c:v>
              </c:pt>
              <c:pt idx="544">
                <c:v>1045</c:v>
              </c:pt>
              <c:pt idx="545">
                <c:v>1046</c:v>
              </c:pt>
              <c:pt idx="546">
                <c:v>1047</c:v>
              </c:pt>
              <c:pt idx="547">
                <c:v>1048</c:v>
              </c:pt>
              <c:pt idx="548">
                <c:v>1049</c:v>
              </c:pt>
              <c:pt idx="549">
                <c:v>1050</c:v>
              </c:pt>
              <c:pt idx="550">
                <c:v>1051</c:v>
              </c:pt>
              <c:pt idx="551">
                <c:v>1052</c:v>
              </c:pt>
              <c:pt idx="552">
                <c:v>1053</c:v>
              </c:pt>
              <c:pt idx="553">
                <c:v>1054</c:v>
              </c:pt>
              <c:pt idx="554">
                <c:v>1055</c:v>
              </c:pt>
              <c:pt idx="555">
                <c:v>1056</c:v>
              </c:pt>
              <c:pt idx="556">
                <c:v>1057</c:v>
              </c:pt>
              <c:pt idx="557">
                <c:v>1058</c:v>
              </c:pt>
              <c:pt idx="558">
                <c:v>1059</c:v>
              </c:pt>
              <c:pt idx="559">
                <c:v>1060</c:v>
              </c:pt>
              <c:pt idx="560">
                <c:v>1061</c:v>
              </c:pt>
              <c:pt idx="561">
                <c:v>1062</c:v>
              </c:pt>
              <c:pt idx="562">
                <c:v>1063</c:v>
              </c:pt>
              <c:pt idx="563">
                <c:v>1064</c:v>
              </c:pt>
              <c:pt idx="564">
                <c:v>1065</c:v>
              </c:pt>
              <c:pt idx="565">
                <c:v>1066</c:v>
              </c:pt>
              <c:pt idx="566">
                <c:v>1067</c:v>
              </c:pt>
              <c:pt idx="567">
                <c:v>1068</c:v>
              </c:pt>
              <c:pt idx="568">
                <c:v>1069</c:v>
              </c:pt>
              <c:pt idx="569">
                <c:v>1070</c:v>
              </c:pt>
              <c:pt idx="570">
                <c:v>1071</c:v>
              </c:pt>
              <c:pt idx="571">
                <c:v>1072</c:v>
              </c:pt>
              <c:pt idx="572">
                <c:v>1073</c:v>
              </c:pt>
              <c:pt idx="573">
                <c:v>1074</c:v>
              </c:pt>
              <c:pt idx="574">
                <c:v>1075</c:v>
              </c:pt>
              <c:pt idx="575">
                <c:v>1076</c:v>
              </c:pt>
              <c:pt idx="576">
                <c:v>1077</c:v>
              </c:pt>
              <c:pt idx="577">
                <c:v>1078</c:v>
              </c:pt>
              <c:pt idx="578">
                <c:v>1079</c:v>
              </c:pt>
              <c:pt idx="579">
                <c:v>1080</c:v>
              </c:pt>
              <c:pt idx="580">
                <c:v>1081</c:v>
              </c:pt>
              <c:pt idx="581">
                <c:v>1082</c:v>
              </c:pt>
              <c:pt idx="582">
                <c:v>1083</c:v>
              </c:pt>
              <c:pt idx="583">
                <c:v>1084</c:v>
              </c:pt>
              <c:pt idx="584">
                <c:v>1085</c:v>
              </c:pt>
              <c:pt idx="585">
                <c:v>1086</c:v>
              </c:pt>
              <c:pt idx="586">
                <c:v>1087</c:v>
              </c:pt>
              <c:pt idx="587">
                <c:v>1088</c:v>
              </c:pt>
              <c:pt idx="588">
                <c:v>1089</c:v>
              </c:pt>
              <c:pt idx="589">
                <c:v>1090</c:v>
              </c:pt>
              <c:pt idx="590">
                <c:v>1091</c:v>
              </c:pt>
              <c:pt idx="591">
                <c:v>1092</c:v>
              </c:pt>
              <c:pt idx="592">
                <c:v>1093</c:v>
              </c:pt>
              <c:pt idx="593">
                <c:v>1094</c:v>
              </c:pt>
              <c:pt idx="594">
                <c:v>1095</c:v>
              </c:pt>
              <c:pt idx="595">
                <c:v>1096</c:v>
              </c:pt>
              <c:pt idx="596">
                <c:v>1097</c:v>
              </c:pt>
              <c:pt idx="597">
                <c:v>1098</c:v>
              </c:pt>
              <c:pt idx="598">
                <c:v>1099</c:v>
              </c:pt>
              <c:pt idx="599">
                <c:v>1100</c:v>
              </c:pt>
              <c:pt idx="600">
                <c:v>1101</c:v>
              </c:pt>
              <c:pt idx="601">
                <c:v>1102</c:v>
              </c:pt>
              <c:pt idx="602">
                <c:v>1103</c:v>
              </c:pt>
              <c:pt idx="603">
                <c:v>1104</c:v>
              </c:pt>
              <c:pt idx="604">
                <c:v>1105</c:v>
              </c:pt>
              <c:pt idx="605">
                <c:v>1106</c:v>
              </c:pt>
              <c:pt idx="606">
                <c:v>1107</c:v>
              </c:pt>
              <c:pt idx="607">
                <c:v>1108</c:v>
              </c:pt>
              <c:pt idx="608">
                <c:v>1109</c:v>
              </c:pt>
              <c:pt idx="609">
                <c:v>1110</c:v>
              </c:pt>
              <c:pt idx="610">
                <c:v>1111</c:v>
              </c:pt>
              <c:pt idx="611">
                <c:v>1112</c:v>
              </c:pt>
              <c:pt idx="612">
                <c:v>1113</c:v>
              </c:pt>
              <c:pt idx="613">
                <c:v>1114</c:v>
              </c:pt>
              <c:pt idx="614">
                <c:v>1115</c:v>
              </c:pt>
              <c:pt idx="615">
                <c:v>1116</c:v>
              </c:pt>
              <c:pt idx="616">
                <c:v>1117</c:v>
              </c:pt>
              <c:pt idx="617">
                <c:v>1118</c:v>
              </c:pt>
              <c:pt idx="618">
                <c:v>1119</c:v>
              </c:pt>
              <c:pt idx="619">
                <c:v>1120</c:v>
              </c:pt>
              <c:pt idx="620">
                <c:v>1121</c:v>
              </c:pt>
              <c:pt idx="621">
                <c:v>1122</c:v>
              </c:pt>
              <c:pt idx="622">
                <c:v>1123</c:v>
              </c:pt>
              <c:pt idx="623">
                <c:v>1124</c:v>
              </c:pt>
              <c:pt idx="624">
                <c:v>1125</c:v>
              </c:pt>
              <c:pt idx="625">
                <c:v>1126</c:v>
              </c:pt>
              <c:pt idx="626">
                <c:v>1127</c:v>
              </c:pt>
              <c:pt idx="627">
                <c:v>1128</c:v>
              </c:pt>
              <c:pt idx="628">
                <c:v>1129</c:v>
              </c:pt>
              <c:pt idx="629">
                <c:v>1130</c:v>
              </c:pt>
              <c:pt idx="630">
                <c:v>1131</c:v>
              </c:pt>
              <c:pt idx="631">
                <c:v>1132</c:v>
              </c:pt>
              <c:pt idx="632">
                <c:v>1133</c:v>
              </c:pt>
              <c:pt idx="633">
                <c:v>1134</c:v>
              </c:pt>
              <c:pt idx="634">
                <c:v>1135</c:v>
              </c:pt>
              <c:pt idx="635">
                <c:v>1136</c:v>
              </c:pt>
              <c:pt idx="636">
                <c:v>1137</c:v>
              </c:pt>
              <c:pt idx="637">
                <c:v>1138</c:v>
              </c:pt>
              <c:pt idx="638">
                <c:v>1139</c:v>
              </c:pt>
              <c:pt idx="639">
                <c:v>1140</c:v>
              </c:pt>
              <c:pt idx="640">
                <c:v>1141</c:v>
              </c:pt>
              <c:pt idx="641">
                <c:v>1142</c:v>
              </c:pt>
              <c:pt idx="642">
                <c:v>1143</c:v>
              </c:pt>
              <c:pt idx="643">
                <c:v>1144</c:v>
              </c:pt>
              <c:pt idx="644">
                <c:v>1145</c:v>
              </c:pt>
              <c:pt idx="645">
                <c:v>1146</c:v>
              </c:pt>
              <c:pt idx="646">
                <c:v>1147</c:v>
              </c:pt>
              <c:pt idx="647">
                <c:v>1148</c:v>
              </c:pt>
              <c:pt idx="648">
                <c:v>1149</c:v>
              </c:pt>
              <c:pt idx="649">
                <c:v>1150</c:v>
              </c:pt>
              <c:pt idx="650">
                <c:v>1151</c:v>
              </c:pt>
              <c:pt idx="651">
                <c:v>1152</c:v>
              </c:pt>
              <c:pt idx="652">
                <c:v>1153</c:v>
              </c:pt>
              <c:pt idx="653">
                <c:v>1154</c:v>
              </c:pt>
              <c:pt idx="654">
                <c:v>1155</c:v>
              </c:pt>
              <c:pt idx="655">
                <c:v>1156</c:v>
              </c:pt>
              <c:pt idx="656">
                <c:v>1157</c:v>
              </c:pt>
              <c:pt idx="657">
                <c:v>1158</c:v>
              </c:pt>
              <c:pt idx="658">
                <c:v>1159</c:v>
              </c:pt>
              <c:pt idx="659">
                <c:v>1160</c:v>
              </c:pt>
              <c:pt idx="660">
                <c:v>1161</c:v>
              </c:pt>
              <c:pt idx="661">
                <c:v>1162</c:v>
              </c:pt>
              <c:pt idx="662">
                <c:v>1163</c:v>
              </c:pt>
              <c:pt idx="663">
                <c:v>1164</c:v>
              </c:pt>
              <c:pt idx="664">
                <c:v>1165</c:v>
              </c:pt>
              <c:pt idx="665">
                <c:v>1166</c:v>
              </c:pt>
              <c:pt idx="666">
                <c:v>1167</c:v>
              </c:pt>
              <c:pt idx="667">
                <c:v>1168</c:v>
              </c:pt>
              <c:pt idx="668">
                <c:v>1169</c:v>
              </c:pt>
              <c:pt idx="669">
                <c:v>1170</c:v>
              </c:pt>
              <c:pt idx="670">
                <c:v>1171</c:v>
              </c:pt>
              <c:pt idx="671">
                <c:v>1172</c:v>
              </c:pt>
              <c:pt idx="672">
                <c:v>1173</c:v>
              </c:pt>
              <c:pt idx="673">
                <c:v>1174</c:v>
              </c:pt>
              <c:pt idx="674">
                <c:v>1175</c:v>
              </c:pt>
              <c:pt idx="675">
                <c:v>1176</c:v>
              </c:pt>
              <c:pt idx="676">
                <c:v>1177</c:v>
              </c:pt>
              <c:pt idx="677">
                <c:v>1178</c:v>
              </c:pt>
              <c:pt idx="678">
                <c:v>1179</c:v>
              </c:pt>
              <c:pt idx="679">
                <c:v>1180</c:v>
              </c:pt>
              <c:pt idx="680">
                <c:v>1181</c:v>
              </c:pt>
              <c:pt idx="681">
                <c:v>1182</c:v>
              </c:pt>
              <c:pt idx="682">
                <c:v>1183</c:v>
              </c:pt>
              <c:pt idx="683">
                <c:v>1184</c:v>
              </c:pt>
              <c:pt idx="684">
                <c:v>1185</c:v>
              </c:pt>
              <c:pt idx="685">
                <c:v>1186</c:v>
              </c:pt>
              <c:pt idx="686">
                <c:v>1187</c:v>
              </c:pt>
              <c:pt idx="687">
                <c:v>1188</c:v>
              </c:pt>
              <c:pt idx="688">
                <c:v>1189</c:v>
              </c:pt>
              <c:pt idx="689">
                <c:v>1190</c:v>
              </c:pt>
              <c:pt idx="690">
                <c:v>1191</c:v>
              </c:pt>
              <c:pt idx="691">
                <c:v>1192</c:v>
              </c:pt>
              <c:pt idx="692">
                <c:v>1193</c:v>
              </c:pt>
              <c:pt idx="693">
                <c:v>1194</c:v>
              </c:pt>
              <c:pt idx="694">
                <c:v>1195</c:v>
              </c:pt>
              <c:pt idx="695">
                <c:v>1196</c:v>
              </c:pt>
              <c:pt idx="696">
                <c:v>1197</c:v>
              </c:pt>
              <c:pt idx="697">
                <c:v>1198</c:v>
              </c:pt>
              <c:pt idx="698">
                <c:v>1199</c:v>
              </c:pt>
              <c:pt idx="699">
                <c:v>1200</c:v>
              </c:pt>
              <c:pt idx="700">
                <c:v>1201</c:v>
              </c:pt>
              <c:pt idx="701">
                <c:v>1202</c:v>
              </c:pt>
              <c:pt idx="702">
                <c:v>1203</c:v>
              </c:pt>
              <c:pt idx="703">
                <c:v>1204</c:v>
              </c:pt>
              <c:pt idx="704">
                <c:v>1205</c:v>
              </c:pt>
              <c:pt idx="705">
                <c:v>1206</c:v>
              </c:pt>
              <c:pt idx="706">
                <c:v>1207</c:v>
              </c:pt>
              <c:pt idx="707">
                <c:v>1208</c:v>
              </c:pt>
              <c:pt idx="708">
                <c:v>1209</c:v>
              </c:pt>
              <c:pt idx="709">
                <c:v>1210</c:v>
              </c:pt>
              <c:pt idx="710">
                <c:v>1211</c:v>
              </c:pt>
              <c:pt idx="711">
                <c:v>1212</c:v>
              </c:pt>
              <c:pt idx="712">
                <c:v>1213</c:v>
              </c:pt>
              <c:pt idx="713">
                <c:v>1214</c:v>
              </c:pt>
              <c:pt idx="714">
                <c:v>1215</c:v>
              </c:pt>
              <c:pt idx="715">
                <c:v>1216</c:v>
              </c:pt>
              <c:pt idx="716">
                <c:v>1217</c:v>
              </c:pt>
              <c:pt idx="717">
                <c:v>1218</c:v>
              </c:pt>
              <c:pt idx="718">
                <c:v>1219</c:v>
              </c:pt>
              <c:pt idx="719">
                <c:v>1220</c:v>
              </c:pt>
              <c:pt idx="720">
                <c:v>1221</c:v>
              </c:pt>
              <c:pt idx="721">
                <c:v>1222</c:v>
              </c:pt>
              <c:pt idx="722">
                <c:v>1223</c:v>
              </c:pt>
              <c:pt idx="723">
                <c:v>1224</c:v>
              </c:pt>
              <c:pt idx="724">
                <c:v>1225</c:v>
              </c:pt>
              <c:pt idx="725">
                <c:v>1226</c:v>
              </c:pt>
              <c:pt idx="726">
                <c:v>1227</c:v>
              </c:pt>
              <c:pt idx="727">
                <c:v>1228</c:v>
              </c:pt>
              <c:pt idx="728">
                <c:v>1229</c:v>
              </c:pt>
              <c:pt idx="729">
                <c:v>1230</c:v>
              </c:pt>
              <c:pt idx="730">
                <c:v>1231</c:v>
              </c:pt>
              <c:pt idx="731">
                <c:v>1232</c:v>
              </c:pt>
              <c:pt idx="732">
                <c:v>1233</c:v>
              </c:pt>
              <c:pt idx="733">
                <c:v>1234</c:v>
              </c:pt>
              <c:pt idx="734">
                <c:v>1235</c:v>
              </c:pt>
              <c:pt idx="735">
                <c:v>1236</c:v>
              </c:pt>
              <c:pt idx="736">
                <c:v>1237</c:v>
              </c:pt>
              <c:pt idx="737">
                <c:v>1238</c:v>
              </c:pt>
              <c:pt idx="738">
                <c:v>1239</c:v>
              </c:pt>
              <c:pt idx="739">
                <c:v>1240</c:v>
              </c:pt>
              <c:pt idx="740">
                <c:v>1241</c:v>
              </c:pt>
              <c:pt idx="741">
                <c:v>1242</c:v>
              </c:pt>
              <c:pt idx="742">
                <c:v>1243</c:v>
              </c:pt>
              <c:pt idx="743">
                <c:v>1244</c:v>
              </c:pt>
              <c:pt idx="744">
                <c:v>1245</c:v>
              </c:pt>
              <c:pt idx="745">
                <c:v>1246</c:v>
              </c:pt>
              <c:pt idx="746">
                <c:v>1247</c:v>
              </c:pt>
              <c:pt idx="747">
                <c:v>1248</c:v>
              </c:pt>
              <c:pt idx="748">
                <c:v>1249</c:v>
              </c:pt>
              <c:pt idx="749">
                <c:v>1250</c:v>
              </c:pt>
              <c:pt idx="750">
                <c:v>1251</c:v>
              </c:pt>
              <c:pt idx="751">
                <c:v>1252</c:v>
              </c:pt>
              <c:pt idx="752">
                <c:v>1253</c:v>
              </c:pt>
              <c:pt idx="753">
                <c:v>1254</c:v>
              </c:pt>
              <c:pt idx="754">
                <c:v>1255</c:v>
              </c:pt>
              <c:pt idx="755">
                <c:v>1256</c:v>
              </c:pt>
              <c:pt idx="756">
                <c:v>1257</c:v>
              </c:pt>
              <c:pt idx="757">
                <c:v>1258</c:v>
              </c:pt>
              <c:pt idx="758">
                <c:v>1259</c:v>
              </c:pt>
              <c:pt idx="759">
                <c:v>1260</c:v>
              </c:pt>
              <c:pt idx="760">
                <c:v>1261</c:v>
              </c:pt>
              <c:pt idx="761">
                <c:v>1262</c:v>
              </c:pt>
              <c:pt idx="762">
                <c:v>1263</c:v>
              </c:pt>
              <c:pt idx="763">
                <c:v>1264</c:v>
              </c:pt>
              <c:pt idx="764">
                <c:v>1265</c:v>
              </c:pt>
              <c:pt idx="765">
                <c:v>1266</c:v>
              </c:pt>
              <c:pt idx="766">
                <c:v>1267</c:v>
              </c:pt>
              <c:pt idx="767">
                <c:v>1268</c:v>
              </c:pt>
              <c:pt idx="768">
                <c:v>1269</c:v>
              </c:pt>
              <c:pt idx="769">
                <c:v>1270</c:v>
              </c:pt>
              <c:pt idx="770">
                <c:v>1271</c:v>
              </c:pt>
              <c:pt idx="771">
                <c:v>1272</c:v>
              </c:pt>
              <c:pt idx="772">
                <c:v>1273</c:v>
              </c:pt>
              <c:pt idx="773">
                <c:v>1274</c:v>
              </c:pt>
              <c:pt idx="774">
                <c:v>1275</c:v>
              </c:pt>
              <c:pt idx="775">
                <c:v>1276</c:v>
              </c:pt>
              <c:pt idx="776">
                <c:v>1277</c:v>
              </c:pt>
              <c:pt idx="777">
                <c:v>1278</c:v>
              </c:pt>
              <c:pt idx="778">
                <c:v>1279</c:v>
              </c:pt>
              <c:pt idx="779">
                <c:v>1280</c:v>
              </c:pt>
              <c:pt idx="780">
                <c:v>1281</c:v>
              </c:pt>
              <c:pt idx="781">
                <c:v>1282</c:v>
              </c:pt>
              <c:pt idx="782">
                <c:v>1283</c:v>
              </c:pt>
              <c:pt idx="783">
                <c:v>1284</c:v>
              </c:pt>
              <c:pt idx="784">
                <c:v>1285</c:v>
              </c:pt>
              <c:pt idx="785">
                <c:v>1286</c:v>
              </c:pt>
              <c:pt idx="786">
                <c:v>1287</c:v>
              </c:pt>
              <c:pt idx="787">
                <c:v>1288</c:v>
              </c:pt>
              <c:pt idx="788">
                <c:v>1289</c:v>
              </c:pt>
              <c:pt idx="789">
                <c:v>1290</c:v>
              </c:pt>
              <c:pt idx="790">
                <c:v>1291</c:v>
              </c:pt>
              <c:pt idx="791">
                <c:v>1292</c:v>
              </c:pt>
              <c:pt idx="792">
                <c:v>1293</c:v>
              </c:pt>
              <c:pt idx="793">
                <c:v>1294</c:v>
              </c:pt>
              <c:pt idx="794">
                <c:v>1295</c:v>
              </c:pt>
              <c:pt idx="795">
                <c:v>1296</c:v>
              </c:pt>
              <c:pt idx="796">
                <c:v>1297</c:v>
              </c:pt>
              <c:pt idx="797">
                <c:v>1298</c:v>
              </c:pt>
              <c:pt idx="798">
                <c:v>1299</c:v>
              </c:pt>
              <c:pt idx="799">
                <c:v>1300</c:v>
              </c:pt>
              <c:pt idx="800">
                <c:v>1301</c:v>
              </c:pt>
              <c:pt idx="801">
                <c:v>1302</c:v>
              </c:pt>
              <c:pt idx="802">
                <c:v>1303</c:v>
              </c:pt>
              <c:pt idx="803">
                <c:v>1304</c:v>
              </c:pt>
              <c:pt idx="804">
                <c:v>1305</c:v>
              </c:pt>
              <c:pt idx="805">
                <c:v>1306</c:v>
              </c:pt>
              <c:pt idx="806">
                <c:v>1307</c:v>
              </c:pt>
              <c:pt idx="807">
                <c:v>1308</c:v>
              </c:pt>
              <c:pt idx="808">
                <c:v>1309</c:v>
              </c:pt>
              <c:pt idx="809">
                <c:v>1310</c:v>
              </c:pt>
              <c:pt idx="810">
                <c:v>1311</c:v>
              </c:pt>
              <c:pt idx="811">
                <c:v>1312</c:v>
              </c:pt>
              <c:pt idx="812">
                <c:v>1313</c:v>
              </c:pt>
              <c:pt idx="813">
                <c:v>1314</c:v>
              </c:pt>
              <c:pt idx="814">
                <c:v>1315</c:v>
              </c:pt>
              <c:pt idx="815">
                <c:v>1316</c:v>
              </c:pt>
              <c:pt idx="816">
                <c:v>1317</c:v>
              </c:pt>
              <c:pt idx="817">
                <c:v>1318</c:v>
              </c:pt>
              <c:pt idx="818">
                <c:v>1319</c:v>
              </c:pt>
              <c:pt idx="819">
                <c:v>1320</c:v>
              </c:pt>
              <c:pt idx="820">
                <c:v>1321</c:v>
              </c:pt>
              <c:pt idx="821">
                <c:v>1322</c:v>
              </c:pt>
              <c:pt idx="822">
                <c:v>1323</c:v>
              </c:pt>
              <c:pt idx="823">
                <c:v>1324</c:v>
              </c:pt>
              <c:pt idx="824">
                <c:v>1325</c:v>
              </c:pt>
              <c:pt idx="825">
                <c:v>1326</c:v>
              </c:pt>
              <c:pt idx="826">
                <c:v>1327</c:v>
              </c:pt>
              <c:pt idx="827">
                <c:v>1328</c:v>
              </c:pt>
              <c:pt idx="828">
                <c:v>1329</c:v>
              </c:pt>
              <c:pt idx="829">
                <c:v>1330</c:v>
              </c:pt>
              <c:pt idx="830">
                <c:v>1331</c:v>
              </c:pt>
              <c:pt idx="831">
                <c:v>1332</c:v>
              </c:pt>
              <c:pt idx="832">
                <c:v>1333</c:v>
              </c:pt>
              <c:pt idx="833">
                <c:v>1334</c:v>
              </c:pt>
              <c:pt idx="834">
                <c:v>1335</c:v>
              </c:pt>
              <c:pt idx="835">
                <c:v>1336</c:v>
              </c:pt>
              <c:pt idx="836">
                <c:v>1337</c:v>
              </c:pt>
              <c:pt idx="837">
                <c:v>1338</c:v>
              </c:pt>
              <c:pt idx="838">
                <c:v>1339</c:v>
              </c:pt>
              <c:pt idx="839">
                <c:v>1340</c:v>
              </c:pt>
              <c:pt idx="840">
                <c:v>1341</c:v>
              </c:pt>
              <c:pt idx="841">
                <c:v>1342</c:v>
              </c:pt>
              <c:pt idx="842">
                <c:v>1343</c:v>
              </c:pt>
              <c:pt idx="843">
                <c:v>1344</c:v>
              </c:pt>
              <c:pt idx="844">
                <c:v>1345</c:v>
              </c:pt>
              <c:pt idx="845">
                <c:v>1346</c:v>
              </c:pt>
              <c:pt idx="846">
                <c:v>1347</c:v>
              </c:pt>
              <c:pt idx="847">
                <c:v>1348</c:v>
              </c:pt>
              <c:pt idx="848">
                <c:v>1349</c:v>
              </c:pt>
              <c:pt idx="849">
                <c:v>1350</c:v>
              </c:pt>
              <c:pt idx="850">
                <c:v>1351</c:v>
              </c:pt>
              <c:pt idx="851">
                <c:v>1352</c:v>
              </c:pt>
              <c:pt idx="852">
                <c:v>1353</c:v>
              </c:pt>
              <c:pt idx="853">
                <c:v>1354</c:v>
              </c:pt>
              <c:pt idx="854">
                <c:v>1355</c:v>
              </c:pt>
              <c:pt idx="855">
                <c:v>1356</c:v>
              </c:pt>
              <c:pt idx="856">
                <c:v>1357</c:v>
              </c:pt>
              <c:pt idx="857">
                <c:v>1358</c:v>
              </c:pt>
              <c:pt idx="858">
                <c:v>1359</c:v>
              </c:pt>
              <c:pt idx="859">
                <c:v>1360</c:v>
              </c:pt>
              <c:pt idx="860">
                <c:v>1361</c:v>
              </c:pt>
              <c:pt idx="861">
                <c:v>1362</c:v>
              </c:pt>
              <c:pt idx="862">
                <c:v>1363</c:v>
              </c:pt>
              <c:pt idx="863">
                <c:v>1364</c:v>
              </c:pt>
              <c:pt idx="864">
                <c:v>1365</c:v>
              </c:pt>
              <c:pt idx="865">
                <c:v>1366</c:v>
              </c:pt>
              <c:pt idx="866">
                <c:v>1367</c:v>
              </c:pt>
              <c:pt idx="867">
                <c:v>1368</c:v>
              </c:pt>
              <c:pt idx="868">
                <c:v>1369</c:v>
              </c:pt>
              <c:pt idx="869">
                <c:v>1370</c:v>
              </c:pt>
              <c:pt idx="870">
                <c:v>1371</c:v>
              </c:pt>
              <c:pt idx="871">
                <c:v>1372</c:v>
              </c:pt>
              <c:pt idx="872">
                <c:v>1373</c:v>
              </c:pt>
              <c:pt idx="873">
                <c:v>1374</c:v>
              </c:pt>
              <c:pt idx="874">
                <c:v>1375</c:v>
              </c:pt>
              <c:pt idx="875">
                <c:v>1376</c:v>
              </c:pt>
              <c:pt idx="876">
                <c:v>1377</c:v>
              </c:pt>
              <c:pt idx="877">
                <c:v>1378</c:v>
              </c:pt>
              <c:pt idx="878">
                <c:v>1379</c:v>
              </c:pt>
              <c:pt idx="879">
                <c:v>1380</c:v>
              </c:pt>
              <c:pt idx="880">
                <c:v>1381</c:v>
              </c:pt>
              <c:pt idx="881">
                <c:v>1382</c:v>
              </c:pt>
              <c:pt idx="882">
                <c:v>1383</c:v>
              </c:pt>
              <c:pt idx="883">
                <c:v>1384</c:v>
              </c:pt>
              <c:pt idx="884">
                <c:v>1385</c:v>
              </c:pt>
              <c:pt idx="885">
                <c:v>1386</c:v>
              </c:pt>
              <c:pt idx="886">
                <c:v>1387</c:v>
              </c:pt>
              <c:pt idx="887">
                <c:v>1388</c:v>
              </c:pt>
              <c:pt idx="888">
                <c:v>1389</c:v>
              </c:pt>
              <c:pt idx="889">
                <c:v>1390</c:v>
              </c:pt>
              <c:pt idx="890">
                <c:v>1391</c:v>
              </c:pt>
              <c:pt idx="891">
                <c:v>1392</c:v>
              </c:pt>
              <c:pt idx="892">
                <c:v>1393</c:v>
              </c:pt>
              <c:pt idx="893">
                <c:v>1394</c:v>
              </c:pt>
              <c:pt idx="894">
                <c:v>1395</c:v>
              </c:pt>
              <c:pt idx="895">
                <c:v>1396</c:v>
              </c:pt>
              <c:pt idx="896">
                <c:v>1397</c:v>
              </c:pt>
              <c:pt idx="897">
                <c:v>1398</c:v>
              </c:pt>
              <c:pt idx="898">
                <c:v>1399</c:v>
              </c:pt>
              <c:pt idx="899">
                <c:v>1400</c:v>
              </c:pt>
              <c:pt idx="900">
                <c:v>1401</c:v>
              </c:pt>
              <c:pt idx="901">
                <c:v>1402</c:v>
              </c:pt>
              <c:pt idx="902">
                <c:v>1403</c:v>
              </c:pt>
              <c:pt idx="903">
                <c:v>1404</c:v>
              </c:pt>
              <c:pt idx="904">
                <c:v>1405</c:v>
              </c:pt>
              <c:pt idx="905">
                <c:v>1406</c:v>
              </c:pt>
              <c:pt idx="906">
                <c:v>1407</c:v>
              </c:pt>
              <c:pt idx="907">
                <c:v>1408</c:v>
              </c:pt>
              <c:pt idx="908">
                <c:v>1409</c:v>
              </c:pt>
              <c:pt idx="909">
                <c:v>1410</c:v>
              </c:pt>
              <c:pt idx="910">
                <c:v>1411</c:v>
              </c:pt>
              <c:pt idx="911">
                <c:v>1412</c:v>
              </c:pt>
              <c:pt idx="912">
                <c:v>1413</c:v>
              </c:pt>
              <c:pt idx="913">
                <c:v>1414</c:v>
              </c:pt>
              <c:pt idx="914">
                <c:v>1415</c:v>
              </c:pt>
              <c:pt idx="915">
                <c:v>1416</c:v>
              </c:pt>
              <c:pt idx="916">
                <c:v>1417</c:v>
              </c:pt>
              <c:pt idx="917">
                <c:v>1418</c:v>
              </c:pt>
              <c:pt idx="918">
                <c:v>1419</c:v>
              </c:pt>
              <c:pt idx="919">
                <c:v>1420</c:v>
              </c:pt>
              <c:pt idx="920">
                <c:v>1421</c:v>
              </c:pt>
              <c:pt idx="921">
                <c:v>1422</c:v>
              </c:pt>
              <c:pt idx="922">
                <c:v>1423</c:v>
              </c:pt>
              <c:pt idx="923">
                <c:v>1424</c:v>
              </c:pt>
              <c:pt idx="924">
                <c:v>1425</c:v>
              </c:pt>
              <c:pt idx="925">
                <c:v>1426</c:v>
              </c:pt>
              <c:pt idx="926">
                <c:v>1427</c:v>
              </c:pt>
              <c:pt idx="927">
                <c:v>1428</c:v>
              </c:pt>
              <c:pt idx="928">
                <c:v>1429</c:v>
              </c:pt>
              <c:pt idx="929">
                <c:v>1430</c:v>
              </c:pt>
              <c:pt idx="930">
                <c:v>1431</c:v>
              </c:pt>
              <c:pt idx="931">
                <c:v>1432</c:v>
              </c:pt>
              <c:pt idx="932">
                <c:v>1433</c:v>
              </c:pt>
              <c:pt idx="933">
                <c:v>1434</c:v>
              </c:pt>
              <c:pt idx="934">
                <c:v>1435</c:v>
              </c:pt>
              <c:pt idx="935">
                <c:v>1436</c:v>
              </c:pt>
              <c:pt idx="936">
                <c:v>1437</c:v>
              </c:pt>
              <c:pt idx="937">
                <c:v>1438</c:v>
              </c:pt>
              <c:pt idx="938">
                <c:v>1439</c:v>
              </c:pt>
              <c:pt idx="939">
                <c:v>1440</c:v>
              </c:pt>
              <c:pt idx="940">
                <c:v>1441</c:v>
              </c:pt>
              <c:pt idx="941">
                <c:v>1442</c:v>
              </c:pt>
              <c:pt idx="942">
                <c:v>1443</c:v>
              </c:pt>
              <c:pt idx="943">
                <c:v>1444</c:v>
              </c:pt>
              <c:pt idx="944">
                <c:v>1445</c:v>
              </c:pt>
              <c:pt idx="945">
                <c:v>1446</c:v>
              </c:pt>
              <c:pt idx="946">
                <c:v>1447</c:v>
              </c:pt>
              <c:pt idx="947">
                <c:v>1448</c:v>
              </c:pt>
              <c:pt idx="948">
                <c:v>1449</c:v>
              </c:pt>
              <c:pt idx="949">
                <c:v>1450</c:v>
              </c:pt>
              <c:pt idx="950">
                <c:v>1451</c:v>
              </c:pt>
              <c:pt idx="951">
                <c:v>1452</c:v>
              </c:pt>
              <c:pt idx="952">
                <c:v>1453</c:v>
              </c:pt>
              <c:pt idx="953">
                <c:v>1454</c:v>
              </c:pt>
              <c:pt idx="954">
                <c:v>1455</c:v>
              </c:pt>
              <c:pt idx="955">
                <c:v>1456</c:v>
              </c:pt>
              <c:pt idx="956">
                <c:v>1457</c:v>
              </c:pt>
              <c:pt idx="957">
                <c:v>1458</c:v>
              </c:pt>
              <c:pt idx="958">
                <c:v>1459</c:v>
              </c:pt>
              <c:pt idx="959">
                <c:v>1460</c:v>
              </c:pt>
              <c:pt idx="960">
                <c:v>1461</c:v>
              </c:pt>
              <c:pt idx="961">
                <c:v>1462</c:v>
              </c:pt>
              <c:pt idx="962">
                <c:v>1463</c:v>
              </c:pt>
              <c:pt idx="963">
                <c:v>1464</c:v>
              </c:pt>
              <c:pt idx="964">
                <c:v>1465</c:v>
              </c:pt>
              <c:pt idx="965">
                <c:v>1466</c:v>
              </c:pt>
              <c:pt idx="966">
                <c:v>1467</c:v>
              </c:pt>
              <c:pt idx="967">
                <c:v>1468</c:v>
              </c:pt>
              <c:pt idx="968">
                <c:v>1469</c:v>
              </c:pt>
              <c:pt idx="969">
                <c:v>1470</c:v>
              </c:pt>
              <c:pt idx="970">
                <c:v>1471</c:v>
              </c:pt>
              <c:pt idx="971">
                <c:v>1472</c:v>
              </c:pt>
              <c:pt idx="972">
                <c:v>1473</c:v>
              </c:pt>
              <c:pt idx="973">
                <c:v>1474</c:v>
              </c:pt>
              <c:pt idx="974">
                <c:v>1475</c:v>
              </c:pt>
              <c:pt idx="975">
                <c:v>1476</c:v>
              </c:pt>
              <c:pt idx="976">
                <c:v>1477</c:v>
              </c:pt>
              <c:pt idx="977">
                <c:v>1478</c:v>
              </c:pt>
              <c:pt idx="978">
                <c:v>1479</c:v>
              </c:pt>
              <c:pt idx="979">
                <c:v>1480</c:v>
              </c:pt>
              <c:pt idx="980">
                <c:v>1481</c:v>
              </c:pt>
              <c:pt idx="981">
                <c:v>1482</c:v>
              </c:pt>
              <c:pt idx="982">
                <c:v>1483</c:v>
              </c:pt>
              <c:pt idx="983">
                <c:v>1484</c:v>
              </c:pt>
              <c:pt idx="984">
                <c:v>1485</c:v>
              </c:pt>
              <c:pt idx="985">
                <c:v>1486</c:v>
              </c:pt>
              <c:pt idx="986">
                <c:v>1487</c:v>
              </c:pt>
              <c:pt idx="987">
                <c:v>1488</c:v>
              </c:pt>
              <c:pt idx="988">
                <c:v>1489</c:v>
              </c:pt>
              <c:pt idx="989">
                <c:v>1490</c:v>
              </c:pt>
              <c:pt idx="990">
                <c:v>1491</c:v>
              </c:pt>
              <c:pt idx="991">
                <c:v>1492</c:v>
              </c:pt>
              <c:pt idx="992">
                <c:v>1493</c:v>
              </c:pt>
              <c:pt idx="993">
                <c:v>1494</c:v>
              </c:pt>
              <c:pt idx="994">
                <c:v>1495</c:v>
              </c:pt>
              <c:pt idx="995">
                <c:v>1496</c:v>
              </c:pt>
              <c:pt idx="996">
                <c:v>1497</c:v>
              </c:pt>
              <c:pt idx="997">
                <c:v>1498</c:v>
              </c:pt>
              <c:pt idx="998">
                <c:v>1499</c:v>
              </c:pt>
              <c:pt idx="999">
                <c:v>1500</c:v>
              </c:pt>
              <c:pt idx="1000">
                <c:v>1501</c:v>
              </c:pt>
              <c:pt idx="1001">
                <c:v>1502</c:v>
              </c:pt>
              <c:pt idx="1002">
                <c:v>1503</c:v>
              </c:pt>
              <c:pt idx="1003">
                <c:v>1504</c:v>
              </c:pt>
              <c:pt idx="1004">
                <c:v>1505</c:v>
              </c:pt>
              <c:pt idx="1005">
                <c:v>1506</c:v>
              </c:pt>
              <c:pt idx="1006">
                <c:v>1507</c:v>
              </c:pt>
              <c:pt idx="1007">
                <c:v>1508</c:v>
              </c:pt>
              <c:pt idx="1008">
                <c:v>1509</c:v>
              </c:pt>
              <c:pt idx="1009">
                <c:v>1510</c:v>
              </c:pt>
              <c:pt idx="1010">
                <c:v>1511</c:v>
              </c:pt>
              <c:pt idx="1011">
                <c:v>1512</c:v>
              </c:pt>
              <c:pt idx="1012">
                <c:v>1513</c:v>
              </c:pt>
              <c:pt idx="1013">
                <c:v>1514</c:v>
              </c:pt>
              <c:pt idx="1014">
                <c:v>1515</c:v>
              </c:pt>
              <c:pt idx="1015">
                <c:v>1516</c:v>
              </c:pt>
              <c:pt idx="1016">
                <c:v>1517</c:v>
              </c:pt>
              <c:pt idx="1017">
                <c:v>1518</c:v>
              </c:pt>
              <c:pt idx="1018">
                <c:v>1519</c:v>
              </c:pt>
              <c:pt idx="1019">
                <c:v>1520</c:v>
              </c:pt>
              <c:pt idx="1020">
                <c:v>1521</c:v>
              </c:pt>
              <c:pt idx="1021">
                <c:v>1522</c:v>
              </c:pt>
              <c:pt idx="1022">
                <c:v>1523</c:v>
              </c:pt>
              <c:pt idx="1023">
                <c:v>1524</c:v>
              </c:pt>
              <c:pt idx="1024">
                <c:v>1525</c:v>
              </c:pt>
              <c:pt idx="1025">
                <c:v>1526</c:v>
              </c:pt>
              <c:pt idx="1026">
                <c:v>1527</c:v>
              </c:pt>
              <c:pt idx="1027">
                <c:v>1528</c:v>
              </c:pt>
              <c:pt idx="1028">
                <c:v>1529</c:v>
              </c:pt>
              <c:pt idx="1029">
                <c:v>1530</c:v>
              </c:pt>
              <c:pt idx="1030">
                <c:v>1531</c:v>
              </c:pt>
              <c:pt idx="1031">
                <c:v>1532</c:v>
              </c:pt>
              <c:pt idx="1032">
                <c:v>1533</c:v>
              </c:pt>
              <c:pt idx="1033">
                <c:v>1534</c:v>
              </c:pt>
              <c:pt idx="1034">
                <c:v>1535</c:v>
              </c:pt>
              <c:pt idx="1035">
                <c:v>1536</c:v>
              </c:pt>
              <c:pt idx="1036">
                <c:v>1537</c:v>
              </c:pt>
              <c:pt idx="1037">
                <c:v>1538</c:v>
              </c:pt>
              <c:pt idx="1038">
                <c:v>1539</c:v>
              </c:pt>
              <c:pt idx="1039">
                <c:v>1540</c:v>
              </c:pt>
              <c:pt idx="1040">
                <c:v>1541</c:v>
              </c:pt>
              <c:pt idx="1041">
                <c:v>1542</c:v>
              </c:pt>
              <c:pt idx="1042">
                <c:v>1543</c:v>
              </c:pt>
              <c:pt idx="1043">
                <c:v>1544</c:v>
              </c:pt>
              <c:pt idx="1044">
                <c:v>1545</c:v>
              </c:pt>
              <c:pt idx="1045">
                <c:v>1546</c:v>
              </c:pt>
              <c:pt idx="1046">
                <c:v>1547</c:v>
              </c:pt>
              <c:pt idx="1047">
                <c:v>1548</c:v>
              </c:pt>
              <c:pt idx="1048">
                <c:v>1549</c:v>
              </c:pt>
              <c:pt idx="1049">
                <c:v>1550</c:v>
              </c:pt>
              <c:pt idx="1050">
                <c:v>1551</c:v>
              </c:pt>
              <c:pt idx="1051">
                <c:v>1552</c:v>
              </c:pt>
              <c:pt idx="1052">
                <c:v>1553</c:v>
              </c:pt>
              <c:pt idx="1053">
                <c:v>1554</c:v>
              </c:pt>
              <c:pt idx="1054">
                <c:v>1555</c:v>
              </c:pt>
              <c:pt idx="1055">
                <c:v>1556</c:v>
              </c:pt>
              <c:pt idx="1056">
                <c:v>1557</c:v>
              </c:pt>
              <c:pt idx="1057">
                <c:v>1558</c:v>
              </c:pt>
              <c:pt idx="1058">
                <c:v>1559</c:v>
              </c:pt>
              <c:pt idx="1059">
                <c:v>1560</c:v>
              </c:pt>
              <c:pt idx="1060">
                <c:v>1561</c:v>
              </c:pt>
              <c:pt idx="1061">
                <c:v>1562</c:v>
              </c:pt>
              <c:pt idx="1062">
                <c:v>1563</c:v>
              </c:pt>
              <c:pt idx="1063">
                <c:v>1564</c:v>
              </c:pt>
              <c:pt idx="1064">
                <c:v>1565</c:v>
              </c:pt>
              <c:pt idx="1065">
                <c:v>1566</c:v>
              </c:pt>
              <c:pt idx="1066">
                <c:v>1567</c:v>
              </c:pt>
              <c:pt idx="1067">
                <c:v>1568</c:v>
              </c:pt>
              <c:pt idx="1068">
                <c:v>1569</c:v>
              </c:pt>
              <c:pt idx="1069">
                <c:v>1570</c:v>
              </c:pt>
              <c:pt idx="1070">
                <c:v>1571</c:v>
              </c:pt>
              <c:pt idx="1071">
                <c:v>1572</c:v>
              </c:pt>
              <c:pt idx="1072">
                <c:v>1573</c:v>
              </c:pt>
              <c:pt idx="1073">
                <c:v>1574</c:v>
              </c:pt>
              <c:pt idx="1074">
                <c:v>1575</c:v>
              </c:pt>
              <c:pt idx="1075">
                <c:v>1576</c:v>
              </c:pt>
              <c:pt idx="1076">
                <c:v>1577</c:v>
              </c:pt>
              <c:pt idx="1077">
                <c:v>1578</c:v>
              </c:pt>
              <c:pt idx="1078">
                <c:v>1579</c:v>
              </c:pt>
              <c:pt idx="1079">
                <c:v>1580</c:v>
              </c:pt>
              <c:pt idx="1080">
                <c:v>1581</c:v>
              </c:pt>
              <c:pt idx="1081">
                <c:v>1582</c:v>
              </c:pt>
              <c:pt idx="1082">
                <c:v>1583</c:v>
              </c:pt>
              <c:pt idx="1083">
                <c:v>1584</c:v>
              </c:pt>
              <c:pt idx="1084">
                <c:v>1585</c:v>
              </c:pt>
              <c:pt idx="1085">
                <c:v>1586</c:v>
              </c:pt>
              <c:pt idx="1086">
                <c:v>1587</c:v>
              </c:pt>
              <c:pt idx="1087">
                <c:v>1588</c:v>
              </c:pt>
              <c:pt idx="1088">
                <c:v>1589</c:v>
              </c:pt>
              <c:pt idx="1089">
                <c:v>1590</c:v>
              </c:pt>
              <c:pt idx="1090">
                <c:v>1591</c:v>
              </c:pt>
              <c:pt idx="1091">
                <c:v>1592</c:v>
              </c:pt>
              <c:pt idx="1092">
                <c:v>1593</c:v>
              </c:pt>
              <c:pt idx="1093">
                <c:v>1594</c:v>
              </c:pt>
              <c:pt idx="1094">
                <c:v>1595</c:v>
              </c:pt>
              <c:pt idx="1095">
                <c:v>1596</c:v>
              </c:pt>
              <c:pt idx="1096">
                <c:v>1597</c:v>
              </c:pt>
              <c:pt idx="1097">
                <c:v>1598</c:v>
              </c:pt>
              <c:pt idx="1098">
                <c:v>1599</c:v>
              </c:pt>
              <c:pt idx="1099">
                <c:v>1600</c:v>
              </c:pt>
              <c:pt idx="1100">
                <c:v>1601</c:v>
              </c:pt>
              <c:pt idx="1101">
                <c:v>1602</c:v>
              </c:pt>
              <c:pt idx="1102">
                <c:v>1603</c:v>
              </c:pt>
              <c:pt idx="1103">
                <c:v>1604</c:v>
              </c:pt>
              <c:pt idx="1104">
                <c:v>1605</c:v>
              </c:pt>
              <c:pt idx="1105">
                <c:v>1606</c:v>
              </c:pt>
              <c:pt idx="1106">
                <c:v>1607</c:v>
              </c:pt>
              <c:pt idx="1107">
                <c:v>1608</c:v>
              </c:pt>
              <c:pt idx="1108">
                <c:v>1609</c:v>
              </c:pt>
              <c:pt idx="1109">
                <c:v>1610</c:v>
              </c:pt>
              <c:pt idx="1110">
                <c:v>1611</c:v>
              </c:pt>
              <c:pt idx="1111">
                <c:v>1612</c:v>
              </c:pt>
              <c:pt idx="1112">
                <c:v>1613</c:v>
              </c:pt>
              <c:pt idx="1113">
                <c:v>1614</c:v>
              </c:pt>
              <c:pt idx="1114">
                <c:v>1615</c:v>
              </c:pt>
              <c:pt idx="1115">
                <c:v>1616</c:v>
              </c:pt>
              <c:pt idx="1116">
                <c:v>1617</c:v>
              </c:pt>
              <c:pt idx="1117">
                <c:v>1618</c:v>
              </c:pt>
              <c:pt idx="1118">
                <c:v>1619</c:v>
              </c:pt>
              <c:pt idx="1119">
                <c:v>1620</c:v>
              </c:pt>
              <c:pt idx="1120">
                <c:v>1621</c:v>
              </c:pt>
              <c:pt idx="1121">
                <c:v>1622</c:v>
              </c:pt>
              <c:pt idx="1122">
                <c:v>1623</c:v>
              </c:pt>
              <c:pt idx="1123">
                <c:v>1624</c:v>
              </c:pt>
              <c:pt idx="1124">
                <c:v>1625</c:v>
              </c:pt>
              <c:pt idx="1125">
                <c:v>1626</c:v>
              </c:pt>
              <c:pt idx="1126">
                <c:v>1627</c:v>
              </c:pt>
              <c:pt idx="1127">
                <c:v>1628</c:v>
              </c:pt>
              <c:pt idx="1128">
                <c:v>1629</c:v>
              </c:pt>
              <c:pt idx="1129">
                <c:v>1630</c:v>
              </c:pt>
              <c:pt idx="1130">
                <c:v>1631</c:v>
              </c:pt>
              <c:pt idx="1131">
                <c:v>1632</c:v>
              </c:pt>
              <c:pt idx="1132">
                <c:v>1633</c:v>
              </c:pt>
              <c:pt idx="1133">
                <c:v>1634</c:v>
              </c:pt>
              <c:pt idx="1134">
                <c:v>1635</c:v>
              </c:pt>
              <c:pt idx="1135">
                <c:v>1636</c:v>
              </c:pt>
              <c:pt idx="1136">
                <c:v>1637</c:v>
              </c:pt>
              <c:pt idx="1137">
                <c:v>1638</c:v>
              </c:pt>
              <c:pt idx="1138">
                <c:v>1639</c:v>
              </c:pt>
              <c:pt idx="1139">
                <c:v>1640</c:v>
              </c:pt>
              <c:pt idx="1140">
                <c:v>1641</c:v>
              </c:pt>
              <c:pt idx="1141">
                <c:v>1642</c:v>
              </c:pt>
              <c:pt idx="1142">
                <c:v>1643</c:v>
              </c:pt>
              <c:pt idx="1143">
                <c:v>1644</c:v>
              </c:pt>
              <c:pt idx="1144">
                <c:v>1645</c:v>
              </c:pt>
              <c:pt idx="1145">
                <c:v>1646</c:v>
              </c:pt>
              <c:pt idx="1146">
                <c:v>1647</c:v>
              </c:pt>
              <c:pt idx="1147">
                <c:v>1648</c:v>
              </c:pt>
              <c:pt idx="1148">
                <c:v>1649</c:v>
              </c:pt>
              <c:pt idx="1149">
                <c:v>1650</c:v>
              </c:pt>
              <c:pt idx="1150">
                <c:v>1651</c:v>
              </c:pt>
              <c:pt idx="1151">
                <c:v>1652</c:v>
              </c:pt>
              <c:pt idx="1152">
                <c:v>1653</c:v>
              </c:pt>
              <c:pt idx="1153">
                <c:v>1654</c:v>
              </c:pt>
              <c:pt idx="1154">
                <c:v>1655</c:v>
              </c:pt>
              <c:pt idx="1155">
                <c:v>1656</c:v>
              </c:pt>
              <c:pt idx="1156">
                <c:v>1657</c:v>
              </c:pt>
              <c:pt idx="1157">
                <c:v>1658</c:v>
              </c:pt>
              <c:pt idx="1158">
                <c:v>1659</c:v>
              </c:pt>
              <c:pt idx="1159">
                <c:v>1660</c:v>
              </c:pt>
              <c:pt idx="1160">
                <c:v>1661</c:v>
              </c:pt>
              <c:pt idx="1161">
                <c:v>1662</c:v>
              </c:pt>
              <c:pt idx="1162">
                <c:v>1663</c:v>
              </c:pt>
              <c:pt idx="1163">
                <c:v>1664</c:v>
              </c:pt>
              <c:pt idx="1164">
                <c:v>1665</c:v>
              </c:pt>
              <c:pt idx="1165">
                <c:v>1666</c:v>
              </c:pt>
              <c:pt idx="1166">
                <c:v>1667</c:v>
              </c:pt>
              <c:pt idx="1167">
                <c:v>1668</c:v>
              </c:pt>
              <c:pt idx="1168">
                <c:v>1669</c:v>
              </c:pt>
              <c:pt idx="1169">
                <c:v>1670</c:v>
              </c:pt>
              <c:pt idx="1170">
                <c:v>1671</c:v>
              </c:pt>
              <c:pt idx="1171">
                <c:v>1672</c:v>
              </c:pt>
              <c:pt idx="1172">
                <c:v>1673</c:v>
              </c:pt>
              <c:pt idx="1173">
                <c:v>1674</c:v>
              </c:pt>
              <c:pt idx="1174">
                <c:v>1675</c:v>
              </c:pt>
              <c:pt idx="1175">
                <c:v>1676</c:v>
              </c:pt>
              <c:pt idx="1176">
                <c:v>1677</c:v>
              </c:pt>
              <c:pt idx="1177">
                <c:v>1678</c:v>
              </c:pt>
              <c:pt idx="1178">
                <c:v>1679</c:v>
              </c:pt>
              <c:pt idx="1179">
                <c:v>1680</c:v>
              </c:pt>
              <c:pt idx="1180">
                <c:v>1681</c:v>
              </c:pt>
              <c:pt idx="1181">
                <c:v>1682</c:v>
              </c:pt>
              <c:pt idx="1182">
                <c:v>1683</c:v>
              </c:pt>
              <c:pt idx="1183">
                <c:v>1684</c:v>
              </c:pt>
              <c:pt idx="1184">
                <c:v>1685</c:v>
              </c:pt>
              <c:pt idx="1185">
                <c:v>1686</c:v>
              </c:pt>
              <c:pt idx="1186">
                <c:v>1687</c:v>
              </c:pt>
              <c:pt idx="1187">
                <c:v>1688</c:v>
              </c:pt>
              <c:pt idx="1188">
                <c:v>1689</c:v>
              </c:pt>
              <c:pt idx="1189">
                <c:v>1690</c:v>
              </c:pt>
              <c:pt idx="1190">
                <c:v>1691</c:v>
              </c:pt>
              <c:pt idx="1191">
                <c:v>1692</c:v>
              </c:pt>
              <c:pt idx="1192">
                <c:v>1693</c:v>
              </c:pt>
              <c:pt idx="1193">
                <c:v>1694</c:v>
              </c:pt>
              <c:pt idx="1194">
                <c:v>1695</c:v>
              </c:pt>
              <c:pt idx="1195">
                <c:v>1696</c:v>
              </c:pt>
              <c:pt idx="1196">
                <c:v>1697</c:v>
              </c:pt>
              <c:pt idx="1197">
                <c:v>1698</c:v>
              </c:pt>
              <c:pt idx="1198">
                <c:v>1699</c:v>
              </c:pt>
              <c:pt idx="1199">
                <c:v>1700</c:v>
              </c:pt>
              <c:pt idx="1200">
                <c:v>1701</c:v>
              </c:pt>
              <c:pt idx="1201">
                <c:v>1702</c:v>
              </c:pt>
              <c:pt idx="1202">
                <c:v>1703</c:v>
              </c:pt>
              <c:pt idx="1203">
                <c:v>1704</c:v>
              </c:pt>
              <c:pt idx="1204">
                <c:v>1705</c:v>
              </c:pt>
              <c:pt idx="1205">
                <c:v>1706</c:v>
              </c:pt>
              <c:pt idx="1206">
                <c:v>1707</c:v>
              </c:pt>
              <c:pt idx="1207">
                <c:v>1708</c:v>
              </c:pt>
              <c:pt idx="1208">
                <c:v>1709</c:v>
              </c:pt>
              <c:pt idx="1209">
                <c:v>1710</c:v>
              </c:pt>
              <c:pt idx="1210">
                <c:v>1711</c:v>
              </c:pt>
              <c:pt idx="1211">
                <c:v>1712</c:v>
              </c:pt>
              <c:pt idx="1212">
                <c:v>1713</c:v>
              </c:pt>
              <c:pt idx="1213">
                <c:v>1714</c:v>
              </c:pt>
              <c:pt idx="1214">
                <c:v>1715</c:v>
              </c:pt>
              <c:pt idx="1215">
                <c:v>1716</c:v>
              </c:pt>
              <c:pt idx="1216">
                <c:v>1717</c:v>
              </c:pt>
              <c:pt idx="1217">
                <c:v>1718</c:v>
              </c:pt>
              <c:pt idx="1218">
                <c:v>1719</c:v>
              </c:pt>
              <c:pt idx="1219">
                <c:v>1720</c:v>
              </c:pt>
              <c:pt idx="1220">
                <c:v>1721</c:v>
              </c:pt>
              <c:pt idx="1221">
                <c:v>1722</c:v>
              </c:pt>
              <c:pt idx="1222">
                <c:v>1723</c:v>
              </c:pt>
              <c:pt idx="1223">
                <c:v>1724</c:v>
              </c:pt>
              <c:pt idx="1224">
                <c:v>1725</c:v>
              </c:pt>
              <c:pt idx="1225">
                <c:v>1726</c:v>
              </c:pt>
              <c:pt idx="1226">
                <c:v>1727</c:v>
              </c:pt>
              <c:pt idx="1227">
                <c:v>1728</c:v>
              </c:pt>
              <c:pt idx="1228">
                <c:v>1729</c:v>
              </c:pt>
              <c:pt idx="1229">
                <c:v>1730</c:v>
              </c:pt>
              <c:pt idx="1230">
                <c:v>1731</c:v>
              </c:pt>
              <c:pt idx="1231">
                <c:v>1732</c:v>
              </c:pt>
              <c:pt idx="1232">
                <c:v>1733</c:v>
              </c:pt>
              <c:pt idx="1233">
                <c:v>1734</c:v>
              </c:pt>
              <c:pt idx="1234">
                <c:v>1735</c:v>
              </c:pt>
              <c:pt idx="1235">
                <c:v>1736</c:v>
              </c:pt>
              <c:pt idx="1236">
                <c:v>1737</c:v>
              </c:pt>
              <c:pt idx="1237">
                <c:v>1738</c:v>
              </c:pt>
              <c:pt idx="1238">
                <c:v>1739</c:v>
              </c:pt>
              <c:pt idx="1239">
                <c:v>1740</c:v>
              </c:pt>
              <c:pt idx="1240">
                <c:v>1741</c:v>
              </c:pt>
              <c:pt idx="1241">
                <c:v>1742</c:v>
              </c:pt>
              <c:pt idx="1242">
                <c:v>1743</c:v>
              </c:pt>
              <c:pt idx="1243">
                <c:v>1744</c:v>
              </c:pt>
              <c:pt idx="1244">
                <c:v>1745</c:v>
              </c:pt>
              <c:pt idx="1245">
                <c:v>1746</c:v>
              </c:pt>
              <c:pt idx="1246">
                <c:v>1747</c:v>
              </c:pt>
              <c:pt idx="1247">
                <c:v>1748</c:v>
              </c:pt>
              <c:pt idx="1248">
                <c:v>1749</c:v>
              </c:pt>
              <c:pt idx="1249">
                <c:v>1750</c:v>
              </c:pt>
              <c:pt idx="1250">
                <c:v>1751</c:v>
              </c:pt>
              <c:pt idx="1251">
                <c:v>1752</c:v>
              </c:pt>
              <c:pt idx="1252">
                <c:v>1753</c:v>
              </c:pt>
              <c:pt idx="1253">
                <c:v>1754</c:v>
              </c:pt>
              <c:pt idx="1254">
                <c:v>1755</c:v>
              </c:pt>
              <c:pt idx="1255">
                <c:v>1756</c:v>
              </c:pt>
              <c:pt idx="1256">
                <c:v>1757</c:v>
              </c:pt>
              <c:pt idx="1257">
                <c:v>1758</c:v>
              </c:pt>
              <c:pt idx="1258">
                <c:v>1759</c:v>
              </c:pt>
              <c:pt idx="1259">
                <c:v>1760</c:v>
              </c:pt>
              <c:pt idx="1260">
                <c:v>1761</c:v>
              </c:pt>
              <c:pt idx="1261">
                <c:v>1762</c:v>
              </c:pt>
              <c:pt idx="1262">
                <c:v>1763</c:v>
              </c:pt>
              <c:pt idx="1263">
                <c:v>1764</c:v>
              </c:pt>
              <c:pt idx="1264">
                <c:v>1765</c:v>
              </c:pt>
              <c:pt idx="1265">
                <c:v>1766</c:v>
              </c:pt>
              <c:pt idx="1266">
                <c:v>1767</c:v>
              </c:pt>
              <c:pt idx="1267">
                <c:v>1768</c:v>
              </c:pt>
              <c:pt idx="1268">
                <c:v>1769</c:v>
              </c:pt>
              <c:pt idx="1269">
                <c:v>1770</c:v>
              </c:pt>
              <c:pt idx="1270">
                <c:v>1771</c:v>
              </c:pt>
              <c:pt idx="1271">
                <c:v>1772</c:v>
              </c:pt>
              <c:pt idx="1272">
                <c:v>1773</c:v>
              </c:pt>
              <c:pt idx="1273">
                <c:v>1774</c:v>
              </c:pt>
              <c:pt idx="1274">
                <c:v>1775</c:v>
              </c:pt>
              <c:pt idx="1275">
                <c:v>1776</c:v>
              </c:pt>
              <c:pt idx="1276">
                <c:v>1777</c:v>
              </c:pt>
              <c:pt idx="1277">
                <c:v>1778</c:v>
              </c:pt>
              <c:pt idx="1278">
                <c:v>1779</c:v>
              </c:pt>
              <c:pt idx="1279">
                <c:v>1780</c:v>
              </c:pt>
              <c:pt idx="1280">
                <c:v>1781</c:v>
              </c:pt>
              <c:pt idx="1281">
                <c:v>1782</c:v>
              </c:pt>
              <c:pt idx="1282">
                <c:v>1783</c:v>
              </c:pt>
              <c:pt idx="1283">
                <c:v>1784</c:v>
              </c:pt>
              <c:pt idx="1284">
                <c:v>1785</c:v>
              </c:pt>
              <c:pt idx="1285">
                <c:v>1786</c:v>
              </c:pt>
              <c:pt idx="1286">
                <c:v>1787</c:v>
              </c:pt>
              <c:pt idx="1287">
                <c:v>1788</c:v>
              </c:pt>
              <c:pt idx="1288">
                <c:v>1789</c:v>
              </c:pt>
              <c:pt idx="1289">
                <c:v>1790</c:v>
              </c:pt>
              <c:pt idx="1290">
                <c:v>1791</c:v>
              </c:pt>
              <c:pt idx="1291">
                <c:v>1792</c:v>
              </c:pt>
              <c:pt idx="1292">
                <c:v>1793</c:v>
              </c:pt>
              <c:pt idx="1293">
                <c:v>1794</c:v>
              </c:pt>
              <c:pt idx="1294">
                <c:v>1795</c:v>
              </c:pt>
              <c:pt idx="1295">
                <c:v>1796</c:v>
              </c:pt>
              <c:pt idx="1296">
                <c:v>1797</c:v>
              </c:pt>
              <c:pt idx="1297">
                <c:v>1798</c:v>
              </c:pt>
              <c:pt idx="1298">
                <c:v>1799</c:v>
              </c:pt>
              <c:pt idx="1299">
                <c:v>1800</c:v>
              </c:pt>
              <c:pt idx="1300">
                <c:v>1801</c:v>
              </c:pt>
              <c:pt idx="1301">
                <c:v>1802</c:v>
              </c:pt>
              <c:pt idx="1302">
                <c:v>1803</c:v>
              </c:pt>
              <c:pt idx="1303">
                <c:v>1804</c:v>
              </c:pt>
              <c:pt idx="1304">
                <c:v>1805</c:v>
              </c:pt>
              <c:pt idx="1305">
                <c:v>1806</c:v>
              </c:pt>
              <c:pt idx="1306">
                <c:v>1807</c:v>
              </c:pt>
              <c:pt idx="1307">
                <c:v>1808</c:v>
              </c:pt>
              <c:pt idx="1308">
                <c:v>1809</c:v>
              </c:pt>
              <c:pt idx="1309">
                <c:v>1810</c:v>
              </c:pt>
              <c:pt idx="1310">
                <c:v>1811</c:v>
              </c:pt>
              <c:pt idx="1311">
                <c:v>1812</c:v>
              </c:pt>
              <c:pt idx="1312">
                <c:v>1813</c:v>
              </c:pt>
              <c:pt idx="1313">
                <c:v>1814</c:v>
              </c:pt>
              <c:pt idx="1314">
                <c:v>1815</c:v>
              </c:pt>
              <c:pt idx="1315">
                <c:v>1816</c:v>
              </c:pt>
              <c:pt idx="1316">
                <c:v>1817</c:v>
              </c:pt>
              <c:pt idx="1317">
                <c:v>1818</c:v>
              </c:pt>
              <c:pt idx="1318">
                <c:v>1819</c:v>
              </c:pt>
              <c:pt idx="1319">
                <c:v>1820</c:v>
              </c:pt>
              <c:pt idx="1320">
                <c:v>1821</c:v>
              </c:pt>
              <c:pt idx="1321">
                <c:v>1822</c:v>
              </c:pt>
              <c:pt idx="1322">
                <c:v>1823</c:v>
              </c:pt>
              <c:pt idx="1323">
                <c:v>1824</c:v>
              </c:pt>
              <c:pt idx="1324">
                <c:v>1825</c:v>
              </c:pt>
              <c:pt idx="1325">
                <c:v>1826</c:v>
              </c:pt>
              <c:pt idx="1326">
                <c:v>1827</c:v>
              </c:pt>
              <c:pt idx="1327">
                <c:v>1828</c:v>
              </c:pt>
              <c:pt idx="1328">
                <c:v>1829</c:v>
              </c:pt>
              <c:pt idx="1329">
                <c:v>1830</c:v>
              </c:pt>
              <c:pt idx="1330">
                <c:v>1831</c:v>
              </c:pt>
              <c:pt idx="1331">
                <c:v>1832</c:v>
              </c:pt>
              <c:pt idx="1332">
                <c:v>1833</c:v>
              </c:pt>
              <c:pt idx="1333">
                <c:v>1834</c:v>
              </c:pt>
              <c:pt idx="1334">
                <c:v>1835</c:v>
              </c:pt>
              <c:pt idx="1335">
                <c:v>1836</c:v>
              </c:pt>
              <c:pt idx="1336">
                <c:v>1837</c:v>
              </c:pt>
              <c:pt idx="1337">
                <c:v>1838</c:v>
              </c:pt>
              <c:pt idx="1338">
                <c:v>1839</c:v>
              </c:pt>
              <c:pt idx="1339">
                <c:v>1840</c:v>
              </c:pt>
              <c:pt idx="1340">
                <c:v>1841</c:v>
              </c:pt>
              <c:pt idx="1341">
                <c:v>1842</c:v>
              </c:pt>
              <c:pt idx="1342">
                <c:v>1843</c:v>
              </c:pt>
              <c:pt idx="1343">
                <c:v>1844</c:v>
              </c:pt>
              <c:pt idx="1344">
                <c:v>1845</c:v>
              </c:pt>
              <c:pt idx="1345">
                <c:v>1846</c:v>
              </c:pt>
              <c:pt idx="1346">
                <c:v>1847</c:v>
              </c:pt>
              <c:pt idx="1347">
                <c:v>1848</c:v>
              </c:pt>
              <c:pt idx="1348">
                <c:v>1849</c:v>
              </c:pt>
              <c:pt idx="1349">
                <c:v>1850</c:v>
              </c:pt>
              <c:pt idx="1350">
                <c:v>1851</c:v>
              </c:pt>
              <c:pt idx="1351">
                <c:v>1852</c:v>
              </c:pt>
              <c:pt idx="1352">
                <c:v>1853</c:v>
              </c:pt>
              <c:pt idx="1353">
                <c:v>1854</c:v>
              </c:pt>
              <c:pt idx="1354">
                <c:v>1855</c:v>
              </c:pt>
              <c:pt idx="1355">
                <c:v>1856</c:v>
              </c:pt>
              <c:pt idx="1356">
                <c:v>1857</c:v>
              </c:pt>
              <c:pt idx="1357">
                <c:v>1858</c:v>
              </c:pt>
              <c:pt idx="1358">
                <c:v>1859</c:v>
              </c:pt>
              <c:pt idx="1359">
                <c:v>1860</c:v>
              </c:pt>
              <c:pt idx="1360">
                <c:v>1861</c:v>
              </c:pt>
              <c:pt idx="1361">
                <c:v>1862</c:v>
              </c:pt>
              <c:pt idx="1362">
                <c:v>1863</c:v>
              </c:pt>
              <c:pt idx="1363">
                <c:v>1864</c:v>
              </c:pt>
              <c:pt idx="1364">
                <c:v>1865</c:v>
              </c:pt>
              <c:pt idx="1365">
                <c:v>1866</c:v>
              </c:pt>
              <c:pt idx="1366">
                <c:v>1867</c:v>
              </c:pt>
              <c:pt idx="1367">
                <c:v>1868</c:v>
              </c:pt>
              <c:pt idx="1368">
                <c:v>1869</c:v>
              </c:pt>
              <c:pt idx="1369">
                <c:v>1870</c:v>
              </c:pt>
              <c:pt idx="1370">
                <c:v>1871</c:v>
              </c:pt>
              <c:pt idx="1371">
                <c:v>1872</c:v>
              </c:pt>
              <c:pt idx="1372">
                <c:v>1873</c:v>
              </c:pt>
              <c:pt idx="1373">
                <c:v>1874</c:v>
              </c:pt>
              <c:pt idx="1374">
                <c:v>1875</c:v>
              </c:pt>
              <c:pt idx="1375">
                <c:v>1876</c:v>
              </c:pt>
              <c:pt idx="1376">
                <c:v>1877</c:v>
              </c:pt>
              <c:pt idx="1377">
                <c:v>1878</c:v>
              </c:pt>
              <c:pt idx="1378">
                <c:v>1879</c:v>
              </c:pt>
              <c:pt idx="1379">
                <c:v>1880</c:v>
              </c:pt>
              <c:pt idx="1380">
                <c:v>1881</c:v>
              </c:pt>
              <c:pt idx="1381">
                <c:v>1882</c:v>
              </c:pt>
              <c:pt idx="1382">
                <c:v>1883</c:v>
              </c:pt>
              <c:pt idx="1383">
                <c:v>1884</c:v>
              </c:pt>
              <c:pt idx="1384">
                <c:v>1885</c:v>
              </c:pt>
              <c:pt idx="1385">
                <c:v>1886</c:v>
              </c:pt>
              <c:pt idx="1386">
                <c:v>1887</c:v>
              </c:pt>
              <c:pt idx="1387">
                <c:v>1888</c:v>
              </c:pt>
              <c:pt idx="1388">
                <c:v>1889</c:v>
              </c:pt>
              <c:pt idx="1389">
                <c:v>1890</c:v>
              </c:pt>
              <c:pt idx="1390">
                <c:v>1891</c:v>
              </c:pt>
              <c:pt idx="1391">
                <c:v>1892</c:v>
              </c:pt>
              <c:pt idx="1392">
                <c:v>1893</c:v>
              </c:pt>
              <c:pt idx="1393">
                <c:v>1894</c:v>
              </c:pt>
              <c:pt idx="1394">
                <c:v>1895</c:v>
              </c:pt>
              <c:pt idx="1395">
                <c:v>1896</c:v>
              </c:pt>
              <c:pt idx="1396">
                <c:v>1897</c:v>
              </c:pt>
              <c:pt idx="1397">
                <c:v>1898</c:v>
              </c:pt>
              <c:pt idx="1398">
                <c:v>1899</c:v>
              </c:pt>
              <c:pt idx="1399">
                <c:v>1900</c:v>
              </c:pt>
              <c:pt idx="1400">
                <c:v>1901</c:v>
              </c:pt>
              <c:pt idx="1401">
                <c:v>1902</c:v>
              </c:pt>
              <c:pt idx="1402">
                <c:v>1903</c:v>
              </c:pt>
              <c:pt idx="1403">
                <c:v>1904</c:v>
              </c:pt>
              <c:pt idx="1404">
                <c:v>1905</c:v>
              </c:pt>
              <c:pt idx="1405">
                <c:v>1906</c:v>
              </c:pt>
              <c:pt idx="1406">
                <c:v>1907</c:v>
              </c:pt>
              <c:pt idx="1407">
                <c:v>1908</c:v>
              </c:pt>
              <c:pt idx="1408">
                <c:v>1909</c:v>
              </c:pt>
              <c:pt idx="1409">
                <c:v>1910</c:v>
              </c:pt>
              <c:pt idx="1410">
                <c:v>1911</c:v>
              </c:pt>
              <c:pt idx="1411">
                <c:v>1912</c:v>
              </c:pt>
              <c:pt idx="1412">
                <c:v>1913</c:v>
              </c:pt>
              <c:pt idx="1413">
                <c:v>1914</c:v>
              </c:pt>
              <c:pt idx="1414">
                <c:v>1915</c:v>
              </c:pt>
              <c:pt idx="1415">
                <c:v>1916</c:v>
              </c:pt>
              <c:pt idx="1416">
                <c:v>1917</c:v>
              </c:pt>
              <c:pt idx="1417">
                <c:v>1918</c:v>
              </c:pt>
              <c:pt idx="1418">
                <c:v>1919</c:v>
              </c:pt>
              <c:pt idx="1419">
                <c:v>1920</c:v>
              </c:pt>
              <c:pt idx="1420">
                <c:v>1921</c:v>
              </c:pt>
              <c:pt idx="1421">
                <c:v>1922</c:v>
              </c:pt>
              <c:pt idx="1422">
                <c:v>1923</c:v>
              </c:pt>
              <c:pt idx="1423">
                <c:v>1924</c:v>
              </c:pt>
              <c:pt idx="1424">
                <c:v>1925</c:v>
              </c:pt>
              <c:pt idx="1425">
                <c:v>1926</c:v>
              </c:pt>
              <c:pt idx="1426">
                <c:v>1927</c:v>
              </c:pt>
              <c:pt idx="1427">
                <c:v>1928</c:v>
              </c:pt>
              <c:pt idx="1428">
                <c:v>1929</c:v>
              </c:pt>
              <c:pt idx="1429">
                <c:v>1930</c:v>
              </c:pt>
              <c:pt idx="1430">
                <c:v>1931</c:v>
              </c:pt>
              <c:pt idx="1431">
                <c:v>1932</c:v>
              </c:pt>
              <c:pt idx="1432">
                <c:v>1933</c:v>
              </c:pt>
              <c:pt idx="1433">
                <c:v>1934</c:v>
              </c:pt>
              <c:pt idx="1434">
                <c:v>1935</c:v>
              </c:pt>
              <c:pt idx="1435">
                <c:v>1936</c:v>
              </c:pt>
              <c:pt idx="1436">
                <c:v>1937</c:v>
              </c:pt>
              <c:pt idx="1437">
                <c:v>1938</c:v>
              </c:pt>
              <c:pt idx="1438">
                <c:v>1939</c:v>
              </c:pt>
              <c:pt idx="1439">
                <c:v>1940</c:v>
              </c:pt>
              <c:pt idx="1440">
                <c:v>1941</c:v>
              </c:pt>
              <c:pt idx="1441">
                <c:v>1942</c:v>
              </c:pt>
              <c:pt idx="1442">
                <c:v>1943</c:v>
              </c:pt>
              <c:pt idx="1443">
                <c:v>1944</c:v>
              </c:pt>
              <c:pt idx="1444">
                <c:v>1945</c:v>
              </c:pt>
              <c:pt idx="1445">
                <c:v>1946</c:v>
              </c:pt>
              <c:pt idx="1446">
                <c:v>1947</c:v>
              </c:pt>
              <c:pt idx="1447">
                <c:v>1948</c:v>
              </c:pt>
              <c:pt idx="1448">
                <c:v>1949</c:v>
              </c:pt>
              <c:pt idx="1449">
                <c:v>1950</c:v>
              </c:pt>
              <c:pt idx="1450">
                <c:v>1951</c:v>
              </c:pt>
              <c:pt idx="1451">
                <c:v>1952</c:v>
              </c:pt>
              <c:pt idx="1452">
                <c:v>1953</c:v>
              </c:pt>
              <c:pt idx="1453">
                <c:v>1954</c:v>
              </c:pt>
              <c:pt idx="1454">
                <c:v>1955</c:v>
              </c:pt>
              <c:pt idx="1455">
                <c:v>1956</c:v>
              </c:pt>
              <c:pt idx="1456">
                <c:v>1957</c:v>
              </c:pt>
              <c:pt idx="1457">
                <c:v>1958</c:v>
              </c:pt>
              <c:pt idx="1458">
                <c:v>1959</c:v>
              </c:pt>
              <c:pt idx="1459">
                <c:v>1960</c:v>
              </c:pt>
              <c:pt idx="1460">
                <c:v>1961</c:v>
              </c:pt>
              <c:pt idx="1461">
                <c:v>1962</c:v>
              </c:pt>
              <c:pt idx="1462">
                <c:v>1963</c:v>
              </c:pt>
              <c:pt idx="1463">
                <c:v>1964</c:v>
              </c:pt>
              <c:pt idx="1464">
                <c:v>1965</c:v>
              </c:pt>
              <c:pt idx="1465">
                <c:v>1966</c:v>
              </c:pt>
              <c:pt idx="1466">
                <c:v>1967</c:v>
              </c:pt>
              <c:pt idx="1467">
                <c:v>1968</c:v>
              </c:pt>
              <c:pt idx="1468">
                <c:v>1969</c:v>
              </c:pt>
              <c:pt idx="1469">
                <c:v>1970</c:v>
              </c:pt>
              <c:pt idx="1470">
                <c:v>1971</c:v>
              </c:pt>
              <c:pt idx="1471">
                <c:v>1972</c:v>
              </c:pt>
              <c:pt idx="1472">
                <c:v>1973</c:v>
              </c:pt>
              <c:pt idx="1473">
                <c:v>1974</c:v>
              </c:pt>
              <c:pt idx="1474">
                <c:v>1975</c:v>
              </c:pt>
              <c:pt idx="1475">
                <c:v>1976</c:v>
              </c:pt>
              <c:pt idx="1476">
                <c:v>1977</c:v>
              </c:pt>
              <c:pt idx="1477">
                <c:v>1978</c:v>
              </c:pt>
              <c:pt idx="1478">
                <c:v>1979</c:v>
              </c:pt>
              <c:pt idx="1479">
                <c:v>1980</c:v>
              </c:pt>
              <c:pt idx="1480">
                <c:v>1981</c:v>
              </c:pt>
              <c:pt idx="1481">
                <c:v>1982</c:v>
              </c:pt>
              <c:pt idx="1482">
                <c:v>1983</c:v>
              </c:pt>
              <c:pt idx="1483">
                <c:v>1984</c:v>
              </c:pt>
              <c:pt idx="1484">
                <c:v>1985</c:v>
              </c:pt>
              <c:pt idx="1485">
                <c:v>1986</c:v>
              </c:pt>
              <c:pt idx="1486">
                <c:v>1987</c:v>
              </c:pt>
              <c:pt idx="1487">
                <c:v>1988</c:v>
              </c:pt>
              <c:pt idx="1488">
                <c:v>1989</c:v>
              </c:pt>
              <c:pt idx="1489">
                <c:v>1990</c:v>
              </c:pt>
              <c:pt idx="1490">
                <c:v>1991</c:v>
              </c:pt>
              <c:pt idx="1491">
                <c:v>1992</c:v>
              </c:pt>
              <c:pt idx="1492">
                <c:v>1993</c:v>
              </c:pt>
              <c:pt idx="1493">
                <c:v>1994</c:v>
              </c:pt>
              <c:pt idx="1494">
                <c:v>1995</c:v>
              </c:pt>
              <c:pt idx="1495">
                <c:v>1996</c:v>
              </c:pt>
              <c:pt idx="1496">
                <c:v>1997</c:v>
              </c:pt>
              <c:pt idx="1497">
                <c:v>1998</c:v>
              </c:pt>
              <c:pt idx="1498">
                <c:v>1999</c:v>
              </c:pt>
              <c:pt idx="1499">
                <c:v>2000</c:v>
              </c:pt>
            </c:numLit>
          </c:xVal>
          <c:yVal>
            <c:numLit>
              <c:formatCode>"10^"0;"10^-"0;"10^"0</c:formatCode>
              <c:ptCount val="1500"/>
              <c:pt idx="0">
                <c:v>-4.226501717982193</c:v>
              </c:pt>
              <c:pt idx="1">
                <c:v>-4.230560636286173</c:v>
              </c:pt>
              <c:pt idx="2">
                <c:v>-4.234552000663986</c:v>
              </c:pt>
              <c:pt idx="3">
                <c:v>-4.238419435423049</c:v>
              </c:pt>
              <c:pt idx="4">
                <c:v>-4.242181271340535</c:v>
              </c:pt>
              <c:pt idx="5">
                <c:v>-4.2458352077791695</c:v>
              </c:pt>
              <c:pt idx="6">
                <c:v>-4.249383623498451</c:v>
              </c:pt>
              <c:pt idx="7">
                <c:v>-4.25286797096704</c:v>
              </c:pt>
              <c:pt idx="8">
                <c:v>-4.256302133998767</c:v>
              </c:pt>
              <c:pt idx="9">
                <c:v>-4.259639679391209</c:v>
              </c:pt>
              <c:pt idx="10">
                <c:v>-4.262875768041019</c:v>
              </c:pt>
              <c:pt idx="11">
                <c:v>-4.265971067064236</c:v>
              </c:pt>
              <c:pt idx="12">
                <c:v>-4.269046623414174</c:v>
              </c:pt>
              <c:pt idx="13">
                <c:v>-4.272013291018049</c:v>
              </c:pt>
              <c:pt idx="14">
                <c:v>-4.2749455569063635</c:v>
              </c:pt>
              <c:pt idx="15">
                <c:v>-4.277796472505824</c:v>
              </c:pt>
              <c:pt idx="16">
                <c:v>-4.280585011650073</c:v>
              </c:pt>
              <c:pt idx="17">
                <c:v>-4.283362381671871</c:v>
              </c:pt>
              <c:pt idx="18">
                <c:v>-4.286184487678218</c:v>
              </c:pt>
              <c:pt idx="19">
                <c:v>-4.289053779951472</c:v>
              </c:pt>
              <c:pt idx="20">
                <c:v>-4.291929396337534</c:v>
              </c:pt>
              <c:pt idx="21">
                <c:v>-4.294787362315514</c:v>
              </c:pt>
              <c:pt idx="22">
                <c:v>-4.297677188838892</c:v>
              </c:pt>
              <c:pt idx="23">
                <c:v>-4.300608066451965</c:v>
              </c:pt>
              <c:pt idx="24">
                <c:v>-4.303585068471602</c:v>
              </c:pt>
              <c:pt idx="25">
                <c:v>-4.306609891764408</c:v>
              </c:pt>
              <c:pt idx="26">
                <c:v>-4.309655044526309</c:v>
              </c:pt>
              <c:pt idx="27">
                <c:v>-4.312816292953805</c:v>
              </c:pt>
              <c:pt idx="28">
                <c:v>-4.315918016124628</c:v>
              </c:pt>
              <c:pt idx="29">
                <c:v>-4.318978679877129</c:v>
              </c:pt>
              <c:pt idx="30">
                <c:v>-4.322089329843761</c:v>
              </c:pt>
              <c:pt idx="31">
                <c:v>-4.325202217624065</c:v>
              </c:pt>
              <c:pt idx="32">
                <c:v>-4.32833387897986</c:v>
              </c:pt>
              <c:pt idx="33">
                <c:v>-4.331464063276376</c:v>
              </c:pt>
              <c:pt idx="34">
                <c:v>-4.334600080925166</c:v>
              </c:pt>
              <c:pt idx="35">
                <c:v>-4.337724881005799</c:v>
              </c:pt>
              <c:pt idx="36">
                <c:v>-4.340805689524814</c:v>
              </c:pt>
              <c:pt idx="37">
                <c:v>-4.343872079072596</c:v>
              </c:pt>
              <c:pt idx="38">
                <c:v>-4.346912001824224</c:v>
              </c:pt>
              <c:pt idx="39">
                <c:v>-4.349924745637117</c:v>
              </c:pt>
              <c:pt idx="40">
                <c:v>-4.352850868460588</c:v>
              </c:pt>
              <c:pt idx="41">
                <c:v>-4.355950578769254</c:v>
              </c:pt>
              <c:pt idx="42">
                <c:v>-4.358878028889199</c:v>
              </c:pt>
              <c:pt idx="43">
                <c:v>-4.361846327715258</c:v>
              </c:pt>
              <c:pt idx="44">
                <c:v>-4.364788778035956</c:v>
              </c:pt>
              <c:pt idx="45">
                <c:v>-4.367702687226209</c:v>
              </c:pt>
              <c:pt idx="46">
                <c:v>-4.370539430357711</c:v>
              </c:pt>
              <c:pt idx="47">
                <c:v>-4.373393798467035</c:v>
              </c:pt>
              <c:pt idx="48">
                <c:v>-4.376327995287708</c:v>
              </c:pt>
              <c:pt idx="49">
                <c:v>-4.379163598304447</c:v>
              </c:pt>
              <c:pt idx="50">
                <c:v>-4.381797049974998</c:v>
              </c:pt>
              <c:pt idx="51">
                <c:v>-4.384352903407496</c:v>
              </c:pt>
              <c:pt idx="52">
                <c:v>-4.386784182199377</c:v>
              </c:pt>
              <c:pt idx="53">
                <c:v>-4.389187647620871</c:v>
              </c:pt>
              <c:pt idx="54">
                <c:v>-4.3915413621749755</c:v>
              </c:pt>
              <c:pt idx="55">
                <c:v>-4.393872405794376</c:v>
              </c:pt>
              <c:pt idx="56">
                <c:v>-4.396093843724444</c:v>
              </c:pt>
              <c:pt idx="57">
                <c:v>-4.398264765190136</c:v>
              </c:pt>
              <c:pt idx="58">
                <c:v>-4.400570008932959</c:v>
              </c:pt>
              <c:pt idx="59">
                <c:v>-4.402859002649581</c:v>
              </c:pt>
              <c:pt idx="60">
                <c:v>-4.404994565649623</c:v>
              </c:pt>
              <c:pt idx="61">
                <c:v>-4.407139572819464</c:v>
              </c:pt>
              <c:pt idx="62">
                <c:v>-4.409276280855889</c:v>
              </c:pt>
              <c:pt idx="63">
                <c:v>-4.411249992137673</c:v>
              </c:pt>
              <c:pt idx="64">
                <c:v>-4.4131213882019305</c:v>
              </c:pt>
              <c:pt idx="65">
                <c:v>-4.414926359849887</c:v>
              </c:pt>
              <c:pt idx="66">
                <c:v>-4.4166867143862385</c:v>
              </c:pt>
              <c:pt idx="67">
                <c:v>-4.418368872799105</c:v>
              </c:pt>
              <c:pt idx="68">
                <c:v>-4.420065569390705</c:v>
              </c:pt>
              <c:pt idx="69">
                <c:v>-4.422363459457585</c:v>
              </c:pt>
              <c:pt idx="70">
                <c:v>-4.424566201526953</c:v>
              </c:pt>
              <c:pt idx="71">
                <c:v>-4.426714041705301</c:v>
              </c:pt>
              <c:pt idx="72">
                <c:v>-4.428797946597125</c:v>
              </c:pt>
              <c:pt idx="73">
                <c:v>-4.430931725829376</c:v>
              </c:pt>
              <c:pt idx="74">
                <c:v>-4.433112536129657</c:v>
              </c:pt>
              <c:pt idx="75">
                <c:v>-4.435223896864464</c:v>
              </c:pt>
              <c:pt idx="76">
                <c:v>-4.437296831899627</c:v>
              </c:pt>
              <c:pt idx="77">
                <c:v>-4.439311631058659</c:v>
              </c:pt>
              <c:pt idx="78">
                <c:v>-4.441326222407386</c:v>
              </c:pt>
              <c:pt idx="79">
                <c:v>-4.443388777355911</c:v>
              </c:pt>
              <c:pt idx="80">
                <c:v>-4.445491457690315</c:v>
              </c:pt>
              <c:pt idx="81">
                <c:v>-4.447616540831697</c:v>
              </c:pt>
              <c:pt idx="82">
                <c:v>-4.449748403636887</c:v>
              </c:pt>
              <c:pt idx="83">
                <c:v>-4.451910452990339</c:v>
              </c:pt>
              <c:pt idx="84">
                <c:v>-4.453998073536227</c:v>
              </c:pt>
              <c:pt idx="85">
                <c:v>-4.456021305419436</c:v>
              </c:pt>
              <c:pt idx="86">
                <c:v>-4.4581138632396895</c:v>
              </c:pt>
              <c:pt idx="87">
                <c:v>-4.4602654278043055</c:v>
              </c:pt>
              <c:pt idx="88">
                <c:v>-4.4624352619641545</c:v>
              </c:pt>
              <c:pt idx="89">
                <c:v>-4.464594471757065</c:v>
              </c:pt>
              <c:pt idx="90">
                <c:v>-4.46673521112449</c:v>
              </c:pt>
              <c:pt idx="91">
                <c:v>-4.468894225532253</c:v>
              </c:pt>
              <c:pt idx="92">
                <c:v>-4.471053748144699</c:v>
              </c:pt>
              <c:pt idx="93">
                <c:v>-4.473282172509964</c:v>
              </c:pt>
              <c:pt idx="94">
                <c:v>-4.475431233095039</c:v>
              </c:pt>
              <c:pt idx="95">
                <c:v>-4.477577938249397</c:v>
              </c:pt>
              <c:pt idx="96">
                <c:v>-4.479802160595687</c:v>
              </c:pt>
              <c:pt idx="97">
                <c:v>-4.4819903976551405</c:v>
              </c:pt>
              <c:pt idx="98">
                <c:v>-4.484112915804733</c:v>
              </c:pt>
              <c:pt idx="99">
                <c:v>-4.486235214014978</c:v>
              </c:pt>
              <c:pt idx="100">
                <c:v>-4.488425431929209</c:v>
              </c:pt>
              <c:pt idx="101">
                <c:v>-4.490753109291693</c:v>
              </c:pt>
              <c:pt idx="102">
                <c:v>-4.4929135917094865</c:v>
              </c:pt>
              <c:pt idx="103">
                <c:v>-4.495200312836234</c:v>
              </c:pt>
              <c:pt idx="104">
                <c:v>-4.497392644239238</c:v>
              </c:pt>
              <c:pt idx="105">
                <c:v>-4.499664708343053</c:v>
              </c:pt>
              <c:pt idx="106">
                <c:v>-4.5019928689609</c:v>
              </c:pt>
              <c:pt idx="107">
                <c:v>-4.504325254937729</c:v>
              </c:pt>
              <c:pt idx="108">
                <c:v>-4.506528007190653</c:v>
              </c:pt>
              <c:pt idx="109">
                <c:v>-4.5086971500495645</c:v>
              </c:pt>
              <c:pt idx="110">
                <c:v>-4.510910979287794</c:v>
              </c:pt>
              <c:pt idx="111">
                <c:v>-4.513096518275044</c:v>
              </c:pt>
              <c:pt idx="112">
                <c:v>-4.515214876414606</c:v>
              </c:pt>
              <c:pt idx="113">
                <c:v>-4.517315032579341</c:v>
              </c:pt>
              <c:pt idx="114">
                <c:v>-4.519452682354698</c:v>
              </c:pt>
              <c:pt idx="115">
                <c:v>-4.521512867791752</c:v>
              </c:pt>
              <c:pt idx="116">
                <c:v>-4.5236017232120425</c:v>
              </c:pt>
              <c:pt idx="117">
                <c:v>-4.525642394614809</c:v>
              </c:pt>
              <c:pt idx="118">
                <c:v>-4.527593174139972</c:v>
              </c:pt>
              <c:pt idx="119">
                <c:v>-4.529558636106134</c:v>
              </c:pt>
              <c:pt idx="120">
                <c:v>-4.531626080943696</c:v>
              </c:pt>
              <c:pt idx="121">
                <c:v>-4.533700446523336</c:v>
              </c:pt>
              <c:pt idx="122">
                <c:v>-4.535917514907309</c:v>
              </c:pt>
              <c:pt idx="123">
                <c:v>-4.538082987415125</c:v>
              </c:pt>
              <c:pt idx="124">
                <c:v>-4.540230684033263</c:v>
              </c:pt>
              <c:pt idx="125">
                <c:v>-4.5423920827049304</c:v>
              </c:pt>
              <c:pt idx="126">
                <c:v>-4.544343691657402</c:v>
              </c:pt>
              <c:pt idx="127">
                <c:v>-4.546351477020382</c:v>
              </c:pt>
              <c:pt idx="128">
                <c:v>-4.548428462961932</c:v>
              </c:pt>
              <c:pt idx="129">
                <c:v>-4.550516972476922</c:v>
              </c:pt>
              <c:pt idx="130">
                <c:v>-4.552716351637102</c:v>
              </c:pt>
              <c:pt idx="131">
                <c:v>-4.555032917752227</c:v>
              </c:pt>
              <c:pt idx="132">
                <c:v>-4.557457521458596</c:v>
              </c:pt>
              <c:pt idx="133">
                <c:v>-4.559928844110176</c:v>
              </c:pt>
              <c:pt idx="134">
                <c:v>-4.5625031138701795</c:v>
              </c:pt>
              <c:pt idx="135">
                <c:v>-4.565068802830366</c:v>
              </c:pt>
              <c:pt idx="136">
                <c:v>-4.5675518545487925</c:v>
              </c:pt>
              <c:pt idx="137">
                <c:v>-4.570037888604636</c:v>
              </c:pt>
              <c:pt idx="138">
                <c:v>-4.572530120448188</c:v>
              </c:pt>
              <c:pt idx="139">
                <c:v>-4.575056325731244</c:v>
              </c:pt>
              <c:pt idx="140">
                <c:v>-4.577597311468731</c:v>
              </c:pt>
              <c:pt idx="141">
                <c:v>-4.579902262079706</c:v>
              </c:pt>
              <c:pt idx="142">
                <c:v>-4.582075149823897</c:v>
              </c:pt>
              <c:pt idx="143">
                <c:v>-4.5842923133251405</c:v>
              </c:pt>
              <c:pt idx="144">
                <c:v>-4.586572816849494</c:v>
              </c:pt>
              <c:pt idx="145">
                <c:v>-4.588964796436516</c:v>
              </c:pt>
              <c:pt idx="146">
                <c:v>-4.591651474637116</c:v>
              </c:pt>
              <c:pt idx="147">
                <c:v>-4.594168894201848</c:v>
              </c:pt>
              <c:pt idx="148">
                <c:v>-4.596894928309796</c:v>
              </c:pt>
              <c:pt idx="149">
                <c:v>-4.599667550464645</c:v>
              </c:pt>
              <c:pt idx="150">
                <c:v>-4.602176397848283</c:v>
              </c:pt>
              <c:pt idx="151">
                <c:v>-4.604694579403963</c:v>
              </c:pt>
              <c:pt idx="152">
                <c:v>-4.607274915215392</c:v>
              </c:pt>
              <c:pt idx="153">
                <c:v>-4.609741577471079</c:v>
              </c:pt>
              <c:pt idx="154">
                <c:v>-4.612343271379857</c:v>
              </c:pt>
              <c:pt idx="155">
                <c:v>-4.614978540945802</c:v>
              </c:pt>
              <c:pt idx="156">
                <c:v>-4.617586686873733</c:v>
              </c:pt>
              <c:pt idx="157">
                <c:v>-4.620161687790511</c:v>
              </c:pt>
              <c:pt idx="158">
                <c:v>-4.622733828292043</c:v>
              </c:pt>
              <c:pt idx="159">
                <c:v>-4.625284639633562</c:v>
              </c:pt>
              <c:pt idx="160">
                <c:v>-4.627841304398497</c:v>
              </c:pt>
              <c:pt idx="161">
                <c:v>-4.630329670432007</c:v>
              </c:pt>
              <c:pt idx="162">
                <c:v>-4.632828646744196</c:v>
              </c:pt>
              <c:pt idx="163">
                <c:v>-4.635456508719185</c:v>
              </c:pt>
              <c:pt idx="164">
                <c:v>-4.638094705976578</c:v>
              </c:pt>
              <c:pt idx="165">
                <c:v>-4.640538285495691</c:v>
              </c:pt>
              <c:pt idx="166">
                <c:v>-4.64310260254683</c:v>
              </c:pt>
              <c:pt idx="167">
                <c:v>-4.645707120950944</c:v>
              </c:pt>
              <c:pt idx="168">
                <c:v>-4.648340880730345</c:v>
              </c:pt>
              <c:pt idx="169">
                <c:v>-4.651056823354182</c:v>
              </c:pt>
              <c:pt idx="170">
                <c:v>-4.653701804884587</c:v>
              </c:pt>
              <c:pt idx="171">
                <c:v>-4.656329529765029</c:v>
              </c:pt>
              <c:pt idx="172">
                <c:v>-4.659002958020693</c:v>
              </c:pt>
              <c:pt idx="173">
                <c:v>-4.661682981145903</c:v>
              </c:pt>
              <c:pt idx="174">
                <c:v>-4.664345557835232</c:v>
              </c:pt>
              <c:pt idx="175">
                <c:v>-4.667121408778136</c:v>
              </c:pt>
              <c:pt idx="176">
                <c:v>-4.669783124384483</c:v>
              </c:pt>
              <c:pt idx="177">
                <c:v>-4.672418355204975</c:v>
              </c:pt>
              <c:pt idx="178">
                <c:v>-4.675258793386203</c:v>
              </c:pt>
              <c:pt idx="179">
                <c:v>-4.678064123172075</c:v>
              </c:pt>
              <c:pt idx="180">
                <c:v>-4.680923102929478</c:v>
              </c:pt>
              <c:pt idx="181">
                <c:v>-4.683629113479064</c:v>
              </c:pt>
              <c:pt idx="182">
                <c:v>-4.686381621533463</c:v>
              </c:pt>
              <c:pt idx="183">
                <c:v>-4.689667864997729</c:v>
              </c:pt>
              <c:pt idx="184">
                <c:v>-4.692784311554743</c:v>
              </c:pt>
              <c:pt idx="185">
                <c:v>-4.695815481877638</c:v>
              </c:pt>
              <c:pt idx="186">
                <c:v>-4.6986075197598876</c:v>
              </c:pt>
              <c:pt idx="187">
                <c:v>-4.701646977376735</c:v>
              </c:pt>
              <c:pt idx="188">
                <c:v>-4.704892725895745</c:v>
              </c:pt>
              <c:pt idx="189">
                <c:v>-4.708107470018952</c:v>
              </c:pt>
              <c:pt idx="190">
                <c:v>-4.7113618279472815</c:v>
              </c:pt>
              <c:pt idx="191">
                <c:v>-4.714697041503427</c:v>
              </c:pt>
              <c:pt idx="192">
                <c:v>-4.717928750466475</c:v>
              </c:pt>
              <c:pt idx="193">
                <c:v>-4.720752955224802</c:v>
              </c:pt>
              <c:pt idx="194">
                <c:v>-4.723738155185619</c:v>
              </c:pt>
              <c:pt idx="195">
                <c:v>-4.726910719839116</c:v>
              </c:pt>
              <c:pt idx="196">
                <c:v>-4.7300063291285275</c:v>
              </c:pt>
              <c:pt idx="197">
                <c:v>-4.7328329666978455</c:v>
              </c:pt>
              <c:pt idx="198">
                <c:v>-4.735803378926709</c:v>
              </c:pt>
              <c:pt idx="199">
                <c:v>-4.7388989806759625</c:v>
              </c:pt>
              <c:pt idx="200">
                <c:v>-4.742083947784677</c:v>
              </c:pt>
              <c:pt idx="201">
                <c:v>-4.7450002209360775</c:v>
              </c:pt>
              <c:pt idx="202">
                <c:v>-4.748031014507694</c:v>
              </c:pt>
              <c:pt idx="203">
                <c:v>-4.75119329587128</c:v>
              </c:pt>
              <c:pt idx="204">
                <c:v>-4.75442811424854</c:v>
              </c:pt>
              <c:pt idx="205">
                <c:v>-4.757694665473075</c:v>
              </c:pt>
              <c:pt idx="206">
                <c:v>-4.761371880564906</c:v>
              </c:pt>
              <c:pt idx="207">
                <c:v>-4.765032458027522</c:v>
              </c:pt>
              <c:pt idx="208">
                <c:v>-4.768647664517398</c:v>
              </c:pt>
              <c:pt idx="209">
                <c:v>-4.7721878256862995</c:v>
              </c:pt>
              <c:pt idx="210">
                <c:v>-4.775544635664432</c:v>
              </c:pt>
              <c:pt idx="211">
                <c:v>-4.778789263099073</c:v>
              </c:pt>
              <c:pt idx="212">
                <c:v>-4.781916354018781</c:v>
              </c:pt>
              <c:pt idx="213">
                <c:v>-4.785209117923696</c:v>
              </c:pt>
              <c:pt idx="214">
                <c:v>-4.788428304673542</c:v>
              </c:pt>
              <c:pt idx="215">
                <c:v>-4.791647338991057</c:v>
              </c:pt>
              <c:pt idx="216">
                <c:v>-4.794749609773951</c:v>
              </c:pt>
              <c:pt idx="217">
                <c:v>-4.798016018819769</c:v>
              </c:pt>
              <c:pt idx="218">
                <c:v>-4.801161536774658</c:v>
              </c:pt>
              <c:pt idx="219">
                <c:v>-4.8043355388486795</c:v>
              </c:pt>
              <c:pt idx="220">
                <c:v>-4.8074464844507085</c:v>
              </c:pt>
              <c:pt idx="221">
                <c:v>-4.81054618316875</c:v>
              </c:pt>
              <c:pt idx="222">
                <c:v>-4.8137134121138985</c:v>
              </c:pt>
              <c:pt idx="223">
                <c:v>-4.816741547797266</c:v>
              </c:pt>
              <c:pt idx="224">
                <c:v>-4.81968197626405</c:v>
              </c:pt>
              <c:pt idx="225">
                <c:v>-4.822558737873353</c:v>
              </c:pt>
              <c:pt idx="226">
                <c:v>-4.825199062832528</c:v>
              </c:pt>
              <c:pt idx="227">
                <c:v>-4.828065953489827</c:v>
              </c:pt>
              <c:pt idx="228">
                <c:v>-4.831178536990176</c:v>
              </c:pt>
              <c:pt idx="229">
                <c:v>-4.834031958325751</c:v>
              </c:pt>
              <c:pt idx="230">
                <c:v>-4.837047470654274</c:v>
              </c:pt>
              <c:pt idx="231">
                <c:v>-4.839951860447124</c:v>
              </c:pt>
              <c:pt idx="232">
                <c:v>-4.842712509743819</c:v>
              </c:pt>
              <c:pt idx="233">
                <c:v>-4.845356956690307</c:v>
              </c:pt>
              <c:pt idx="234">
                <c:v>-4.847775887015297</c:v>
              </c:pt>
              <c:pt idx="235">
                <c:v>-4.850002319652878</c:v>
              </c:pt>
              <c:pt idx="236">
                <c:v>-4.852422601070545</c:v>
              </c:pt>
              <c:pt idx="237">
                <c:v>-4.854949730428773</c:v>
              </c:pt>
              <c:pt idx="238">
                <c:v>-4.857588631973979</c:v>
              </c:pt>
              <c:pt idx="239">
                <c:v>-4.859737141713582</c:v>
              </c:pt>
              <c:pt idx="240">
                <c:v>-4.861766794510386</c:v>
              </c:pt>
              <c:pt idx="241">
                <c:v>-4.863666349136955</c:v>
              </c:pt>
              <c:pt idx="242">
                <c:v>-4.865561501589409</c:v>
              </c:pt>
              <c:pt idx="243">
                <c:v>-4.867474562573785</c:v>
              </c:pt>
              <c:pt idx="244">
                <c:v>-4.8694057329576035</c:v>
              </c:pt>
              <c:pt idx="245">
                <c:v>-4.871038838679992</c:v>
              </c:pt>
              <c:pt idx="246">
                <c:v>-4.872467599735812</c:v>
              </c:pt>
              <c:pt idx="247">
                <c:v>-4.874109031696304</c:v>
              </c:pt>
              <c:pt idx="248">
                <c:v>-4.8758676277900515</c:v>
              </c:pt>
              <c:pt idx="249">
                <c:v>-4.877712018440474</c:v>
              </c:pt>
              <c:pt idx="250">
                <c:v>-4.879521492458309</c:v>
              </c:pt>
              <c:pt idx="251">
                <c:v>-4.881041222233566</c:v>
              </c:pt>
              <c:pt idx="252">
                <c:v>-4.882599429809382</c:v>
              </c:pt>
              <c:pt idx="253">
                <c:v>-4.88404684703888</c:v>
              </c:pt>
              <c:pt idx="254">
                <c:v>-4.885612558161069</c:v>
              </c:pt>
              <c:pt idx="255">
                <c:v>-4.88740840282296</c:v>
              </c:pt>
              <c:pt idx="256">
                <c:v>-4.889319400367044</c:v>
              </c:pt>
              <c:pt idx="257">
                <c:v>-4.891242224768279</c:v>
              </c:pt>
              <c:pt idx="258">
                <c:v>-4.893472544426296</c:v>
              </c:pt>
              <c:pt idx="259">
                <c:v>-4.895222773102525</c:v>
              </c:pt>
              <c:pt idx="260">
                <c:v>-4.8970931505784385</c:v>
              </c:pt>
              <c:pt idx="261">
                <c:v>-4.8989372037863275</c:v>
              </c:pt>
              <c:pt idx="262">
                <c:v>-4.901096813168413</c:v>
              </c:pt>
              <c:pt idx="263">
                <c:v>-4.903274166901171</c:v>
              </c:pt>
              <c:pt idx="264">
                <c:v>-4.905644186086271</c:v>
              </c:pt>
              <c:pt idx="265">
                <c:v>-4.90830842722034</c:v>
              </c:pt>
              <c:pt idx="266">
                <c:v>-4.9108299269166045</c:v>
              </c:pt>
              <c:pt idx="267">
                <c:v>-4.913206091845933</c:v>
              </c:pt>
              <c:pt idx="268">
                <c:v>-4.915656122847749</c:v>
              </c:pt>
              <c:pt idx="269">
                <c:v>-4.918138037797936</c:v>
              </c:pt>
              <c:pt idx="270">
                <c:v>-4.92076447053478</c:v>
              </c:pt>
              <c:pt idx="271">
                <c:v>-4.923588959340479</c:v>
              </c:pt>
              <c:pt idx="272">
                <c:v>-4.926340292530367</c:v>
              </c:pt>
              <c:pt idx="273">
                <c:v>-4.929098100622443</c:v>
              </c:pt>
              <c:pt idx="274">
                <c:v>-4.931873533013491</c:v>
              </c:pt>
              <c:pt idx="275">
                <c:v>-4.934521122007236</c:v>
              </c:pt>
              <c:pt idx="276">
                <c:v>-4.937324022809257</c:v>
              </c:pt>
              <c:pt idx="277">
                <c:v>-4.940841910764996</c:v>
              </c:pt>
              <c:pt idx="278">
                <c:v>-4.943991328844526</c:v>
              </c:pt>
              <c:pt idx="279">
                <c:v>-4.94681395705496</c:v>
              </c:pt>
              <c:pt idx="280">
                <c:v>-4.949519706342338</c:v>
              </c:pt>
              <c:pt idx="281">
                <c:v>-4.951861298345279</c:v>
              </c:pt>
              <c:pt idx="282">
                <c:v>-4.954289850117966</c:v>
              </c:pt>
              <c:pt idx="283">
                <c:v>-4.956791029440097</c:v>
              </c:pt>
              <c:pt idx="284">
                <c:v>-4.959646916759356</c:v>
              </c:pt>
              <c:pt idx="285">
                <c:v>-4.962446021473768</c:v>
              </c:pt>
              <c:pt idx="286">
                <c:v>-4.965343473539685</c:v>
              </c:pt>
              <c:pt idx="287">
                <c:v>-4.967574660091567</c:v>
              </c:pt>
              <c:pt idx="288">
                <c:v>-4.970388987464644</c:v>
              </c:pt>
              <c:pt idx="289">
                <c:v>-4.973622014317589</c:v>
              </c:pt>
              <c:pt idx="290">
                <c:v>-4.976953415924495</c:v>
              </c:pt>
              <c:pt idx="291">
                <c:v>-4.980123839865014</c:v>
              </c:pt>
              <c:pt idx="292">
                <c:v>-4.983305041078326</c:v>
              </c:pt>
              <c:pt idx="293">
                <c:v>-4.9863792226234915</c:v>
              </c:pt>
              <c:pt idx="294">
                <c:v>-4.989276134608227</c:v>
              </c:pt>
              <c:pt idx="295">
                <c:v>-4.992235157718324</c:v>
              </c:pt>
              <c:pt idx="296">
                <c:v>-4.995446491217989</c:v>
              </c:pt>
              <c:pt idx="297">
                <c:v>-4.998846310405947</c:v>
              </c:pt>
              <c:pt idx="298">
                <c:v>-5.002212275319575</c:v>
              </c:pt>
              <c:pt idx="299">
                <c:v>-5.00550775679022</c:v>
              </c:pt>
              <c:pt idx="300">
                <c:v>-5.00875309639812</c:v>
              </c:pt>
              <c:pt idx="301">
                <c:v>-5.012847417716278</c:v>
              </c:pt>
              <c:pt idx="302">
                <c:v>-5.016869623769036</c:v>
              </c:pt>
              <c:pt idx="303">
                <c:v>-5.020847405062364</c:v>
              </c:pt>
              <c:pt idx="304">
                <c:v>-5.024578761749618</c:v>
              </c:pt>
              <c:pt idx="305">
                <c:v>-5.02842683557376</c:v>
              </c:pt>
              <c:pt idx="306">
                <c:v>-5.032302760706105</c:v>
              </c:pt>
              <c:pt idx="307">
                <c:v>-5.036107388149695</c:v>
              </c:pt>
              <c:pt idx="308">
                <c:v>-5.039973257437473</c:v>
              </c:pt>
              <c:pt idx="309">
                <c:v>-5.0438743284977505</c:v>
              </c:pt>
              <c:pt idx="310">
                <c:v>-5.047811728647463</c:v>
              </c:pt>
              <c:pt idx="311">
                <c:v>-5.051566004704968</c:v>
              </c:pt>
              <c:pt idx="312">
                <c:v>-5.055210962215835</c:v>
              </c:pt>
              <c:pt idx="313">
                <c:v>-5.0588579243857765</c:v>
              </c:pt>
              <c:pt idx="314">
                <c:v>-5.062730920655238</c:v>
              </c:pt>
              <c:pt idx="315">
                <c:v>-5.066938610494891</c:v>
              </c:pt>
              <c:pt idx="316">
                <c:v>-5.071494563670026</c:v>
              </c:pt>
              <c:pt idx="317">
                <c:v>-5.075756906652995</c:v>
              </c:pt>
              <c:pt idx="318">
                <c:v>-5.079879283659919</c:v>
              </c:pt>
              <c:pt idx="319">
                <c:v>-5.083949474611445</c:v>
              </c:pt>
              <c:pt idx="320">
                <c:v>-5.087944357443455</c:v>
              </c:pt>
              <c:pt idx="321">
                <c:v>-5.091939832353678</c:v>
              </c:pt>
              <c:pt idx="322">
                <c:v>-5.096594721117089</c:v>
              </c:pt>
              <c:pt idx="323">
                <c:v>-5.10115200501468</c:v>
              </c:pt>
              <c:pt idx="324">
                <c:v>-5.105535504876357</c:v>
              </c:pt>
              <c:pt idx="325">
                <c:v>-5.109804291469552</c:v>
              </c:pt>
              <c:pt idx="326">
                <c:v>-5.113934188789943</c:v>
              </c:pt>
              <c:pt idx="327">
                <c:v>-5.118054717752985</c:v>
              </c:pt>
              <c:pt idx="328">
                <c:v>-5.121984602051742</c:v>
              </c:pt>
              <c:pt idx="329">
                <c:v>-5.1256776654952</c:v>
              </c:pt>
              <c:pt idx="330">
                <c:v>-5.12952352327023</c:v>
              </c:pt>
              <c:pt idx="331">
                <c:v>-5.133750478680469</c:v>
              </c:pt>
              <c:pt idx="332">
                <c:v>-5.138004657295283</c:v>
              </c:pt>
              <c:pt idx="333">
                <c:v>-5.142073168265006</c:v>
              </c:pt>
              <c:pt idx="334">
                <c:v>-5.146146710742476</c:v>
              </c:pt>
              <c:pt idx="335">
                <c:v>-5.150361344337953</c:v>
              </c:pt>
              <c:pt idx="336">
                <c:v>-5.154824414323203</c:v>
              </c:pt>
              <c:pt idx="337">
                <c:v>-5.159326931561795</c:v>
              </c:pt>
              <c:pt idx="338">
                <c:v>-5.163733498607188</c:v>
              </c:pt>
              <c:pt idx="339">
                <c:v>-5.1682274571644395</c:v>
              </c:pt>
              <c:pt idx="340">
                <c:v>-5.172816893048291</c:v>
              </c:pt>
              <c:pt idx="341">
                <c:v>-5.177538347856814</c:v>
              </c:pt>
              <c:pt idx="342">
                <c:v>-5.182227117669433</c:v>
              </c:pt>
              <c:pt idx="343">
                <c:v>-5.186815461025808</c:v>
              </c:pt>
              <c:pt idx="344">
                <c:v>-5.19124767849288</c:v>
              </c:pt>
              <c:pt idx="345">
                <c:v>-5.1955606875924145</c:v>
              </c:pt>
              <c:pt idx="346">
                <c:v>-5.199756643434121</c:v>
              </c:pt>
              <c:pt idx="347">
                <c:v>-5.203912960397139</c:v>
              </c:pt>
              <c:pt idx="348">
                <c:v>-5.207956586172032</c:v>
              </c:pt>
              <c:pt idx="349">
                <c:v>-5.2119547199814455</c:v>
              </c:pt>
              <c:pt idx="350">
                <c:v>-5.215659488911133</c:v>
              </c:pt>
              <c:pt idx="351">
                <c:v>-5.219761199265368</c:v>
              </c:pt>
              <c:pt idx="352">
                <c:v>-5.223453533742462</c:v>
              </c:pt>
              <c:pt idx="353">
                <c:v>-5.227611540302974</c:v>
              </c:pt>
              <c:pt idx="354">
                <c:v>-5.2313715169649635</c:v>
              </c:pt>
              <c:pt idx="355">
                <c:v>-5.2351135812014675</c:v>
              </c:pt>
              <c:pt idx="356">
                <c:v>-5.238669915515127</c:v>
              </c:pt>
              <c:pt idx="357">
                <c:v>-5.242222991804762</c:v>
              </c:pt>
              <c:pt idx="358">
                <c:v>-5.245757957107004</c:v>
              </c:pt>
              <c:pt idx="359">
                <c:v>-5.24934583626288</c:v>
              </c:pt>
              <c:pt idx="360">
                <c:v>-5.252929391005381</c:v>
              </c:pt>
              <c:pt idx="361">
                <c:v>-5.256404012075017</c:v>
              </c:pt>
              <c:pt idx="362">
                <c:v>-5.259904286248314</c:v>
              </c:pt>
              <c:pt idx="363">
                <c:v>-5.263530988551288</c:v>
              </c:pt>
              <c:pt idx="364">
                <c:v>-5.267636802715934</c:v>
              </c:pt>
              <c:pt idx="365">
                <c:v>-5.271380040518173</c:v>
              </c:pt>
              <c:pt idx="366">
                <c:v>-5.275213110871131</c:v>
              </c:pt>
              <c:pt idx="367">
                <c:v>-5.279990450603074</c:v>
              </c:pt>
              <c:pt idx="368">
                <c:v>-5.28419296842607</c:v>
              </c:pt>
              <c:pt idx="369">
                <c:v>-5.288207950448693</c:v>
              </c:pt>
              <c:pt idx="370">
                <c:v>-5.292002552132875</c:v>
              </c:pt>
              <c:pt idx="371">
                <c:v>-5.295984255519561</c:v>
              </c:pt>
              <c:pt idx="372">
                <c:v>-5.299778426935442</c:v>
              </c:pt>
              <c:pt idx="373">
                <c:v>-5.303723137255393</c:v>
              </c:pt>
              <c:pt idx="374">
                <c:v>-5.3076175748566135</c:v>
              </c:pt>
              <c:pt idx="375">
                <c:v>-5.311689655362894</c:v>
              </c:pt>
              <c:pt idx="376">
                <c:v>-5.3163595912372745</c:v>
              </c:pt>
              <c:pt idx="377">
                <c:v>-5.320902038090102</c:v>
              </c:pt>
              <c:pt idx="378">
                <c:v>-5.325226094187301</c:v>
              </c:pt>
              <c:pt idx="379">
                <c:v>-5.32944987620901</c:v>
              </c:pt>
              <c:pt idx="380">
                <c:v>-5.333758221204255</c:v>
              </c:pt>
              <c:pt idx="381">
                <c:v>-5.337950835022154</c:v>
              </c:pt>
              <c:pt idx="382">
                <c:v>-5.341948516471616</c:v>
              </c:pt>
              <c:pt idx="383">
                <c:v>-5.346060410650553</c:v>
              </c:pt>
              <c:pt idx="384">
                <c:v>-5.350254411195988</c:v>
              </c:pt>
              <c:pt idx="385">
                <c:v>-5.354471626409619</c:v>
              </c:pt>
              <c:pt idx="386">
                <c:v>-5.3585953028366875</c:v>
              </c:pt>
              <c:pt idx="387">
                <c:v>-5.362902713730268</c:v>
              </c:pt>
              <c:pt idx="388">
                <c:v>-5.3670752577242755</c:v>
              </c:pt>
              <c:pt idx="389">
                <c:v>-5.371256625955448</c:v>
              </c:pt>
              <c:pt idx="390">
                <c:v>-5.375586913471432</c:v>
              </c:pt>
              <c:pt idx="391">
                <c:v>-5.379827494980679</c:v>
              </c:pt>
              <c:pt idx="392">
                <c:v>-5.3848182667229825</c:v>
              </c:pt>
              <c:pt idx="393">
                <c:v>-5.389601769909007</c:v>
              </c:pt>
              <c:pt idx="394">
                <c:v>-5.394020865991025</c:v>
              </c:pt>
              <c:pt idx="395">
                <c:v>-5.3985604069596596</c:v>
              </c:pt>
              <c:pt idx="396">
                <c:v>-5.403083073577173</c:v>
              </c:pt>
              <c:pt idx="397">
                <c:v>-5.407598933570675</c:v>
              </c:pt>
              <c:pt idx="398">
                <c:v>-5.41171036136862</c:v>
              </c:pt>
              <c:pt idx="399">
                <c:v>-5.415950479804227</c:v>
              </c:pt>
              <c:pt idx="400">
                <c:v>-5.420326133745142</c:v>
              </c:pt>
              <c:pt idx="401">
                <c:v>-5.425304480429799</c:v>
              </c:pt>
              <c:pt idx="402">
                <c:v>-5.430029491765133</c:v>
              </c:pt>
              <c:pt idx="403">
                <c:v>-5.434854937693701</c:v>
              </c:pt>
              <c:pt idx="404">
                <c:v>-5.439471690305094</c:v>
              </c:pt>
              <c:pt idx="405">
                <c:v>-5.443984711090133</c:v>
              </c:pt>
              <c:pt idx="406">
                <c:v>-5.448075708992698</c:v>
              </c:pt>
              <c:pt idx="407">
                <c:v>-5.452448035294839</c:v>
              </c:pt>
              <c:pt idx="408">
                <c:v>-5.457150930145259</c:v>
              </c:pt>
              <c:pt idx="409">
                <c:v>-5.461922922526111</c:v>
              </c:pt>
              <c:pt idx="410">
                <c:v>-5.466595303220038</c:v>
              </c:pt>
              <c:pt idx="411">
                <c:v>-5.471349354447876</c:v>
              </c:pt>
              <c:pt idx="412">
                <c:v>-5.475836342828081</c:v>
              </c:pt>
              <c:pt idx="413">
                <c:v>-5.480358359845077</c:v>
              </c:pt>
              <c:pt idx="414">
                <c:v>-5.484819196813728</c:v>
              </c:pt>
              <c:pt idx="415">
                <c:v>-5.489331689111992</c:v>
              </c:pt>
              <c:pt idx="416">
                <c:v>-5.493758871511667</c:v>
              </c:pt>
              <c:pt idx="417">
                <c:v>-5.498006024718745</c:v>
              </c:pt>
              <c:pt idx="418">
                <c:v>-5.502348971381069</c:v>
              </c:pt>
              <c:pt idx="419">
                <c:v>-5.50653079551768</c:v>
              </c:pt>
              <c:pt idx="420">
                <c:v>-5.510570304253808</c:v>
              </c:pt>
              <c:pt idx="421">
                <c:v>-5.51463069345399</c:v>
              </c:pt>
              <c:pt idx="422">
                <c:v>-5.518590338996754</c:v>
              </c:pt>
              <c:pt idx="423">
                <c:v>-5.5225994389975375</c:v>
              </c:pt>
              <c:pt idx="424">
                <c:v>-5.526491133286675</c:v>
              </c:pt>
              <c:pt idx="425">
                <c:v>-5.530332590930122</c:v>
              </c:pt>
              <c:pt idx="426">
                <c:v>-5.534147412759098</c:v>
              </c:pt>
              <c:pt idx="427">
                <c:v>-5.538199942841838</c:v>
              </c:pt>
              <c:pt idx="428">
                <c:v>-5.5421392888794125</c:v>
              </c:pt>
              <c:pt idx="429">
                <c:v>-5.546151349406956</c:v>
              </c:pt>
              <c:pt idx="430">
                <c:v>-5.549920330378312</c:v>
              </c:pt>
              <c:pt idx="431">
                <c:v>-5.553796914585841</c:v>
              </c:pt>
              <c:pt idx="432">
                <c:v>-5.557633130817388</c:v>
              </c:pt>
              <c:pt idx="433">
                <c:v>-5.561408607976063</c:v>
              </c:pt>
              <c:pt idx="434">
                <c:v>-5.564977877998512</c:v>
              </c:pt>
              <c:pt idx="435">
                <c:v>-5.568430396874233</c:v>
              </c:pt>
              <c:pt idx="436">
                <c:v>-5.572066194695159</c:v>
              </c:pt>
              <c:pt idx="437">
                <c:v>-5.576063082667437</c:v>
              </c:pt>
              <c:pt idx="438">
                <c:v>-5.579852741802432</c:v>
              </c:pt>
              <c:pt idx="439">
                <c:v>-5.582609692737935</c:v>
              </c:pt>
              <c:pt idx="440">
                <c:v>-5.584475781626771</c:v>
              </c:pt>
              <c:pt idx="441">
                <c:v>-5.585375898367073</c:v>
              </c:pt>
              <c:pt idx="442">
                <c:v>-5.589111466572069</c:v>
              </c:pt>
              <c:pt idx="443">
                <c:v>-5.59501071755317</c:v>
              </c:pt>
              <c:pt idx="444">
                <c:v>-5.600305515932474</c:v>
              </c:pt>
              <c:pt idx="445">
                <c:v>-5.604906108455092</c:v>
              </c:pt>
              <c:pt idx="446">
                <c:v>-5.60909490615397</c:v>
              </c:pt>
              <c:pt idx="447">
                <c:v>-5.613306670972928</c:v>
              </c:pt>
              <c:pt idx="448">
                <c:v>-5.617489475707913</c:v>
              </c:pt>
              <c:pt idx="449">
                <c:v>-5.621667520721185</c:v>
              </c:pt>
              <c:pt idx="450">
                <c:v>-5.625695337363102</c:v>
              </c:pt>
              <c:pt idx="451">
                <c:v>-5.629859004954902</c:v>
              </c:pt>
              <c:pt idx="452">
                <c:v>-5.633691001652711</c:v>
              </c:pt>
              <c:pt idx="453">
                <c:v>-5.637540145342161</c:v>
              </c:pt>
              <c:pt idx="454">
                <c:v>-5.641246860238479</c:v>
              </c:pt>
              <c:pt idx="455">
                <c:v>-5.645087132037966</c:v>
              </c:pt>
              <c:pt idx="456">
                <c:v>-5.648733360661905</c:v>
              </c:pt>
              <c:pt idx="457">
                <c:v>-5.652377300532758</c:v>
              </c:pt>
              <c:pt idx="458">
                <c:v>-5.655853437485179</c:v>
              </c:pt>
              <c:pt idx="459">
                <c:v>-5.659448812049527</c:v>
              </c:pt>
              <c:pt idx="460">
                <c:v>-5.662840355473144</c:v>
              </c:pt>
              <c:pt idx="461">
                <c:v>-5.666264634947728</c:v>
              </c:pt>
              <c:pt idx="462">
                <c:v>-5.669454334804755</c:v>
              </c:pt>
              <c:pt idx="463">
                <c:v>-5.673062279991863</c:v>
              </c:pt>
              <c:pt idx="464">
                <c:v>-5.676661255891126</c:v>
              </c:pt>
              <c:pt idx="465">
                <c:v>-5.680107299520626</c:v>
              </c:pt>
              <c:pt idx="466">
                <c:v>-5.683302243844072</c:v>
              </c:pt>
              <c:pt idx="467">
                <c:v>-5.68646600708947</c:v>
              </c:pt>
              <c:pt idx="468">
                <c:v>-5.68970399925769</c:v>
              </c:pt>
              <c:pt idx="469">
                <c:v>-5.692983448176788</c:v>
              </c:pt>
              <c:pt idx="470">
                <c:v>-5.6961324938208335</c:v>
              </c:pt>
              <c:pt idx="471">
                <c:v>-5.699300193630096</c:v>
              </c:pt>
              <c:pt idx="472">
                <c:v>-5.7022307374629575</c:v>
              </c:pt>
              <c:pt idx="473">
                <c:v>-5.70533981758984</c:v>
              </c:pt>
              <c:pt idx="474">
                <c:v>-5.708588965527894</c:v>
              </c:pt>
              <c:pt idx="475">
                <c:v>-5.712303498490481</c:v>
              </c:pt>
              <c:pt idx="476">
                <c:v>-5.715702394996695</c:v>
              </c:pt>
              <c:pt idx="477">
                <c:v>-5.719275978760464</c:v>
              </c:pt>
              <c:pt idx="478">
                <c:v>-5.722734690543155</c:v>
              </c:pt>
              <c:pt idx="479">
                <c:v>-5.726246602488205</c:v>
              </c:pt>
              <c:pt idx="480">
                <c:v>-5.729696239509571</c:v>
              </c:pt>
              <c:pt idx="481">
                <c:v>-5.733255733765337</c:v>
              </c:pt>
              <c:pt idx="482">
                <c:v>-5.736638558605116</c:v>
              </c:pt>
              <c:pt idx="483">
                <c:v>-5.740358346571139</c:v>
              </c:pt>
              <c:pt idx="484">
                <c:v>-5.744095814762133</c:v>
              </c:pt>
              <c:pt idx="485">
                <c:v>-5.747953224035389</c:v>
              </c:pt>
              <c:pt idx="486">
                <c:v>-5.7517838910725345</c:v>
              </c:pt>
              <c:pt idx="487">
                <c:v>-5.755792173874195</c:v>
              </c:pt>
              <c:pt idx="488">
                <c:v>-5.759590547151128</c:v>
              </c:pt>
              <c:pt idx="489">
                <c:v>-5.763281400489365</c:v>
              </c:pt>
              <c:pt idx="490">
                <c:v>-5.766732223076153</c:v>
              </c:pt>
              <c:pt idx="491">
                <c:v>-5.770338631682041</c:v>
              </c:pt>
              <c:pt idx="492">
                <c:v>-5.773820416824224</c:v>
              </c:pt>
              <c:pt idx="493">
                <c:v>-5.777241921793379</c:v>
              </c:pt>
              <c:pt idx="494">
                <c:v>-5.780491442673298</c:v>
              </c:pt>
              <c:pt idx="495">
                <c:v>-5.7837760196607695</c:v>
              </c:pt>
              <c:pt idx="496">
                <c:v>-5.787072327953203</c:v>
              </c:pt>
              <c:pt idx="497">
                <c:v>-5.790222343537186</c:v>
              </c:pt>
              <c:pt idx="498">
                <c:v>-5.792839765035466</c:v>
              </c:pt>
              <c:pt idx="499">
                <c:v>-5.79534291018927</c:v>
              </c:pt>
              <c:pt idx="500">
                <c:v>-5.798297065248109</c:v>
              </c:pt>
              <c:pt idx="501">
                <c:v>-5.801788430761864</c:v>
              </c:pt>
              <c:pt idx="502">
                <c:v>-5.8051832835422905</c:v>
              </c:pt>
              <c:pt idx="503">
                <c:v>-5.809066310768286</c:v>
              </c:pt>
              <c:pt idx="504">
                <c:v>-5.812391865046227</c:v>
              </c:pt>
              <c:pt idx="505">
                <c:v>-5.8157970702925885</c:v>
              </c:pt>
              <c:pt idx="506">
                <c:v>-5.819071680006009</c:v>
              </c:pt>
              <c:pt idx="507">
                <c:v>-5.822388478932046</c:v>
              </c:pt>
              <c:pt idx="508">
                <c:v>-5.825280379966483</c:v>
              </c:pt>
              <c:pt idx="509">
                <c:v>-5.828528056058414</c:v>
              </c:pt>
              <c:pt idx="510">
                <c:v>-5.832009587491082</c:v>
              </c:pt>
              <c:pt idx="511">
                <c:v>-5.836242476018044</c:v>
              </c:pt>
              <c:pt idx="512">
                <c:v>-5.840099093686136</c:v>
              </c:pt>
              <c:pt idx="513">
                <c:v>-5.843535656428613</c:v>
              </c:pt>
              <c:pt idx="514">
                <c:v>-5.846737116469997</c:v>
              </c:pt>
              <c:pt idx="515">
                <c:v>-5.849956203312963</c:v>
              </c:pt>
              <c:pt idx="516">
                <c:v>-5.853025914712589</c:v>
              </c:pt>
              <c:pt idx="517">
                <c:v>-5.856426288232167</c:v>
              </c:pt>
              <c:pt idx="518">
                <c:v>-5.859853495722906</c:v>
              </c:pt>
              <c:pt idx="519">
                <c:v>-5.863333326743593</c:v>
              </c:pt>
              <c:pt idx="520">
                <c:v>-5.866777347587711</c:v>
              </c:pt>
              <c:pt idx="521">
                <c:v>-5.870658198330707</c:v>
              </c:pt>
              <c:pt idx="522">
                <c:v>-5.8745089749825015</c:v>
              </c:pt>
              <c:pt idx="523">
                <c:v>-5.878492681375034</c:v>
              </c:pt>
              <c:pt idx="524">
                <c:v>-5.882440375496842</c:v>
              </c:pt>
              <c:pt idx="525">
                <c:v>-5.886277191649873</c:v>
              </c:pt>
              <c:pt idx="526">
                <c:v>-5.889915577113077</c:v>
              </c:pt>
              <c:pt idx="527">
                <c:v>-5.893455553448805</c:v>
              </c:pt>
              <c:pt idx="528">
                <c:v>-5.896918423477374</c:v>
              </c:pt>
              <c:pt idx="529">
                <c:v>-5.900315906643089</c:v>
              </c:pt>
              <c:pt idx="530">
                <c:v>-5.903601017847735</c:v>
              </c:pt>
              <c:pt idx="531">
                <c:v>-5.906872614018745</c:v>
              </c:pt>
              <c:pt idx="532">
                <c:v>-5.910020747051202</c:v>
              </c:pt>
              <c:pt idx="533">
                <c:v>-5.913394613191128</c:v>
              </c:pt>
              <c:pt idx="534">
                <c:v>-5.916662242696511</c:v>
              </c:pt>
              <c:pt idx="535">
                <c:v>-5.919698273206088</c:v>
              </c:pt>
              <c:pt idx="536">
                <c:v>-5.922486748502338</c:v>
              </c:pt>
              <c:pt idx="537">
                <c:v>-5.926347623446733</c:v>
              </c:pt>
              <c:pt idx="538">
                <c:v>-5.929769977499698</c:v>
              </c:pt>
              <c:pt idx="539">
                <c:v>-5.933156212417249</c:v>
              </c:pt>
              <c:pt idx="540">
                <c:v>-5.936051482328065</c:v>
              </c:pt>
              <c:pt idx="541">
                <c:v>-5.939464578385017</c:v>
              </c:pt>
              <c:pt idx="542">
                <c:v>-5.943018963331887</c:v>
              </c:pt>
              <c:pt idx="543">
                <c:v>-5.9464375687364655</c:v>
              </c:pt>
              <c:pt idx="544">
                <c:v>-5.949488776440649</c:v>
              </c:pt>
              <c:pt idx="545">
                <c:v>-5.952067372967558</c:v>
              </c:pt>
              <c:pt idx="546">
                <c:v>-5.955127199187436</c:v>
              </c:pt>
              <c:pt idx="547">
                <c:v>-5.9585599398459745</c:v>
              </c:pt>
              <c:pt idx="548">
                <c:v>-5.962406191463569</c:v>
              </c:pt>
              <c:pt idx="549">
                <c:v>-5.965969460575568</c:v>
              </c:pt>
              <c:pt idx="550">
                <c:v>-5.969230317183212</c:v>
              </c:pt>
              <c:pt idx="551">
                <c:v>-5.972385410720074</c:v>
              </c:pt>
              <c:pt idx="552">
                <c:v>-5.975206576661237</c:v>
              </c:pt>
              <c:pt idx="553">
                <c:v>-5.978546068744615</c:v>
              </c:pt>
              <c:pt idx="554">
                <c:v>-5.982153121003</c:v>
              </c:pt>
              <c:pt idx="555">
                <c:v>-5.985752556192171</c:v>
              </c:pt>
              <c:pt idx="556">
                <c:v>-5.989030456988996</c:v>
              </c:pt>
              <c:pt idx="557">
                <c:v>-5.9930550004572245</c:v>
              </c:pt>
              <c:pt idx="558">
                <c:v>-5.997138759490989</c:v>
              </c:pt>
              <c:pt idx="559">
                <c:v>-6.001090578718696</c:v>
              </c:pt>
              <c:pt idx="560">
                <c:v>-6.004707550705493</c:v>
              </c:pt>
              <c:pt idx="561">
                <c:v>-6.008914428003219</c:v>
              </c:pt>
              <c:pt idx="562">
                <c:v>-6.012669415341305</c:v>
              </c:pt>
              <c:pt idx="563">
                <c:v>-6.016277664593139</c:v>
              </c:pt>
              <c:pt idx="564">
                <c:v>-6.019630701931222</c:v>
              </c:pt>
              <c:pt idx="565">
                <c:v>-6.023374947949272</c:v>
              </c:pt>
              <c:pt idx="566">
                <c:v>-6.02698535492872</c:v>
              </c:pt>
              <c:pt idx="567">
                <c:v>-6.030351625250872</c:v>
              </c:pt>
              <c:pt idx="568">
                <c:v>-6.033328985400155</c:v>
              </c:pt>
              <c:pt idx="569">
                <c:v>-6.036601323749318</c:v>
              </c:pt>
              <c:pt idx="570">
                <c:v>-6.0396024831354085</c:v>
              </c:pt>
              <c:pt idx="571">
                <c:v>-6.042406120253242</c:v>
              </c:pt>
              <c:pt idx="572">
                <c:v>-6.044906624875363</c:v>
              </c:pt>
              <c:pt idx="573">
                <c:v>-6.0480993323860925</c:v>
              </c:pt>
              <c:pt idx="574">
                <c:v>-6.052218393688944</c:v>
              </c:pt>
              <c:pt idx="575">
                <c:v>-6.0557844023563865</c:v>
              </c:pt>
              <c:pt idx="576">
                <c:v>-6.058878812631615</c:v>
              </c:pt>
              <c:pt idx="577">
                <c:v>-6.0618692125392855</c:v>
              </c:pt>
              <c:pt idx="578">
                <c:v>-6.065036194079548</c:v>
              </c:pt>
              <c:pt idx="579">
                <c:v>-6.0681385349123165</c:v>
              </c:pt>
              <c:pt idx="580">
                <c:v>-6.070989503090322</c:v>
              </c:pt>
              <c:pt idx="581">
                <c:v>-6.0741904569558285</c:v>
              </c:pt>
              <c:pt idx="582">
                <c:v>-6.076407338310501</c:v>
              </c:pt>
              <c:pt idx="583">
                <c:v>-6.0792887906759185</c:v>
              </c:pt>
              <c:pt idx="584">
                <c:v>-6.082462457815757</c:v>
              </c:pt>
              <c:pt idx="585">
                <c:v>-6.086572417730473</c:v>
              </c:pt>
              <c:pt idx="586">
                <c:v>-6.08978767671852</c:v>
              </c:pt>
              <c:pt idx="587">
                <c:v>-6.092647229933078</c:v>
              </c:pt>
              <c:pt idx="588">
                <c:v>-6.095493269135299</c:v>
              </c:pt>
              <c:pt idx="589">
                <c:v>-6.098385861864411</c:v>
              </c:pt>
              <c:pt idx="590">
                <c:v>-6.1013269149388085</c:v>
              </c:pt>
              <c:pt idx="591">
                <c:v>-6.104189193696432</c:v>
              </c:pt>
              <c:pt idx="592">
                <c:v>-6.106733827079956</c:v>
              </c:pt>
              <c:pt idx="593">
                <c:v>-6.109786396554809</c:v>
              </c:pt>
              <c:pt idx="594">
                <c:v>-6.113316986988983</c:v>
              </c:pt>
              <c:pt idx="595">
                <c:v>-6.116861736332229</c:v>
              </c:pt>
              <c:pt idx="596">
                <c:v>-6.120227103183849</c:v>
              </c:pt>
              <c:pt idx="597">
                <c:v>-6.124106268621509</c:v>
              </c:pt>
              <c:pt idx="598">
                <c:v>-6.127971411108894</c:v>
              </c:pt>
              <c:pt idx="599">
                <c:v>-6.131281520414028</c:v>
              </c:pt>
              <c:pt idx="600">
                <c:v>-6.133924246359875</c:v>
              </c:pt>
              <c:pt idx="601">
                <c:v>-6.1369889919665885</c:v>
              </c:pt>
              <c:pt idx="602">
                <c:v>-6.1400839132291125</c:v>
              </c:pt>
              <c:pt idx="603">
                <c:v>-6.1427284297069455</c:v>
              </c:pt>
              <c:pt idx="604">
                <c:v>-6.145002068077638</c:v>
              </c:pt>
              <c:pt idx="605">
                <c:v>-6.147509027147046</c:v>
              </c:pt>
              <c:pt idx="606">
                <c:v>-6.150052014710811</c:v>
              </c:pt>
              <c:pt idx="607">
                <c:v>-6.151963066743097</c:v>
              </c:pt>
              <c:pt idx="608">
                <c:v>-6.1531855500904244</c:v>
              </c:pt>
              <c:pt idx="609">
                <c:v>-6.154805805424327</c:v>
              </c:pt>
              <c:pt idx="610">
                <c:v>-6.157117540340362</c:v>
              </c:pt>
              <c:pt idx="611">
                <c:v>-6.159617852296483</c:v>
              </c:pt>
              <c:pt idx="612">
                <c:v>-6.1611527975037275</c:v>
              </c:pt>
              <c:pt idx="613">
                <c:v>-6.163225363428209</c:v>
              </c:pt>
              <c:pt idx="614">
                <c:v>-6.165009936379571</c:v>
              </c:pt>
              <c:pt idx="615">
                <c:v>-6.166653961731544</c:v>
              </c:pt>
              <c:pt idx="616">
                <c:v>-6.1679498934384895</c:v>
              </c:pt>
              <c:pt idx="617">
                <c:v>-6.169535158175812</c:v>
              </c:pt>
              <c:pt idx="618">
                <c:v>-6.170674352145994</c:v>
              </c:pt>
              <c:pt idx="619">
                <c:v>-6.172307065534984</c:v>
              </c:pt>
              <c:pt idx="620">
                <c:v>-6.1764592623532595</c:v>
              </c:pt>
              <c:pt idx="621">
                <c:v>-6.181042099205111</c:v>
              </c:pt>
              <c:pt idx="622">
                <c:v>-6.186230257773328</c:v>
              </c:pt>
              <c:pt idx="623">
                <c:v>-6.18850207483572</c:v>
              </c:pt>
              <c:pt idx="624">
                <c:v>-6.190715762549443</c:v>
              </c:pt>
              <c:pt idx="625">
                <c:v>-6.193553423907623</c:v>
              </c:pt>
              <c:pt idx="626">
                <c:v>-6.196640543304085</c:v>
              </c:pt>
              <c:pt idx="627">
                <c:v>-6.199947240415798</c:v>
              </c:pt>
              <c:pt idx="628">
                <c:v>-6.203234230909707</c:v>
              </c:pt>
              <c:pt idx="629">
                <c:v>-6.206968547829648</c:v>
              </c:pt>
              <c:pt idx="630">
                <c:v>-6.211277443713169</c:v>
              </c:pt>
              <c:pt idx="631">
                <c:v>-6.215880041698785</c:v>
              </c:pt>
              <c:pt idx="632">
                <c:v>-6.220202279354934</c:v>
              </c:pt>
              <c:pt idx="633">
                <c:v>-6.225078854099295</c:v>
              </c:pt>
              <c:pt idx="634">
                <c:v>-6.230435111033333</c:v>
              </c:pt>
              <c:pt idx="635">
                <c:v>-6.235420407879949</c:v>
              </c:pt>
              <c:pt idx="636">
                <c:v>-6.239437298288533</c:v>
              </c:pt>
              <c:pt idx="637">
                <c:v>-6.243915666815788</c:v>
              </c:pt>
              <c:pt idx="638">
                <c:v>-6.248207592352864</c:v>
              </c:pt>
              <c:pt idx="639">
                <c:v>-6.252095132222495</c:v>
              </c:pt>
              <c:pt idx="640">
                <c:v>-6.2549697336957495</c:v>
              </c:pt>
              <c:pt idx="641">
                <c:v>-6.258268678012045</c:v>
              </c:pt>
              <c:pt idx="642">
                <c:v>-6.261682513081978</c:v>
              </c:pt>
              <c:pt idx="643">
                <c:v>-6.264774882094129</c:v>
              </c:pt>
              <c:pt idx="644">
                <c:v>-6.266912727275717</c:v>
              </c:pt>
              <c:pt idx="645">
                <c:v>-6.26958517339628</c:v>
              </c:pt>
              <c:pt idx="646">
                <c:v>-6.272130299837476</c:v>
              </c:pt>
              <c:pt idx="647">
                <c:v>-6.275914278283297</c:v>
              </c:pt>
              <c:pt idx="648">
                <c:v>-6.279619882973952</c:v>
              </c:pt>
              <c:pt idx="649">
                <c:v>-6.28338906930231</c:v>
              </c:pt>
              <c:pt idx="650">
                <c:v>-6.28705245431422</c:v>
              </c:pt>
              <c:pt idx="651">
                <c:v>-6.290356977480716</c:v>
              </c:pt>
              <c:pt idx="652">
                <c:v>-6.293217376962378</c:v>
              </c:pt>
              <c:pt idx="653">
                <c:v>-6.296152565081728</c:v>
              </c:pt>
              <c:pt idx="654">
                <c:v>-6.299029905001534</c:v>
              </c:pt>
              <c:pt idx="655">
                <c:v>-6.300477056641453</c:v>
              </c:pt>
              <c:pt idx="656">
                <c:v>-6.301620168388445</c:v>
              </c:pt>
              <c:pt idx="657">
                <c:v>-6.304322234792741</c:v>
              </c:pt>
              <c:pt idx="658">
                <c:v>-6.30924147413883</c:v>
              </c:pt>
              <c:pt idx="659">
                <c:v>-6.313624743289899</c:v>
              </c:pt>
              <c:pt idx="660">
                <c:v>-6.316198557669793</c:v>
              </c:pt>
              <c:pt idx="661">
                <c:v>-6.319004027293343</c:v>
              </c:pt>
              <c:pt idx="662">
                <c:v>-6.322106653354269</c:v>
              </c:pt>
              <c:pt idx="663">
                <c:v>-6.324163023366916</c:v>
              </c:pt>
              <c:pt idx="664">
                <c:v>-6.326187757023068</c:v>
              </c:pt>
              <c:pt idx="665">
                <c:v>-6.329694760288028</c:v>
              </c:pt>
              <c:pt idx="666">
                <c:v>-6.333094696704563</c:v>
              </c:pt>
              <c:pt idx="667">
                <c:v>-6.336509207150769</c:v>
              </c:pt>
              <c:pt idx="668">
                <c:v>-6.339888078911503</c:v>
              </c:pt>
              <c:pt idx="669">
                <c:v>-6.3439660361379815</c:v>
              </c:pt>
              <c:pt idx="670">
                <c:v>-6.348192043653986</c:v>
              </c:pt>
              <c:pt idx="671">
                <c:v>-6.352493801638292</c:v>
              </c:pt>
              <c:pt idx="672">
                <c:v>-6.35538910563726</c:v>
              </c:pt>
              <c:pt idx="673">
                <c:v>-6.358609186836266</c:v>
              </c:pt>
              <c:pt idx="674">
                <c:v>-6.361757412478901</c:v>
              </c:pt>
              <c:pt idx="675">
                <c:v>-6.364720379343084</c:v>
              </c:pt>
              <c:pt idx="676">
                <c:v>-6.366672965647133</c:v>
              </c:pt>
              <c:pt idx="677">
                <c:v>-6.36904051601326</c:v>
              </c:pt>
              <c:pt idx="678">
                <c:v>-6.371485398201843</c:v>
              </c:pt>
              <c:pt idx="679">
                <c:v>-6.373329160700748</c:v>
              </c:pt>
              <c:pt idx="680">
                <c:v>-6.37414347817522</c:v>
              </c:pt>
              <c:pt idx="681">
                <c:v>-6.375206542477366</c:v>
              </c:pt>
              <c:pt idx="682">
                <c:v>-6.376720723637376</c:v>
              </c:pt>
              <c:pt idx="683">
                <c:v>-6.3775756180119645</c:v>
              </c:pt>
              <c:pt idx="684">
                <c:v>-6.379542248865602</c:v>
              </c:pt>
              <c:pt idx="685">
                <c:v>-6.380936945765055</c:v>
              </c:pt>
              <c:pt idx="686">
                <c:v>-6.382400033298918</c:v>
              </c:pt>
              <c:pt idx="687">
                <c:v>-6.382917842988113</c:v>
              </c:pt>
              <c:pt idx="688">
                <c:v>-6.383324977043354</c:v>
              </c:pt>
              <c:pt idx="689">
                <c:v>-6.384142495526718</c:v>
              </c:pt>
              <c:pt idx="690">
                <c:v>-6.385329477377717</c:v>
              </c:pt>
              <c:pt idx="691">
                <c:v>-6.388159904779943</c:v>
              </c:pt>
              <c:pt idx="692">
                <c:v>-6.387689888486885</c:v>
              </c:pt>
              <c:pt idx="693">
                <c:v>-6.3890174290932675</c:v>
              </c:pt>
              <c:pt idx="694">
                <c:v>-6.391968444986508</c:v>
              </c:pt>
              <c:pt idx="695">
                <c:v>-6.396093843724444</c:v>
              </c:pt>
              <c:pt idx="696">
                <c:v>-6.39863978626014</c:v>
              </c:pt>
              <c:pt idx="697">
                <c:v>-6.401291546544791</c:v>
              </c:pt>
              <c:pt idx="698">
                <c:v>-6.404460791761804</c:v>
              </c:pt>
              <c:pt idx="699">
                <c:v>-6.407066386277756</c:v>
              </c:pt>
              <c:pt idx="700">
                <c:v>-6.408895306102229</c:v>
              </c:pt>
              <c:pt idx="701">
                <c:v>-6.41176303810604</c:v>
              </c:pt>
              <c:pt idx="702">
                <c:v>-6.415252776055286</c:v>
              </c:pt>
              <c:pt idx="703">
                <c:v>-6.418301734300343</c:v>
              </c:pt>
              <c:pt idx="704">
                <c:v>-6.421365373639038</c:v>
              </c:pt>
              <c:pt idx="705">
                <c:v>-6.425418974035296</c:v>
              </c:pt>
              <c:pt idx="706">
                <c:v>-6.430000267796054</c:v>
              </c:pt>
              <c:pt idx="707">
                <c:v>-6.434311530543295</c:v>
              </c:pt>
              <c:pt idx="708">
                <c:v>-6.438593285829955</c:v>
              </c:pt>
              <c:pt idx="709">
                <c:v>-6.4423171909588826</c:v>
              </c:pt>
              <c:pt idx="710">
                <c:v>-6.4460357023846315</c:v>
              </c:pt>
              <c:pt idx="711">
                <c:v>-6.449375457538677</c:v>
              </c:pt>
              <c:pt idx="712">
                <c:v>-6.451658498187251</c:v>
              </c:pt>
              <c:pt idx="713">
                <c:v>-6.454772078352276</c:v>
              </c:pt>
              <c:pt idx="714">
                <c:v>-6.457920607126319</c:v>
              </c:pt>
              <c:pt idx="715">
                <c:v>-6.460404564691978</c:v>
              </c:pt>
              <c:pt idx="716">
                <c:v>-6.461727964351788</c:v>
              </c:pt>
              <c:pt idx="717">
                <c:v>-6.462859941952559</c:v>
              </c:pt>
              <c:pt idx="718">
                <c:v>-6.464289511435746</c:v>
              </c:pt>
              <c:pt idx="719">
                <c:v>-6.465393952157243</c:v>
              </c:pt>
              <c:pt idx="720">
                <c:v>-6.466622009430198</c:v>
              </c:pt>
              <c:pt idx="721">
                <c:v>-6.471012636251008</c:v>
              </c:pt>
              <c:pt idx="722">
                <c:v>-6.4747594804509685</c:v>
              </c:pt>
              <c:pt idx="723">
                <c:v>-6.47812607078002</c:v>
              </c:pt>
              <c:pt idx="724">
                <c:v>-6.4795741149982184</c:v>
              </c:pt>
              <c:pt idx="725">
                <c:v>-6.4820905447542305</c:v>
              </c:pt>
              <c:pt idx="726">
                <c:v>-6.485246437872677</c:v>
              </c:pt>
              <c:pt idx="727">
                <c:v>-6.4875250653237195</c:v>
              </c:pt>
              <c:pt idx="728">
                <c:v>-6.489375912504119</c:v>
              </c:pt>
              <c:pt idx="729">
                <c:v>-6.488986097733754</c:v>
              </c:pt>
              <c:pt idx="730">
                <c:v>-6.491237373119765</c:v>
              </c:pt>
              <c:pt idx="731">
                <c:v>-6.494489164352569</c:v>
              </c:pt>
              <c:pt idx="732">
                <c:v>-6.498777736692696</c:v>
              </c:pt>
              <c:pt idx="733">
                <c:v>-6.50133939431267</c:v>
              </c:pt>
              <c:pt idx="734">
                <c:v>-6.504007723833732</c:v>
              </c:pt>
              <c:pt idx="735">
                <c:v>-6.5060737489969425</c:v>
              </c:pt>
              <c:pt idx="736">
                <c:v>-6.507275920068192</c:v>
              </c:pt>
              <c:pt idx="737">
                <c:v>-6.509262176775055</c:v>
              </c:pt>
              <c:pt idx="738">
                <c:v>-6.512451572563288</c:v>
              </c:pt>
              <c:pt idx="739">
                <c:v>-6.515172208726833</c:v>
              </c:pt>
              <c:pt idx="740">
                <c:v>-6.517526608794121</c:v>
              </c:pt>
              <c:pt idx="741">
                <c:v>-6.521329632434545</c:v>
              </c:pt>
              <c:pt idx="742">
                <c:v>-6.5259790666241235</c:v>
              </c:pt>
              <c:pt idx="743">
                <c:v>-6.530314918783254</c:v>
              </c:pt>
              <c:pt idx="744">
                <c:v>-6.5344297879288105</c:v>
              </c:pt>
              <c:pt idx="745">
                <c:v>-6.540290954578675</c:v>
              </c:pt>
              <c:pt idx="746">
                <c:v>-6.544626689052625</c:v>
              </c:pt>
              <c:pt idx="747">
                <c:v>-6.54752660303014</c:v>
              </c:pt>
              <c:pt idx="748">
                <c:v>-6.549010758013236</c:v>
              </c:pt>
              <c:pt idx="749">
                <c:v>-6.551213319868025</c:v>
              </c:pt>
              <c:pt idx="750">
                <c:v>-6.5535389498595915</c:v>
              </c:pt>
              <c:pt idx="751">
                <c:v>-6.555628824785689</c:v>
              </c:pt>
              <c:pt idx="752">
                <c:v>-6.5568528398474735</c:v>
              </c:pt>
              <c:pt idx="753">
                <c:v>-6.55853110195753</c:v>
              </c:pt>
              <c:pt idx="754">
                <c:v>-6.5599430334686115</c:v>
              </c:pt>
              <c:pt idx="755">
                <c:v>-6.560400494445521</c:v>
              </c:pt>
              <c:pt idx="756">
                <c:v>-6.559692423029276</c:v>
              </c:pt>
              <c:pt idx="757">
                <c:v>-6.561535182467753</c:v>
              </c:pt>
              <c:pt idx="758">
                <c:v>-6.56567865049519</c:v>
              </c:pt>
              <c:pt idx="759">
                <c:v>-6.56824715364581</c:v>
              </c:pt>
              <c:pt idx="760">
                <c:v>-6.56996527827506</c:v>
              </c:pt>
              <c:pt idx="761">
                <c:v>-6.571372852616998</c:v>
              </c:pt>
              <c:pt idx="762">
                <c:v>-6.574022581924939</c:v>
              </c:pt>
              <c:pt idx="763">
                <c:v>-6.575873320121474</c:v>
              </c:pt>
              <c:pt idx="764">
                <c:v>-6.57672954405238</c:v>
              </c:pt>
              <c:pt idx="765">
                <c:v>-6.577574323628795</c:v>
              </c:pt>
              <c:pt idx="766">
                <c:v>-6.57712958429911</c:v>
              </c:pt>
              <c:pt idx="767">
                <c:v>-6.57817569170491</c:v>
              </c:pt>
              <c:pt idx="768">
                <c:v>-6.581032859137636</c:v>
              </c:pt>
              <c:pt idx="769">
                <c:v>-6.586068537180015</c:v>
              </c:pt>
              <c:pt idx="770">
                <c:v>-6.588053854235238</c:v>
              </c:pt>
              <c:pt idx="771">
                <c:v>-6.589669940597252</c:v>
              </c:pt>
              <c:pt idx="772">
                <c:v>-6.590800896638931</c:v>
              </c:pt>
              <c:pt idx="773">
                <c:v>-6.592114740229136</c:v>
              </c:pt>
              <c:pt idx="774">
                <c:v>-6.594530695361431</c:v>
              </c:pt>
              <c:pt idx="775">
                <c:v>-6.596977334849755</c:v>
              </c:pt>
              <c:pt idx="776">
                <c:v>-6.5986390990158705</c:v>
              </c:pt>
              <c:pt idx="777">
                <c:v>-6.601615501318558</c:v>
              </c:pt>
              <c:pt idx="778">
                <c:v>-6.606088020107592</c:v>
              </c:pt>
              <c:pt idx="779">
                <c:v>-6.609713287550619</c:v>
              </c:pt>
              <c:pt idx="780">
                <c:v>-6.612875459085778</c:v>
              </c:pt>
              <c:pt idx="781">
                <c:v>-6.617327505436926</c:v>
              </c:pt>
              <c:pt idx="782">
                <c:v>-6.622741115845856</c:v>
              </c:pt>
              <c:pt idx="783">
                <c:v>-6.6256421447837655</c:v>
              </c:pt>
              <c:pt idx="784">
                <c:v>-6.627060394444252</c:v>
              </c:pt>
              <c:pt idx="785">
                <c:v>-6.628869308178016</c:v>
              </c:pt>
              <c:pt idx="786">
                <c:v>-6.6313673051724775</c:v>
              </c:pt>
              <c:pt idx="787">
                <c:v>-6.633244677866178</c:v>
              </c:pt>
              <c:pt idx="788">
                <c:v>-6.6335378179470785</c:v>
              </c:pt>
              <c:pt idx="789">
                <c:v>-6.6344202988046055</c:v>
              </c:pt>
              <c:pt idx="790">
                <c:v>-6.635677937228778</c:v>
              </c:pt>
              <c:pt idx="791">
                <c:v>-6.635488402476713</c:v>
              </c:pt>
              <c:pt idx="792">
                <c:v>-6.633978834227148</c:v>
              </c:pt>
              <c:pt idx="793">
                <c:v>-6.6331569610241345</c:v>
              </c:pt>
              <c:pt idx="794">
                <c:v>-6.6354096103890665</c:v>
              </c:pt>
              <c:pt idx="795">
                <c:v>-6.637589159586509</c:v>
              </c:pt>
              <c:pt idx="796">
                <c:v>-6.637853177569499</c:v>
              </c:pt>
              <c:pt idx="797">
                <c:v>-6.638908966451276</c:v>
              </c:pt>
              <c:pt idx="798">
                <c:v>-6.640378873068548</c:v>
              </c:pt>
              <c:pt idx="799">
                <c:v>-6.641437023338945</c:v>
              </c:pt>
              <c:pt idx="800">
                <c:v>-6.641106193131449</c:v>
              </c:pt>
              <c:pt idx="801">
                <c:v>-6.6417662022595545</c:v>
              </c:pt>
              <c:pt idx="802">
                <c:v>-6.641360948106535</c:v>
              </c:pt>
              <c:pt idx="803">
                <c:v>-6.639414159203161</c:v>
              </c:pt>
              <c:pt idx="804">
                <c:v>-6.638944897082252</c:v>
              </c:pt>
              <c:pt idx="805">
                <c:v>-6.642722806816089</c:v>
              </c:pt>
              <c:pt idx="806">
                <c:v>-6.647439327823159</c:v>
              </c:pt>
              <c:pt idx="807">
                <c:v>-6.64810517661498</c:v>
              </c:pt>
              <c:pt idx="808">
                <c:v>-6.6478618787048855</c:v>
              </c:pt>
              <c:pt idx="809">
                <c:v>-6.647819412090624</c:v>
              </c:pt>
              <c:pt idx="810">
                <c:v>-6.648236536899098</c:v>
              </c:pt>
              <c:pt idx="811">
                <c:v>-6.648406591562044</c:v>
              </c:pt>
              <c:pt idx="812">
                <c:v>-6.649106835807431</c:v>
              </c:pt>
              <c:pt idx="813">
                <c:v>-6.650794375109516</c:v>
              </c:pt>
              <c:pt idx="814">
                <c:v>-6.6545948994149375</c:v>
              </c:pt>
              <c:pt idx="815">
                <c:v>-6.658577346959474</c:v>
              </c:pt>
              <c:pt idx="816">
                <c:v>-6.6621535406548205</c:v>
              </c:pt>
              <c:pt idx="817">
                <c:v>-6.667268742528867</c:v>
              </c:pt>
              <c:pt idx="818">
                <c:v>-6.674367363801822</c:v>
              </c:pt>
              <c:pt idx="819">
                <c:v>-6.679353213068975</c:v>
              </c:pt>
              <c:pt idx="820">
                <c:v>-6.682026456351188</c:v>
              </c:pt>
              <c:pt idx="821">
                <c:v>-6.684970595484013</c:v>
              </c:pt>
              <c:pt idx="822">
                <c:v>-6.688678530093143</c:v>
              </c:pt>
              <c:pt idx="823">
                <c:v>-6.690927961421151</c:v>
              </c:pt>
              <c:pt idx="824">
                <c:v>-6.691523094388301</c:v>
              </c:pt>
              <c:pt idx="825">
                <c:v>-6.693032711105429</c:v>
              </c:pt>
              <c:pt idx="826">
                <c:v>-6.694558341086907</c:v>
              </c:pt>
              <c:pt idx="827">
                <c:v>-6.694210257445586</c:v>
              </c:pt>
              <c:pt idx="828">
                <c:v>-6.691941668869358</c:v>
              </c:pt>
              <c:pt idx="829">
                <c:v>-6.690793689351102</c:v>
              </c:pt>
              <c:pt idx="830">
                <c:v>-6.690459255349507</c:v>
              </c:pt>
              <c:pt idx="831">
                <c:v>-6.6940084108191975</c:v>
              </c:pt>
              <c:pt idx="832">
                <c:v>-6.695380237146879</c:v>
              </c:pt>
              <c:pt idx="833">
                <c:v>-6.697578151779228</c:v>
              </c:pt>
              <c:pt idx="834">
                <c:v>-6.699228486458811</c:v>
              </c:pt>
              <c:pt idx="835">
                <c:v>-6.700026624240797</c:v>
              </c:pt>
              <c:pt idx="836">
                <c:v>-6.70071066591232</c:v>
              </c:pt>
              <c:pt idx="837">
                <c:v>-6.701913616843579</c:v>
              </c:pt>
              <c:pt idx="838">
                <c:v>-6.705390502339646</c:v>
              </c:pt>
              <c:pt idx="839">
                <c:v>-6.703530066801498</c:v>
              </c:pt>
              <c:pt idx="840">
                <c:v>-6.701513719007941</c:v>
              </c:pt>
              <c:pt idx="841">
                <c:v>-6.701802132890185</c:v>
              </c:pt>
              <c:pt idx="842">
                <c:v>-6.707486973245782</c:v>
              </c:pt>
              <c:pt idx="843">
                <c:v>-6.710440031115826</c:v>
              </c:pt>
              <c:pt idx="844">
                <c:v>-6.711015645746274</c:v>
              </c:pt>
              <c:pt idx="845">
                <c:v>-6.712581244840706</c:v>
              </c:pt>
              <c:pt idx="846">
                <c:v>-6.715348227042604</c:v>
              </c:pt>
              <c:pt idx="847">
                <c:v>-6.716599256879939</c:v>
              </c:pt>
              <c:pt idx="848">
                <c:v>-6.717917408786331</c:v>
              </c:pt>
              <c:pt idx="849">
                <c:v>-6.720887682845522</c:v>
              </c:pt>
              <c:pt idx="850">
                <c:v>-6.725156599228288</c:v>
              </c:pt>
              <c:pt idx="851">
                <c:v>-6.72905112364515</c:v>
              </c:pt>
              <c:pt idx="852">
                <c:v>-6.732915139180415</c:v>
              </c:pt>
              <c:pt idx="853">
                <c:v>-6.73831612917662</c:v>
              </c:pt>
              <c:pt idx="854">
                <c:v>-6.745422922558345</c:v>
              </c:pt>
              <c:pt idx="855">
                <c:v>-6.7520586321444505</c:v>
              </c:pt>
              <c:pt idx="856">
                <c:v>-6.7546650344609365</c:v>
              </c:pt>
              <c:pt idx="857">
                <c:v>-6.756914801900878</c:v>
              </c:pt>
              <c:pt idx="858">
                <c:v>-6.759475711887636</c:v>
              </c:pt>
              <c:pt idx="859">
                <c:v>-6.760920852918279</c:v>
              </c:pt>
              <c:pt idx="860">
                <c:v>-6.760652963850786</c:v>
              </c:pt>
              <c:pt idx="861">
                <c:v>-6.7612039433203295</c:v>
              </c:pt>
              <c:pt idx="862">
                <c:v>-6.763047284218965</c:v>
              </c:pt>
              <c:pt idx="863">
                <c:v>-6.763132860478513</c:v>
              </c:pt>
              <c:pt idx="864">
                <c:v>-6.760447777470408</c:v>
              </c:pt>
              <c:pt idx="865">
                <c:v>-6.758555630453432</c:v>
              </c:pt>
              <c:pt idx="866">
                <c:v>-6.757071159084422</c:v>
              </c:pt>
              <c:pt idx="867">
                <c:v>-6.7553617359813085</c:v>
              </c:pt>
              <c:pt idx="868">
                <c:v>-6.756741137693615</c:v>
              </c:pt>
              <c:pt idx="869">
                <c:v>-6.7578587641044905</c:v>
              </c:pt>
              <c:pt idx="870">
                <c:v>-6.759692925920188</c:v>
              </c:pt>
              <c:pt idx="871">
                <c:v>-6.75691728332131</c:v>
              </c:pt>
              <c:pt idx="872">
                <c:v>-6.753287279149784</c:v>
              </c:pt>
              <c:pt idx="873">
                <c:v>-6.750730693249802</c:v>
              </c:pt>
              <c:pt idx="874">
                <c:v>-6.749145920211787</c:v>
              </c:pt>
              <c:pt idx="875">
                <c:v>-6.7467856116993445</c:v>
              </c:pt>
              <c:pt idx="876">
                <c:v>-6.7383327712258145</c:v>
              </c:pt>
              <c:pt idx="877">
                <c:v>-6.7320894260476845</c:v>
              </c:pt>
              <c:pt idx="878">
                <c:v>-6.731590537111839</c:v>
              </c:pt>
              <c:pt idx="879">
                <c:v>-6.7372096760683435</c:v>
              </c:pt>
              <c:pt idx="880">
                <c:v>-6.735987784691048</c:v>
              </c:pt>
              <c:pt idx="881">
                <c:v>-6.735619051429664</c:v>
              </c:pt>
              <c:pt idx="882">
                <c:v>-6.737612991232006</c:v>
              </c:pt>
              <c:pt idx="883">
                <c:v>-6.7380404394532905</c:v>
              </c:pt>
              <c:pt idx="884">
                <c:v>-6.737814789355479</c:v>
              </c:pt>
              <c:pt idx="885">
                <c:v>-6.739902364240532</c:v>
              </c:pt>
              <c:pt idx="886">
                <c:v>-6.7430322339432145</c:v>
              </c:pt>
              <c:pt idx="887">
                <c:v>-6.745108876350501</c:v>
              </c:pt>
              <c:pt idx="888">
                <c:v>-6.746848645687763</c:v>
              </c:pt>
              <c:pt idx="889">
                <c:v>-6.750405453202658</c:v>
              </c:pt>
              <c:pt idx="890">
                <c:v>-6.7557030827498945</c:v>
              </c:pt>
              <c:pt idx="891">
                <c:v>-6.760905826727398</c:v>
              </c:pt>
              <c:pt idx="892">
                <c:v>-6.765963845084153</c:v>
              </c:pt>
              <c:pt idx="893">
                <c:v>-6.769431025565652</c:v>
              </c:pt>
              <c:pt idx="894">
                <c:v>-6.773170765388316</c:v>
              </c:pt>
              <c:pt idx="895">
                <c:v>-6.774817405974213</c:v>
              </c:pt>
              <c:pt idx="896">
                <c:v>-6.77522357278908</c:v>
              </c:pt>
              <c:pt idx="897">
                <c:v>-6.7756923006859635</c:v>
              </c:pt>
              <c:pt idx="898">
                <c:v>-6.777020951104919</c:v>
              </c:pt>
              <c:pt idx="899">
                <c:v>-6.777010555253691</c:v>
              </c:pt>
              <c:pt idx="900">
                <c:v>-6.775391842276876</c:v>
              </c:pt>
              <c:pt idx="901">
                <c:v>-6.77419466512837</c:v>
              </c:pt>
              <c:pt idx="902">
                <c:v>-6.772859174576814</c:v>
              </c:pt>
              <c:pt idx="903">
                <c:v>-6.769612395112202</c:v>
              </c:pt>
              <c:pt idx="904">
                <c:v>-6.766953097901817</c:v>
              </c:pt>
              <c:pt idx="905">
                <c:v>-6.769282920717264</c:v>
              </c:pt>
              <c:pt idx="906">
                <c:v>-6.771453361056359</c:v>
              </c:pt>
              <c:pt idx="907">
                <c:v>-6.77269702980106</c:v>
              </c:pt>
              <c:pt idx="908">
                <c:v>-6.771281480586591</c:v>
              </c:pt>
              <c:pt idx="909">
                <c:v>-6.7725709590372</c:v>
              </c:pt>
              <c:pt idx="910">
                <c:v>-6.775438451510609</c:v>
              </c:pt>
              <c:pt idx="911">
                <c:v>-6.776535210984388</c:v>
              </c:pt>
              <c:pt idx="912">
                <c:v>-6.77463901962734</c:v>
              </c:pt>
              <c:pt idx="913">
                <c:v>-6.7707252595814404</c:v>
              </c:pt>
              <c:pt idx="914">
                <c:v>-6.771789622511406</c:v>
              </c:pt>
              <c:pt idx="915">
                <c:v>-6.775643073433268</c:v>
              </c:pt>
              <c:pt idx="916">
                <c:v>-6.780916065231527</c:v>
              </c:pt>
              <c:pt idx="917">
                <c:v>-6.78101572819659</c:v>
              </c:pt>
              <c:pt idx="918">
                <c:v>-6.782882070177354</c:v>
              </c:pt>
              <c:pt idx="919">
                <c:v>-6.783111315377669</c:v>
              </c:pt>
              <c:pt idx="920">
                <c:v>-6.782021504976126</c:v>
              </c:pt>
              <c:pt idx="921">
                <c:v>-6.782958471799515</c:v>
              </c:pt>
              <c:pt idx="922">
                <c:v>-6.786856933777067</c:v>
              </c:pt>
              <c:pt idx="923">
                <c:v>-6.7895691079709</c:v>
              </c:pt>
              <c:pt idx="924">
                <c:v>-6.7914726531677445</c:v>
              </c:pt>
              <c:pt idx="925">
                <c:v>-6.795709047549296</c:v>
              </c:pt>
              <c:pt idx="926">
                <c:v>-6.801491368175575</c:v>
              </c:pt>
              <c:pt idx="927">
                <c:v>-6.807011836084206</c:v>
              </c:pt>
              <c:pt idx="928">
                <c:v>-6.811873381794789</c:v>
              </c:pt>
              <c:pt idx="929">
                <c:v>-6.818224990282372</c:v>
              </c:pt>
              <c:pt idx="930">
                <c:v>-6.823171067170286</c:v>
              </c:pt>
              <c:pt idx="931">
                <c:v>-6.826417509369438</c:v>
              </c:pt>
              <c:pt idx="932">
                <c:v>-6.8271082189431915</c:v>
              </c:pt>
              <c:pt idx="933">
                <c:v>-6.828235528965251</c:v>
              </c:pt>
              <c:pt idx="934">
                <c:v>-6.8280338000920615</c:v>
              </c:pt>
              <c:pt idx="935">
                <c:v>-6.826627229042844</c:v>
              </c:pt>
              <c:pt idx="936">
                <c:v>-6.823752423066364</c:v>
              </c:pt>
              <c:pt idx="937">
                <c:v>-6.822749276157687</c:v>
              </c:pt>
              <c:pt idx="938">
                <c:v>-6.823523837119188</c:v>
              </c:pt>
              <c:pt idx="939">
                <c:v>-6.821699467956304</c:v>
              </c:pt>
              <c:pt idx="940">
                <c:v>-6.817545401158573</c:v>
              </c:pt>
              <c:pt idx="941">
                <c:v>-6.818548025039054</c:v>
              </c:pt>
              <c:pt idx="942">
                <c:v>-6.822238475522703</c:v>
              </c:pt>
              <c:pt idx="943">
                <c:v>-6.824862339670607</c:v>
              </c:pt>
              <c:pt idx="944">
                <c:v>-6.824900062900019</c:v>
              </c:pt>
              <c:pt idx="945">
                <c:v>-6.8252919979429265</c:v>
              </c:pt>
              <c:pt idx="946">
                <c:v>-6.828317416691966</c:v>
              </c:pt>
              <c:pt idx="947">
                <c:v>-6.828826636819654</c:v>
              </c:pt>
              <c:pt idx="948">
                <c:v>-6.827472960209136</c:v>
              </c:pt>
              <c:pt idx="949">
                <c:v>-6.824398321909691</c:v>
              </c:pt>
              <c:pt idx="950">
                <c:v>-6.821561220900436</c:v>
              </c:pt>
              <c:pt idx="951">
                <c:v>-6.820049140038841</c:v>
              </c:pt>
              <c:pt idx="952">
                <c:v>-6.822151958656048</c:v>
              </c:pt>
              <c:pt idx="953">
                <c:v>-6.826001282868319</c:v>
              </c:pt>
              <c:pt idx="954">
                <c:v>-6.826138040581221</c:v>
              </c:pt>
              <c:pt idx="955">
                <c:v>-6.825608707487917</c:v>
              </c:pt>
              <c:pt idx="956">
                <c:v>-6.823740846202208</c:v>
              </c:pt>
              <c:pt idx="957">
                <c:v>-6.822157725910982</c:v>
              </c:pt>
              <c:pt idx="958">
                <c:v>-6.823460201685078</c:v>
              </c:pt>
              <c:pt idx="959">
                <c:v>-6.824943593775185</c:v>
              </c:pt>
              <c:pt idx="960">
                <c:v>-6.824659270893891</c:v>
              </c:pt>
              <c:pt idx="961">
                <c:v>-6.82772115935973</c:v>
              </c:pt>
              <c:pt idx="962">
                <c:v>-6.832963422484383</c:v>
              </c:pt>
              <c:pt idx="963">
                <c:v>-6.837432606592603</c:v>
              </c:pt>
              <c:pt idx="964">
                <c:v>-6.840667461350461</c:v>
              </c:pt>
              <c:pt idx="965">
                <c:v>-6.845512119995976</c:v>
              </c:pt>
              <c:pt idx="966">
                <c:v>-6.8494922380580725</c:v>
              </c:pt>
              <c:pt idx="967">
                <c:v>-6.849139219230431</c:v>
              </c:pt>
              <c:pt idx="968">
                <c:v>-6.847451768385563</c:v>
              </c:pt>
              <c:pt idx="969">
                <c:v>-6.8473600805987545</c:v>
              </c:pt>
              <c:pt idx="970">
                <c:v>-6.848332957426775</c:v>
              </c:pt>
              <c:pt idx="971">
                <c:v>-6.846715756099192</c:v>
              </c:pt>
              <c:pt idx="972">
                <c:v>-6.8430573151477745</c:v>
              </c:pt>
              <c:pt idx="973">
                <c:v>-6.839408431205739</c:v>
              </c:pt>
              <c:pt idx="974">
                <c:v>-6.8365344867818125</c:v>
              </c:pt>
              <c:pt idx="975">
                <c:v>-6.8337386632250645</c:v>
              </c:pt>
              <c:pt idx="976">
                <c:v>-6.827905210300782</c:v>
              </c:pt>
              <c:pt idx="977">
                <c:v>-6.823989816814924</c:v>
              </c:pt>
              <c:pt idx="978">
                <c:v>-6.827029475042958</c:v>
              </c:pt>
              <c:pt idx="979">
                <c:v>-6.828086415982458</c:v>
              </c:pt>
              <c:pt idx="980">
                <c:v>-6.826848709733058</c:v>
              </c:pt>
              <c:pt idx="981">
                <c:v>-6.824621568573195</c:v>
              </c:pt>
              <c:pt idx="982">
                <c:v>-6.823969546428269</c:v>
              </c:pt>
              <c:pt idx="983">
                <c:v>-6.822960120458048</c:v>
              </c:pt>
              <c:pt idx="984">
                <c:v>-6.820003227587871</c:v>
              </c:pt>
              <c:pt idx="985">
                <c:v>-6.819306528220412</c:v>
              </c:pt>
              <c:pt idx="986">
                <c:v>-6.815416446568463</c:v>
              </c:pt>
              <c:pt idx="987">
                <c:v>-6.812640054279394</c:v>
              </c:pt>
              <c:pt idx="988">
                <c:v>-6.811527131885674</c:v>
              </c:pt>
              <c:pt idx="989">
                <c:v>-6.816391396384403</c:v>
              </c:pt>
              <c:pt idx="990">
                <c:v>-6.819315122636812</c:v>
              </c:pt>
              <c:pt idx="991">
                <c:v>-6.817965021797432</c:v>
              </c:pt>
              <c:pt idx="992">
                <c:v>-6.81543916101201</c:v>
              </c:pt>
              <c:pt idx="993">
                <c:v>-6.81328375059154</c:v>
              </c:pt>
              <c:pt idx="994">
                <c:v>-6.81386332830822</c:v>
              </c:pt>
              <c:pt idx="995">
                <c:v>-6.8145031750501</c:v>
              </c:pt>
              <c:pt idx="996">
                <c:v>-6.813453303047832</c:v>
              </c:pt>
              <c:pt idx="997">
                <c:v>-6.812939197933315</c:v>
              </c:pt>
              <c:pt idx="998">
                <c:v>-6.815192205205911</c:v>
              </c:pt>
              <c:pt idx="999">
                <c:v>-6.817959309951655</c:v>
              </c:pt>
              <c:pt idx="1000">
                <c:v>-6.820724038937386</c:v>
              </c:pt>
              <c:pt idx="1001">
                <c:v>-6.8258529349029695</c:v>
              </c:pt>
              <c:pt idx="1002">
                <c:v>-6.833934171282425</c:v>
              </c:pt>
              <c:pt idx="1003">
                <c:v>-6.837827053047704</c:v>
              </c:pt>
              <c:pt idx="1004">
                <c:v>-6.839681562015999</c:v>
              </c:pt>
              <c:pt idx="1005">
                <c:v>-6.842428402299687</c:v>
              </c:pt>
              <c:pt idx="1006">
                <c:v>-6.846294866017423</c:v>
              </c:pt>
              <c:pt idx="1007">
                <c:v>-6.847812594937127</c:v>
              </c:pt>
              <c:pt idx="1008">
                <c:v>-6.8472164753064835</c:v>
              </c:pt>
              <c:pt idx="1009">
                <c:v>-6.847818713225759</c:v>
              </c:pt>
              <c:pt idx="1010">
                <c:v>-6.849532162592811</c:v>
              </c:pt>
              <c:pt idx="1011">
                <c:v>-6.848311518423571</c:v>
              </c:pt>
              <c:pt idx="1012">
                <c:v>-6.845089354211477</c:v>
              </c:pt>
              <c:pt idx="1013">
                <c:v>-6.842147500059007</c:v>
              </c:pt>
              <c:pt idx="1014">
                <c:v>-6.841122089176827</c:v>
              </c:pt>
              <c:pt idx="1015">
                <c:v>-6.8443937514458275</c:v>
              </c:pt>
              <c:pt idx="1016">
                <c:v>-6.84419044497187</c:v>
              </c:pt>
              <c:pt idx="1017">
                <c:v>-6.845387376498953</c:v>
              </c:pt>
              <c:pt idx="1018">
                <c:v>-6.845329580684183</c:v>
              </c:pt>
              <c:pt idx="1019">
                <c:v>-6.845993174209718</c:v>
              </c:pt>
              <c:pt idx="1020">
                <c:v>-6.84589265682842</c:v>
              </c:pt>
              <c:pt idx="1021">
                <c:v>-6.846368034997784</c:v>
              </c:pt>
              <c:pt idx="1022">
                <c:v>-6.84875276253763</c:v>
              </c:pt>
              <c:pt idx="1023">
                <c:v>-6.843166257963919</c:v>
              </c:pt>
              <c:pt idx="1024">
                <c:v>-6.840279447291722</c:v>
              </c:pt>
              <c:pt idx="1025">
                <c:v>-6.84259159024145</c:v>
              </c:pt>
              <c:pt idx="1026">
                <c:v>-6.850460674741012</c:v>
              </c:pt>
              <c:pt idx="1027">
                <c:v>-6.8504945322186135</c:v>
              </c:pt>
              <c:pt idx="1028">
                <c:v>-6.848437104785045</c:v>
              </c:pt>
              <c:pt idx="1029">
                <c:v>-6.847308132777309</c:v>
              </c:pt>
              <c:pt idx="1030">
                <c:v>-6.847134000118799</c:v>
              </c:pt>
              <c:pt idx="1031">
                <c:v>-6.846865300761923</c:v>
              </c:pt>
              <c:pt idx="1032">
                <c:v>-6.846996576268768</c:v>
              </c:pt>
              <c:pt idx="1033">
                <c:v>-6.848657734611187</c:v>
              </c:pt>
              <c:pt idx="1034">
                <c:v>-6.852834001022914</c:v>
              </c:pt>
              <c:pt idx="1035">
                <c:v>-6.857110194560958</c:v>
              </c:pt>
              <c:pt idx="1036">
                <c:v>-6.860086297302287</c:v>
              </c:pt>
              <c:pt idx="1037">
                <c:v>-6.864806901583499</c:v>
              </c:pt>
              <c:pt idx="1038">
                <c:v>-6.872396373666444</c:v>
              </c:pt>
              <c:pt idx="1039">
                <c:v>-6.8792287070630085</c:v>
              </c:pt>
              <c:pt idx="1040">
                <c:v>-6.881156820514505</c:v>
              </c:pt>
              <c:pt idx="1041">
                <c:v>-6.883518445522678</c:v>
              </c:pt>
              <c:pt idx="1042">
                <c:v>-6.886283876548734</c:v>
              </c:pt>
              <c:pt idx="1043">
                <c:v>-6.887106904801955</c:v>
              </c:pt>
              <c:pt idx="1044">
                <c:v>-6.883707798564252</c:v>
              </c:pt>
              <c:pt idx="1045">
                <c:v>-6.8811370014809645</c:v>
              </c:pt>
              <c:pt idx="1046">
                <c:v>-6.879182668894864</c:v>
              </c:pt>
              <c:pt idx="1047">
                <c:v>-6.876282259926654</c:v>
              </c:pt>
              <c:pt idx="1048">
                <c:v>-6.870683993916478</c:v>
              </c:pt>
              <c:pt idx="1049">
                <c:v>-6.867033076307183</c:v>
              </c:pt>
              <c:pt idx="1050">
                <c:v>-6.864098072361886</c:v>
              </c:pt>
              <c:pt idx="1051">
                <c:v>-6.863434792231514</c:v>
              </c:pt>
              <c:pt idx="1052">
                <c:v>-6.862883359417232</c:v>
              </c:pt>
              <c:pt idx="1053">
                <c:v>-6.862237742369389</c:v>
              </c:pt>
              <c:pt idx="1054">
                <c:v>-6.861624662286429</c:v>
              </c:pt>
              <c:pt idx="1055">
                <c:v>-6.8591150197341335</c:v>
              </c:pt>
              <c:pt idx="1056">
                <c:v>-6.8562453425945975</c:v>
              </c:pt>
              <c:pt idx="1057">
                <c:v>-6.85540088732776</c:v>
              </c:pt>
              <c:pt idx="1058">
                <c:v>-6.854561177878347</c:v>
              </c:pt>
              <c:pt idx="1059">
                <c:v>-6.84897048552243</c:v>
              </c:pt>
              <c:pt idx="1060">
                <c:v>-6.838676927104366</c:v>
              </c:pt>
              <c:pt idx="1061">
                <c:v>-6.83361429481588</c:v>
              </c:pt>
              <c:pt idx="1062">
                <c:v>-6.83515958036435</c:v>
              </c:pt>
              <c:pt idx="1063">
                <c:v>-6.837375859692154</c:v>
              </c:pt>
              <c:pt idx="1064">
                <c:v>-6.834224633588694</c:v>
              </c:pt>
              <c:pt idx="1065">
                <c:v>-6.823295371422329</c:v>
              </c:pt>
              <c:pt idx="1066">
                <c:v>-6.8263942134337</c:v>
              </c:pt>
              <c:pt idx="1067">
                <c:v>-6.825916921928192</c:v>
              </c:pt>
              <c:pt idx="1068">
                <c:v>-6.823830574972303</c:v>
              </c:pt>
              <c:pt idx="1069">
                <c:v>-6.825506986586125</c:v>
              </c:pt>
              <c:pt idx="1070">
                <c:v>-6.828372992158405</c:v>
              </c:pt>
              <c:pt idx="1071">
                <c:v>-6.8311608723308455</c:v>
              </c:pt>
              <c:pt idx="1072">
                <c:v>-6.834162375309872</c:v>
              </c:pt>
              <c:pt idx="1073">
                <c:v>-6.8381081652946385</c:v>
              </c:pt>
              <c:pt idx="1074">
                <c:v>-6.8447702713975085</c:v>
              </c:pt>
              <c:pt idx="1075">
                <c:v>-6.850790127751048</c:v>
              </c:pt>
              <c:pt idx="1076">
                <c:v>-6.853865760159193</c:v>
              </c:pt>
              <c:pt idx="1077">
                <c:v>-6.85583693225507</c:v>
              </c:pt>
              <c:pt idx="1078">
                <c:v>-6.859206082924111</c:v>
              </c:pt>
              <c:pt idx="1079">
                <c:v>-6.861012446449767</c:v>
              </c:pt>
              <c:pt idx="1080">
                <c:v>-6.8612868901239885</c:v>
              </c:pt>
              <c:pt idx="1081">
                <c:v>-6.861542562642968</c:v>
              </c:pt>
              <c:pt idx="1082">
                <c:v>-6.863529937660833</c:v>
              </c:pt>
              <c:pt idx="1083">
                <c:v>-6.863583862658199</c:v>
              </c:pt>
              <c:pt idx="1084">
                <c:v>-6.86091469806797</c:v>
              </c:pt>
              <c:pt idx="1085">
                <c:v>-6.859287742020733</c:v>
              </c:pt>
              <c:pt idx="1086">
                <c:v>-6.858111450294139</c:v>
              </c:pt>
              <c:pt idx="1087">
                <c:v>-6.855288832216632</c:v>
              </c:pt>
              <c:pt idx="1088">
                <c:v>-6.856569850466993</c:v>
              </c:pt>
              <c:pt idx="1089">
                <c:v>-6.858515735266673</c:v>
              </c:pt>
              <c:pt idx="1090">
                <c:v>-6.8597685856692205</c:v>
              </c:pt>
              <c:pt idx="1091">
                <c:v>-6.858779193062992</c:v>
              </c:pt>
              <c:pt idx="1092">
                <c:v>-6.8556250843235125</c:v>
              </c:pt>
              <c:pt idx="1093">
                <c:v>-6.855889910388613</c:v>
              </c:pt>
              <c:pt idx="1094">
                <c:v>-6.857798309836487</c:v>
              </c:pt>
              <c:pt idx="1095">
                <c:v>-6.858631762458947</c:v>
              </c:pt>
              <c:pt idx="1096">
                <c:v>-6.8530692618013465</c:v>
              </c:pt>
              <c:pt idx="1097">
                <c:v>-6.850220670132561</c:v>
              </c:pt>
              <c:pt idx="1098">
                <c:v>-6.8517491180966</c:v>
              </c:pt>
              <c:pt idx="1099">
                <c:v>-6.858114582839207</c:v>
              </c:pt>
              <c:pt idx="1100">
                <c:v>-6.860467228402061</c:v>
              </c:pt>
              <c:pt idx="1101">
                <c:v>-6.860807515456568</c:v>
              </c:pt>
              <c:pt idx="1102">
                <c:v>-6.8631526500425455</c:v>
              </c:pt>
              <c:pt idx="1103">
                <c:v>-6.863952000294062</c:v>
              </c:pt>
              <c:pt idx="1104">
                <c:v>-6.862101778809924</c:v>
              </c:pt>
              <c:pt idx="1105">
                <c:v>-6.862569925392872</c:v>
              </c:pt>
              <c:pt idx="1106">
                <c:v>-6.865408565289123</c:v>
              </c:pt>
              <c:pt idx="1107">
                <c:v>-6.866857246637875</c:v>
              </c:pt>
              <c:pt idx="1108">
                <c:v>-6.867881254850577</c:v>
              </c:pt>
              <c:pt idx="1109">
                <c:v>-6.8725453142272634</c:v>
              </c:pt>
              <c:pt idx="1110">
                <c:v>-6.878844109465371</c:v>
              </c:pt>
              <c:pt idx="1111">
                <c:v>-6.8850189224480935</c:v>
              </c:pt>
              <c:pt idx="1112">
                <c:v>-6.890590209453634</c:v>
              </c:pt>
              <c:pt idx="1113">
                <c:v>-6.894714684697778</c:v>
              </c:pt>
              <c:pt idx="1114">
                <c:v>-6.897370802893854</c:v>
              </c:pt>
              <c:pt idx="1115">
                <c:v>-6.89849006609578</c:v>
              </c:pt>
              <c:pt idx="1116">
                <c:v>-6.897511410648439</c:v>
              </c:pt>
              <c:pt idx="1117">
                <c:v>-6.897682945152295</c:v>
              </c:pt>
              <c:pt idx="1118">
                <c:v>-6.89785798017173</c:v>
              </c:pt>
              <c:pt idx="1119">
                <c:v>-6.898101773901345</c:v>
              </c:pt>
              <c:pt idx="1120">
                <c:v>-6.894707868760525</c:v>
              </c:pt>
              <c:pt idx="1121">
                <c:v>-6.8912287015591005</c:v>
              </c:pt>
              <c:pt idx="1122">
                <c:v>-6.8876665173751155</c:v>
              </c:pt>
              <c:pt idx="1123">
                <c:v>-6.882387370334792</c:v>
              </c:pt>
              <c:pt idx="1124">
                <c:v>-6.8763998654918606</c:v>
              </c:pt>
              <c:pt idx="1125">
                <c:v>-6.880536253538318</c:v>
              </c:pt>
              <c:pt idx="1126">
                <c:v>-6.883794197552459</c:v>
              </c:pt>
              <c:pt idx="1127">
                <c:v>-6.887321281893338</c:v>
              </c:pt>
              <c:pt idx="1128">
                <c:v>-6.885238939921639</c:v>
              </c:pt>
              <c:pt idx="1129">
                <c:v>-6.886150198118134</c:v>
              </c:pt>
              <c:pt idx="1130">
                <c:v>-6.887743646291279</c:v>
              </c:pt>
              <c:pt idx="1131">
                <c:v>-6.887291128719885</c:v>
              </c:pt>
              <c:pt idx="1132">
                <c:v>-6.885779455848855</c:v>
              </c:pt>
              <c:pt idx="1133">
                <c:v>-6.8801603837081675</c:v>
              </c:pt>
              <c:pt idx="1134">
                <c:v>-6.881067641985184</c:v>
              </c:pt>
              <c:pt idx="1135">
                <c:v>-6.883777581027474</c:v>
              </c:pt>
              <c:pt idx="1136">
                <c:v>-6.889114127803348</c:v>
              </c:pt>
              <c:pt idx="1137">
                <c:v>-6.889895354325156</c:v>
              </c:pt>
              <c:pt idx="1138">
                <c:v>-6.890529449610273</c:v>
              </c:pt>
              <c:pt idx="1139">
                <c:v>-6.889023300422921</c:v>
              </c:pt>
              <c:pt idx="1140">
                <c:v>-6.885248943364773</c:v>
              </c:pt>
              <c:pt idx="1141">
                <c:v>-6.883857346146206</c:v>
              </c:pt>
              <c:pt idx="1142">
                <c:v>-6.886337359444267</c:v>
              </c:pt>
              <c:pt idx="1143">
                <c:v>-6.888028806849225</c:v>
              </c:pt>
              <c:pt idx="1144">
                <c:v>-6.889083849899219</c:v>
              </c:pt>
              <c:pt idx="1145">
                <c:v>-6.892952921326812</c:v>
              </c:pt>
              <c:pt idx="1146">
                <c:v>-6.898861501962206</c:v>
              </c:pt>
              <c:pt idx="1147">
                <c:v>-6.903761055870595</c:v>
              </c:pt>
              <c:pt idx="1148">
                <c:v>-6.908076409764558</c:v>
              </c:pt>
              <c:pt idx="1149">
                <c:v>-6.914680874180238</c:v>
              </c:pt>
              <c:pt idx="1150">
                <c:v>-6.919951032421149</c:v>
              </c:pt>
              <c:pt idx="1151">
                <c:v>-6.922018338086371</c:v>
              </c:pt>
              <c:pt idx="1152">
                <c:v>-6.920645070893911</c:v>
              </c:pt>
              <c:pt idx="1153">
                <c:v>-6.919611646757057</c:v>
              </c:pt>
              <c:pt idx="1154">
                <c:v>-6.918022953841443</c:v>
              </c:pt>
              <c:pt idx="1155">
                <c:v>-6.915230745176512</c:v>
              </c:pt>
              <c:pt idx="1156">
                <c:v>-6.9114528556061305</c:v>
              </c:pt>
              <c:pt idx="1157">
                <c:v>-6.909445697715137</c:v>
              </c:pt>
              <c:pt idx="1158">
                <c:v>-6.907549557892512</c:v>
              </c:pt>
              <c:pt idx="1159">
                <c:v>-6.903131681263563</c:v>
              </c:pt>
              <c:pt idx="1160">
                <c:v>-6.895362687013412</c:v>
              </c:pt>
              <c:pt idx="1161">
                <c:v>-6.891786883804402</c:v>
              </c:pt>
              <c:pt idx="1162">
                <c:v>-6.895345621927851</c:v>
              </c:pt>
              <c:pt idx="1163">
                <c:v>-6.895052207362408</c:v>
              </c:pt>
              <c:pt idx="1164">
                <c:v>-6.892576328623167</c:v>
              </c:pt>
              <c:pt idx="1165">
                <c:v>-6.889912206583029</c:v>
              </c:pt>
              <c:pt idx="1166">
                <c:v>-6.890782671723734</c:v>
              </c:pt>
              <c:pt idx="1167">
                <c:v>-6.890273001724521</c:v>
              </c:pt>
              <c:pt idx="1168">
                <c:v>-6.887575992209201</c:v>
              </c:pt>
              <c:pt idx="1169">
                <c:v>-6.883943774893646</c:v>
              </c:pt>
              <c:pt idx="1170">
                <c:v>-6.877453200721258</c:v>
              </c:pt>
              <c:pt idx="1171">
                <c:v>-6.873972550006554</c:v>
              </c:pt>
              <c:pt idx="1172">
                <c:v>-6.874102531595547</c:v>
              </c:pt>
              <c:pt idx="1173">
                <c:v>-6.878975557511322</c:v>
              </c:pt>
              <c:pt idx="1174">
                <c:v>-6.877957874272761</c:v>
              </c:pt>
              <c:pt idx="1175">
                <c:v>-6.875753428637105</c:v>
              </c:pt>
              <c:pt idx="1176">
                <c:v>-6.87158457479396</c:v>
              </c:pt>
              <c:pt idx="1177">
                <c:v>-6.868249848365759</c:v>
              </c:pt>
              <c:pt idx="1178">
                <c:v>-6.867983788593276</c:v>
              </c:pt>
              <c:pt idx="1179">
                <c:v>-6.868217784334181</c:v>
              </c:pt>
              <c:pt idx="1180">
                <c:v>-6.866972327100123</c:v>
              </c:pt>
              <c:pt idx="1181">
                <c:v>-6.868766405410315</c:v>
              </c:pt>
              <c:pt idx="1182">
                <c:v>-6.873696468231339</c:v>
              </c:pt>
              <c:pt idx="1183">
                <c:v>-6.876128767242565</c:v>
              </c:pt>
              <c:pt idx="1184">
                <c:v>-6.8766711330736525</c:v>
              </c:pt>
              <c:pt idx="1185">
                <c:v>-6.87926488333344</c:v>
              </c:pt>
              <c:pt idx="1186">
                <c:v>-6.884023570545183</c:v>
              </c:pt>
              <c:pt idx="1187">
                <c:v>-6.8860098800364025</c:v>
              </c:pt>
              <c:pt idx="1188">
                <c:v>-6.886293904089964</c:v>
              </c:pt>
              <c:pt idx="1189">
                <c:v>-6.887954982625948</c:v>
              </c:pt>
              <c:pt idx="1190">
                <c:v>-6.890127973258857</c:v>
              </c:pt>
              <c:pt idx="1191">
                <c:v>-6.888693790178052</c:v>
              </c:pt>
              <c:pt idx="1192">
                <c:v>-6.885779455848855</c:v>
              </c:pt>
              <c:pt idx="1193">
                <c:v>-6.884243084214633</c:v>
              </c:pt>
              <c:pt idx="1194">
                <c:v>-6.883983670886745</c:v>
              </c:pt>
              <c:pt idx="1195">
                <c:v>-6.881947015137571</c:v>
              </c:pt>
              <c:pt idx="1196">
                <c:v>-6.878167781363218</c:v>
              </c:pt>
              <c:pt idx="1197">
                <c:v>-6.875799104694862</c:v>
              </c:pt>
              <c:pt idx="1198">
                <c:v>-6.879021573728323</c:v>
              </c:pt>
              <c:pt idx="1199">
                <c:v>-6.8824238106887545</c:v>
              </c:pt>
              <c:pt idx="1200">
                <c:v>-6.881755120265669</c:v>
              </c:pt>
              <c:pt idx="1201">
                <c:v>-6.8820562345598235</c:v>
              </c:pt>
              <c:pt idx="1202">
                <c:v>-6.883222954011319</c:v>
              </c:pt>
              <c:pt idx="1203">
                <c:v>-6.8837476728845335</c:v>
              </c:pt>
              <c:pt idx="1204">
                <c:v>-6.882013205447836</c:v>
              </c:pt>
              <c:pt idx="1205">
                <c:v>-6.88235424539336</c:v>
              </c:pt>
              <c:pt idx="1206">
                <c:v>-6.880381250247425</c:v>
              </c:pt>
              <c:pt idx="1207">
                <c:v>-6.877037449684517</c:v>
              </c:pt>
              <c:pt idx="1208">
                <c:v>-6.875606645265242</c:v>
              </c:pt>
              <c:pt idx="1209">
                <c:v>-6.8821985920026725</c:v>
              </c:pt>
              <c:pt idx="1210">
                <c:v>-6.889480994557659</c:v>
              </c:pt>
              <c:pt idx="1211">
                <c:v>-6.889912206583029</c:v>
              </c:pt>
              <c:pt idx="1212">
                <c:v>-6.889225164848558</c:v>
              </c:pt>
              <c:pt idx="1213">
                <c:v>-6.889026664061257</c:v>
              </c:pt>
              <c:pt idx="1214">
                <c:v>-6.889245356452655</c:v>
              </c:pt>
              <c:pt idx="1215">
                <c:v>-6.888703873517738</c:v>
              </c:pt>
              <c:pt idx="1216">
                <c:v>-6.887941561388047</c:v>
              </c:pt>
              <c:pt idx="1217">
                <c:v>-6.888861876411806</c:v>
              </c:pt>
              <c:pt idx="1218">
                <c:v>-6.894336561867769</c:v>
              </c:pt>
              <c:pt idx="1219">
                <c:v>-6.901699000245731</c:v>
              </c:pt>
              <c:pt idx="1220">
                <c:v>-6.907584661473409</c:v>
              </c:pt>
              <c:pt idx="1221">
                <c:v>-6.913675768692615</c:v>
              </c:pt>
              <c:pt idx="1222">
                <c:v>-6.922363242455145</c:v>
              </c:pt>
              <c:pt idx="1223">
                <c:v>-6.926780366690061</c:v>
              </c:pt>
              <c:pt idx="1224">
                <c:v>-6.927956082563347</c:v>
              </c:pt>
              <c:pt idx="1225">
                <c:v>-6.929965829531223</c:v>
              </c:pt>
              <c:pt idx="1226">
                <c:v>-6.933756095074487</c:v>
              </c:pt>
              <c:pt idx="1227">
                <c:v>-6.9354222219206045</c:v>
              </c:pt>
              <c:pt idx="1228">
                <c:v>-6.933771009545517</c:v>
              </c:pt>
              <c:pt idx="1229">
                <c:v>-6.933375949016574</c:v>
              </c:pt>
              <c:pt idx="1230">
                <c:v>-6.933435557771004</c:v>
              </c:pt>
              <c:pt idx="1231">
                <c:v>-6.930280116374206</c:v>
              </c:pt>
              <c:pt idx="1232">
                <c:v>-6.9238148394009205</c:v>
              </c:pt>
              <c:pt idx="1233">
                <c:v>-6.918681502072285</c:v>
              </c:pt>
              <c:pt idx="1234">
                <c:v>-6.914320622163439</c:v>
              </c:pt>
              <c:pt idx="1235">
                <c:v>-6.916895307362992</c:v>
              </c:pt>
              <c:pt idx="1236">
                <c:v>-6.9149628638922485</c:v>
              </c:pt>
              <c:pt idx="1237">
                <c:v>-6.916766209941178</c:v>
              </c:pt>
              <c:pt idx="1238">
                <c:v>-6.916368400963151</c:v>
              </c:pt>
              <c:pt idx="1239">
                <c:v>-6.9158600228524705</c:v>
              </c:pt>
              <c:pt idx="1240">
                <c:v>-6.912410224974432</c:v>
              </c:pt>
              <c:pt idx="1241">
                <c:v>-6.909646702021972</c:v>
              </c:pt>
              <c:pt idx="1242">
                <c:v>-6.908062352083572</c:v>
              </c:pt>
              <c:pt idx="1243">
                <c:v>-6.899415806982944</c:v>
              </c:pt>
              <c:pt idx="1244">
                <c:v>-6.893431767197028</c:v>
              </c:pt>
              <c:pt idx="1245">
                <c:v>-6.891925694987439</c:v>
              </c:pt>
              <c:pt idx="1246">
                <c:v>-6.896541800255123</c:v>
              </c:pt>
              <c:pt idx="1247">
                <c:v>-6.894159536420201</c:v>
              </c:pt>
              <c:pt idx="1248">
                <c:v>-6.887579344656657</c:v>
              </c:pt>
              <c:pt idx="1249">
                <c:v>-6.882384057726951</c:v>
              </c:pt>
              <c:pt idx="1250">
                <c:v>-6.878164500784582</c:v>
              </c:pt>
              <c:pt idx="1251">
                <c:v>-6.873764660347821</c:v>
              </c:pt>
              <c:pt idx="1252">
                <c:v>-6.864934168299009</c:v>
              </c:pt>
              <c:pt idx="1253">
                <c:v>-6.863587034925394</c:v>
              </c:pt>
              <c:pt idx="1254">
                <c:v>-6.867253763340844</c:v>
              </c:pt>
              <c:pt idx="1255">
                <c:v>-6.8681087843307695</c:v>
              </c:pt>
              <c:pt idx="1256">
                <c:v>-6.869749881460652</c:v>
              </c:pt>
              <c:pt idx="1257">
                <c:v>-6.873378379853518</c:v>
              </c:pt>
              <c:pt idx="1258">
                <c:v>-6.879294484341726</c:v>
              </c:pt>
              <c:pt idx="1259">
                <c:v>-6.886247110878286</c:v>
              </c:pt>
              <c:pt idx="1260">
                <c:v>-6.888196635859824</c:v>
              </c:pt>
              <c:pt idx="1261">
                <c:v>-6.89000996257631</c:v>
              </c:pt>
              <c:pt idx="1262">
                <c:v>-6.892271222736111</c:v>
              </c:pt>
              <c:pt idx="1263">
                <c:v>-6.891736110308465</c:v>
              </c:pt>
              <c:pt idx="1264">
                <c:v>-6.888008671725576</c:v>
              </c:pt>
              <c:pt idx="1265">
                <c:v>-6.8857093510078</c:v>
              </c:pt>
              <c:pt idx="1266">
                <c:v>-6.885095582551238</c:v>
              </c:pt>
              <c:pt idx="1267">
                <c:v>-6.883173171863154</c:v>
              </c:pt>
              <c:pt idx="1268">
                <c:v>-6.877777566388241</c:v>
              </c:pt>
              <c:pt idx="1269">
                <c:v>-6.8743788717088625</c:v>
              </c:pt>
              <c:pt idx="1270">
                <c:v>-6.871707379181488</c:v>
              </c:pt>
              <c:pt idx="1271">
                <c:v>-6.87027144829158</c:v>
              </c:pt>
              <c:pt idx="1272">
                <c:v>-6.871649204353498</c:v>
              </c:pt>
              <c:pt idx="1273">
                <c:v>-6.872422272703762</c:v>
              </c:pt>
              <c:pt idx="1274">
                <c:v>-6.8750330351677835</c:v>
              </c:pt>
              <c:pt idx="1275">
                <c:v>-6.875078635518421</c:v>
              </c:pt>
              <c:pt idx="1276">
                <c:v>-6.874300828448829</c:v>
              </c:pt>
              <c:pt idx="1277">
                <c:v>-6.873599069492389</c:v>
              </c:pt>
              <c:pt idx="1278">
                <c:v>-6.872940578055992</c:v>
              </c:pt>
              <c:pt idx="1279">
                <c:v>-6.8713164648532565</c:v>
              </c:pt>
              <c:pt idx="1280">
                <c:v>-6.862576255155112</c:v>
              </c:pt>
              <c:pt idx="1281">
                <c:v>-6.861893173327179</c:v>
              </c:pt>
              <c:pt idx="1282">
                <c:v>-6.867272958818466</c:v>
              </c:pt>
              <c:pt idx="1283">
                <c:v>-6.8752936731146645</c:v>
              </c:pt>
              <c:pt idx="1284">
                <c:v>-6.8747953394524295</c:v>
              </c:pt>
              <c:pt idx="1285">
                <c:v>-6.875580555636525</c:v>
              </c:pt>
              <c:pt idx="1286">
                <c:v>-6.8769687417803365</c:v>
              </c:pt>
              <c:pt idx="1287">
                <c:v>-6.875270861048721</c:v>
              </c:pt>
              <c:pt idx="1288">
                <c:v>-6.873511429299626</c:v>
              </c:pt>
              <c:pt idx="1289">
                <c:v>-6.875313227267793</c:v>
              </c:pt>
              <c:pt idx="1290">
                <c:v>-6.880275747738511</c:v>
              </c:pt>
              <c:pt idx="1291">
                <c:v>-6.88493227949233</c:v>
              </c:pt>
              <c:pt idx="1292">
                <c:v>-6.8890771217627345</c:v>
              </c:pt>
              <c:pt idx="1293">
                <c:v>-6.894081259713627</c:v>
              </c:pt>
              <c:pt idx="1294">
                <c:v>-6.900115723217861</c:v>
              </c:pt>
              <c:pt idx="1295">
                <c:v>-6.90516565541691</c:v>
              </c:pt>
              <c:pt idx="1296">
                <c:v>-6.90881155733978</c:v>
              </c:pt>
              <c:pt idx="1297">
                <c:v>-6.911180214356076</c:v>
              </c:pt>
              <c:pt idx="1298">
                <c:v>-6.914491793780644</c:v>
              </c:pt>
              <c:pt idx="1299">
                <c:v>-6.916339744118409</c:v>
              </c:pt>
              <c:pt idx="1300">
                <c:v>-6.915809933280008</c:v>
              </c:pt>
              <c:pt idx="1301">
                <c:v>-6.915237890939791</c:v>
              </c:pt>
              <c:pt idx="1302">
                <c:v>-6.916622813354989</c:v>
              </c:pt>
              <c:pt idx="1303">
                <c:v>-6.9162967623964535</c:v>
              </c:pt>
              <c:pt idx="1304">
                <c:v>-6.912950118404961</c:v>
              </c:pt>
              <c:pt idx="1305">
                <c:v>-6.91026087019854</c:v>
              </c:pt>
              <c:pt idx="1306">
                <c:v>-6.909198977529526</c:v>
              </c:pt>
              <c:pt idx="1307">
                <c:v>-6.9056896215083885</c:v>
              </c:pt>
              <c:pt idx="1308">
                <c:v>-6.902982295313648</c:v>
              </c:pt>
              <c:pt idx="1309">
                <c:v>-6.904405283236978</c:v>
              </c:pt>
              <c:pt idx="1310">
                <c:v>-6.90485855593761</c:v>
              </c:pt>
              <c:pt idx="1311">
                <c:v>-6.90497369279576</c:v>
              </c:pt>
              <c:pt idx="1312">
                <c:v>-6.902832960730926</c:v>
              </c:pt>
              <c:pt idx="1313">
                <c:v>-6.903649718829368</c:v>
              </c:pt>
              <c:pt idx="1314">
                <c:v>-6.905591766505131</c:v>
              </c:pt>
              <c:pt idx="1315">
                <c:v>-6.905595260947038</c:v>
              </c:pt>
              <c:pt idx="1316">
                <c:v>-6.900605991152636</c:v>
              </c:pt>
              <c:pt idx="1317">
                <c:v>-6.895383166001253</c:v>
              </c:pt>
              <c:pt idx="1318">
                <c:v>-6.895857866410511</c:v>
              </c:pt>
              <c:pt idx="1319">
                <c:v>-6.900758017545085</c:v>
              </c:pt>
              <c:pt idx="1320">
                <c:v>-6.905609238995846</c:v>
              </c:pt>
              <c:pt idx="1321">
                <c:v>-6.904795766878181</c:v>
              </c:pt>
              <c:pt idx="1322">
                <c:v>-6.906445244982005</c:v>
              </c:pt>
              <c:pt idx="1323">
                <c:v>-6.905721079585393</c:v>
              </c:pt>
              <c:pt idx="1324">
                <c:v>-6.901467024744737</c:v>
              </c:pt>
              <c:pt idx="1325">
                <c:v>-6.899605328081403</c:v>
              </c:pt>
              <c:pt idx="1326">
                <c:v>-6.901117564346159</c:v>
              </c:pt>
              <c:pt idx="1327">
                <c:v>-6.9013666558484275</c:v>
              </c:pt>
              <c:pt idx="1328">
                <c:v>-6.901809838252641</c:v>
              </c:pt>
              <c:pt idx="1329">
                <c:v>-6.906431240000324</c:v>
              </c:pt>
              <c:pt idx="1330">
                <c:v>-6.912697847806766</c:v>
              </c:pt>
              <c:pt idx="1331">
                <c:v>-6.917958232515036</c:v>
              </c:pt>
              <c:pt idx="1332">
                <c:v>-6.920626982902525</c:v>
              </c:pt>
              <c:pt idx="1333">
                <c:v>-6.9232030492213505</c:v>
              </c:pt>
              <c:pt idx="1334">
                <c:v>-6.925395640422181</c:v>
              </c:pt>
              <c:pt idx="1335">
                <c:v>-6.925282273864149</c:v>
              </c:pt>
              <c:pt idx="1336">
                <c:v>-6.922977487051336</c:v>
              </c:pt>
              <c:pt idx="1337">
                <c:v>-6.9230320478020815</c:v>
              </c:pt>
              <c:pt idx="1338">
                <c:v>-6.923064787542996</c:v>
              </c:pt>
              <c:pt idx="1339">
                <c:v>-6.920699339388602</c:v>
              </c:pt>
              <c:pt idx="1340">
                <c:v>-6.914591675055311</c:v>
              </c:pt>
              <c:pt idx="1341">
                <c:v>-6.908565197040681</c:v>
              </c:pt>
              <c:pt idx="1342">
                <c:v>-6.903921152889394</c:v>
              </c:pt>
              <c:pt idx="1343">
                <c:v>-6.89894408642471</c:v>
              </c:pt>
              <c:pt idx="1344">
                <c:v>-6.893143038047482</c:v>
              </c:pt>
              <c:pt idx="1345">
                <c:v>-6.895861283401914</c:v>
              </c:pt>
              <c:pt idx="1346">
                <c:v>-6.89862072027303</c:v>
              </c:pt>
              <c:pt idx="1347">
                <c:v>-6.898338831400943</c:v>
              </c:pt>
              <c:pt idx="1348">
                <c:v>-6.894016606987013</c:v>
              </c:pt>
              <c:pt idx="1349">
                <c:v>-6.8909177839122675</c:v>
              </c:pt>
              <c:pt idx="1350">
                <c:v>-6.892210227271878</c:v>
              </c:pt>
              <c:pt idx="1351">
                <c:v>-6.890992113537021</c:v>
              </c:pt>
              <c:pt idx="1352">
                <c:v>-6.888851789403025</c:v>
              </c:pt>
              <c:pt idx="1353">
                <c:v>-6.884349555036913</c:v>
              </c:pt>
              <c:pt idx="1354">
                <c:v>-6.88290113027118</c:v>
              </c:pt>
              <c:pt idx="1355">
                <c:v>-6.882380745144379</c:v>
              </c:pt>
              <c:pt idx="1356">
                <c:v>-6.885572512257946</c:v>
              </c:pt>
              <c:pt idx="1357">
                <c:v>-6.886227058188001</c:v>
              </c:pt>
              <c:pt idx="1358">
                <c:v>-6.885262281647388</c:v>
              </c:pt>
              <c:pt idx="1359">
                <c:v>-6.8829940033640336</c:v>
              </c:pt>
              <c:pt idx="1360">
                <c:v>-6.878285898701222</c:v>
              </c:pt>
              <c:pt idx="1361">
                <c:v>-6.8745577737602535</c:v>
              </c:pt>
              <c:pt idx="1362">
                <c:v>-6.875055834744606</c:v>
              </c:pt>
              <c:pt idx="1363">
                <c:v>-6.875564250414434</c:v>
              </c:pt>
              <c:pt idx="1364">
                <c:v>-6.875743641535407</c:v>
              </c:pt>
              <c:pt idx="1365">
                <c:v>-6.878390918866479</c:v>
              </c:pt>
              <c:pt idx="1366">
                <c:v>-6.88380084434047</c:v>
              </c:pt>
              <c:pt idx="1367">
                <c:v>-6.887237528246884</c:v>
              </c:pt>
              <c:pt idx="1368">
                <c:v>-6.890542951063088</c:v>
              </c:pt>
              <c:pt idx="1369">
                <c:v>-6.89668898681618</c:v>
              </c:pt>
              <c:pt idx="1370">
                <c:v>-6.900060516438326</c:v>
              </c:pt>
              <c:pt idx="1371">
                <c:v>-6.899477822965805</c:v>
              </c:pt>
              <c:pt idx="1372">
                <c:v>-6.896117634408627</c:v>
              </c:pt>
              <c:pt idx="1373">
                <c:v>-6.894721500742004</c:v>
              </c:pt>
              <c:pt idx="1374">
                <c:v>-6.895803198204042</c:v>
              </c:pt>
              <c:pt idx="1375">
                <c:v>-6.895874951636381</c:v>
              </c:pt>
              <c:pt idx="1376">
                <c:v>-6.8948851179040185</c:v>
              </c:pt>
              <c:pt idx="1377">
                <c:v>-6.8948339809189285</c:v>
              </c:pt>
              <c:pt idx="1378">
                <c:v>-6.894793075665707</c:v>
              </c:pt>
              <c:pt idx="1379">
                <c:v>-6.892555981560778</c:v>
              </c:pt>
              <c:pt idx="1380">
                <c:v>-6.887133696151999</c:v>
              </c:pt>
              <c:pt idx="1381">
                <c:v>-6.8842863348381655</c:v>
              </c:pt>
              <c:pt idx="1382">
                <c:v>-6.889679703159703</c:v>
              </c:pt>
              <c:pt idx="1383">
                <c:v>-6.8923423949400275</c:v>
              </c:pt>
              <c:pt idx="1384">
                <c:v>-6.8937070878243425</c:v>
              </c:pt>
              <c:pt idx="1385">
                <c:v>-6.894224210429578</c:v>
              </c:pt>
              <c:pt idx="1386">
                <c:v>-6.896230476806327</c:v>
              </c:pt>
              <c:pt idx="1387">
                <c:v>-6.897052031994626</c:v>
              </c:pt>
              <c:pt idx="1388">
                <c:v>-6.894820345406431</c:v>
              </c:pt>
              <c:pt idx="1389">
                <c:v>-6.894275275662027</c:v>
              </c:pt>
              <c:pt idx="1390">
                <c:v>-6.888149637199007</c:v>
              </c:pt>
              <c:pt idx="1391">
                <c:v>-6.886942843836448</c:v>
              </c:pt>
              <c:pt idx="1392">
                <c:v>-6.887743646291279</c:v>
              </c:pt>
              <c:pt idx="1393">
                <c:v>-6.894547725021685</c:v>
              </c:pt>
              <c:pt idx="1394">
                <c:v>-6.897254235859788</c:v>
              </c:pt>
              <c:pt idx="1395">
                <c:v>-6.8972233851165585</c:v>
              </c:pt>
              <c:pt idx="1396">
                <c:v>-6.8947487659887035</c:v>
              </c:pt>
              <c:pt idx="1397">
                <c:v>-6.8921356888918766</c:v>
              </c:pt>
              <c:pt idx="1398">
                <c:v>-6.891857976672577</c:v>
              </c:pt>
              <c:pt idx="1399">
                <c:v>-6.892498336726961</c:v>
              </c:pt>
              <c:pt idx="1400">
                <c:v>-6.894275275662027</c:v>
              </c:pt>
              <c:pt idx="1401">
                <c:v>-6.897165117469136</c:v>
              </c:pt>
              <c:pt idx="1402">
                <c:v>-6.903799334571604</c:v>
              </c:pt>
              <c:pt idx="1403">
                <c:v>-6.9079358534269995</c:v>
              </c:pt>
              <c:pt idx="1404">
                <c:v>-6.910699083902759</c:v>
              </c:pt>
              <c:pt idx="1405">
                <c:v>-6.914470393638632</c:v>
              </c:pt>
              <c:pt idx="1406">
                <c:v>-6.921949390070031</c:v>
              </c:pt>
              <c:pt idx="1407">
                <c:v>-6.924431141958713</c:v>
              </c:pt>
              <c:pt idx="1408">
                <c:v>-6.9247816208884645</c:v>
              </c:pt>
              <c:pt idx="1409">
                <c:v>-6.9257652013875335</c:v>
              </c:pt>
              <c:pt idx="1410">
                <c:v>-6.928865769820871</c:v>
              </c:pt>
              <c:pt idx="1411">
                <c:v>-6.928232101996508</c:v>
              </c:pt>
              <c:pt idx="1412">
                <c:v>-6.925516353478728</c:v>
              </c:pt>
              <c:pt idx="1413">
                <c:v>-6.923669096882869</c:v>
              </c:pt>
              <c:pt idx="1414">
                <c:v>-6.923359556329658</c:v>
              </c:pt>
              <c:pt idx="1415">
                <c:v>-6.920840469219357</c:v>
              </c:pt>
              <c:pt idx="1416">
                <c:v>-6.916185745966276</c:v>
              </c:pt>
              <c:pt idx="1417">
                <c:v>-6.912854167247634</c:v>
              </c:pt>
              <c:pt idx="1418">
                <c:v>-6.913725612709841</c:v>
              </c:pt>
              <c:pt idx="1419">
                <c:v>-6.916239460050163</c:v>
              </c:pt>
              <c:pt idx="1420">
                <c:v>-6.913298563789624</c:v>
              </c:pt>
              <c:pt idx="1421">
                <c:v>-6.913522712112578</c:v>
              </c:pt>
              <c:pt idx="1422">
                <c:v>-6.913811072907927</c:v>
              </c:pt>
              <c:pt idx="1423">
                <c:v>-6.915105713347739</c:v>
              </c:pt>
              <c:pt idx="1424">
                <c:v>-6.913757658313436</c:v>
              </c:pt>
              <c:pt idx="1425">
                <c:v>-6.911934822309796</c:v>
              </c:pt>
              <c:pt idx="1426">
                <c:v>-6.909456274570175</c:v>
              </c:pt>
              <c:pt idx="1427">
                <c:v>-6.901903379828851</c:v>
              </c:pt>
              <c:pt idx="1428">
                <c:v>-6.897789330579506</c:v>
              </c:pt>
              <c:pt idx="1429">
                <c:v>-6.900747650418534</c:v>
              </c:pt>
              <c:pt idx="1430">
                <c:v>-6.908424482447163</c:v>
              </c:pt>
              <c:pt idx="1431">
                <c:v>-6.906981274831326</c:v>
              </c:pt>
              <c:pt idx="1432">
                <c:v>-6.90368798771796</c:v>
              </c:pt>
              <c:pt idx="1433">
                <c:v>-6.899381357485286</c:v>
              </c:pt>
              <c:pt idx="1434">
                <c:v>-6.894156132791745</c:v>
              </c:pt>
              <c:pt idx="1435">
                <c:v>-6.888388040076623</c:v>
              </c:pt>
              <c:pt idx="1436">
                <c:v>-6.8837476728845335</c:v>
              </c:pt>
              <c:pt idx="1437">
                <c:v>-6.881493882538015</c:v>
              </c:pt>
              <c:pt idx="1438">
                <c:v>-6.883734381037655</c:v>
              </c:pt>
              <c:pt idx="1439">
                <c:v>-6.886859163132919</c:v>
              </c:pt>
              <c:pt idx="1440">
                <c:v>-6.880955369138927</c:v>
              </c:pt>
              <c:pt idx="1441">
                <c:v>-6.887200681758743</c:v>
              </c:pt>
              <c:pt idx="1442">
                <c:v>-6.892997048148542</c:v>
              </c:pt>
              <c:pt idx="1443">
                <c:v>-6.896213377588579</c:v>
              </c:pt>
              <c:pt idx="1444">
                <c:v>-6.896942401466767</c:v>
              </c:pt>
              <c:pt idx="1445">
                <c:v>-6.897696670839913</c:v>
              </c:pt>
              <c:pt idx="1446">
                <c:v>-6.900709639738331</c:v>
              </c:pt>
              <c:pt idx="1447">
                <c:v>-6.902499747768314</c:v>
              </c:pt>
              <c:pt idx="1448">
                <c:v>-6.900074317475306</c:v>
              </c:pt>
              <c:pt idx="1449">
                <c:v>-6.89935379985452</c:v>
              </c:pt>
              <c:pt idx="1450">
                <c:v>-6.899484714177247</c:v>
              </c:pt>
              <c:pt idx="1451">
                <c:v>-6.896966380780089</c:v>
              </c:pt>
              <c:pt idx="1452">
                <c:v>-6.891191514904962</c:v>
              </c:pt>
              <c:pt idx="1453">
                <c:v>-6.8871002072226775</c:v>
              </c:pt>
              <c:pt idx="1454">
                <c:v>-6.883847374705148</c:v>
              </c:pt>
              <c:pt idx="1455">
                <c:v>-6.88478236136684</c:v>
              </c:pt>
              <c:pt idx="1456">
                <c:v>-6.8842597185601075</c:v>
              </c:pt>
              <c:pt idx="1457">
                <c:v>-6.884742391938776</c:v>
              </c:pt>
              <c:pt idx="1458">
                <c:v>-6.8862571375706505</c:v>
              </c:pt>
              <c:pt idx="1459">
                <c:v>-6.886133491207088</c:v>
              </c:pt>
              <c:pt idx="1460">
                <c:v>-6.88430297084034</c:v>
              </c:pt>
              <c:pt idx="1461">
                <c:v>-6.8830437649775975</c:v>
              </c:pt>
              <c:pt idx="1462">
                <c:v>-6.883628060905073</c:v>
              </c:pt>
              <c:pt idx="1463">
                <c:v>-6.8796399785969005</c:v>
              </c:pt>
              <c:pt idx="1464">
                <c:v>-6.873122131164733</c:v>
              </c:pt>
              <c:pt idx="1465">
                <c:v>-6.870587268369065</c:v>
              </c:pt>
              <c:pt idx="1466">
                <c:v>-6.876373728169448</c:v>
              </c:pt>
              <c:pt idx="1467">
                <c:v>-6.8797420342369</c:v>
              </c:pt>
              <c:pt idx="1468">
                <c:v>-6.878118575285475</c:v>
              </c:pt>
              <c:pt idx="1469">
                <c:v>-6.878807968226526</c:v>
              </c:pt>
              <c:pt idx="1470">
                <c:v>-6.880206525642996</c:v>
              </c:pt>
              <c:pt idx="1471">
                <c:v>-6.878525513077883</c:v>
              </c:pt>
              <c:pt idx="1472">
                <c:v>-6.877394251164768</c:v>
              </c:pt>
              <c:pt idx="1473">
                <c:v>-6.878949264719106</c:v>
              </c:pt>
              <c:pt idx="1474">
                <c:v>-6.882297938790685</c:v>
              </c:pt>
              <c:pt idx="1475">
                <c:v>-6.885375673592378</c:v>
              </c:pt>
              <c:pt idx="1476">
                <c:v>-6.88831751291888</c:v>
              </c:pt>
              <c:pt idx="1477">
                <c:v>-6.89314982946985</c:v>
              </c:pt>
              <c:pt idx="1478">
                <c:v>-6.9009723269195336</c:v>
              </c:pt>
              <c:pt idx="1479">
                <c:v>-6.908062352083572</c:v>
              </c:pt>
              <c:pt idx="1480">
                <c:v>-6.909780756595544</c:v>
              </c:pt>
              <c:pt idx="1481">
                <c:v>-6.910451650850314</c:v>
              </c:pt>
              <c:pt idx="1482">
                <c:v>-6.911984466906999</c:v>
              </c:pt>
              <c:pt idx="1483">
                <c:v>-6.912002198495674</c:v>
              </c:pt>
              <c:pt idx="1484">
                <c:v>-6.909879560134408</c:v>
              </c:pt>
              <c:pt idx="1485">
                <c:v>-6.90871651609597</c:v>
              </c:pt>
              <c:pt idx="1486">
                <c:v>-6.90926240647746</c:v>
              </c:pt>
              <c:pt idx="1487">
                <c:v>-6.907539027371509</c:v>
              </c:pt>
              <c:pt idx="1488">
                <c:v>-6.902680206387056</c:v>
              </c:pt>
              <c:pt idx="1489">
                <c:v>-6.899753556749806</c:v>
              </c:pt>
              <c:pt idx="1490">
                <c:v>-6.897775601963151</c:v>
              </c:pt>
              <c:pt idx="1491">
                <c:v>-6.895117014452673</c:v>
              </c:pt>
              <c:pt idx="1492">
                <c:v>-6.897086297210779</c:v>
              </c:pt>
              <c:pt idx="1493">
                <c:v>-6.8994192520830095</c:v>
              </c:pt>
              <c:pt idx="1494">
                <c:v>-6.904119615887404</c:v>
              </c:pt>
              <c:pt idx="1495">
                <c:v>-6.90299271592195</c:v>
              </c:pt>
              <c:pt idx="1496">
                <c:v>-6.900150231019134</c:v>
              </c:pt>
              <c:pt idx="1497">
                <c:v>-6.8984281909914</c:v>
              </c:pt>
              <c:pt idx="1498">
                <c:v>-6.8980124814417</c:v>
              </c:pt>
              <c:pt idx="1499">
                <c:v>-6.89823231129851</c:v>
              </c:pt>
            </c:numLit>
          </c:yVal>
        </c:ser>
        <c:ser>
          <c:idx val="2"/>
          <c:order val="2"/>
          <c:tx>
            <c:v>Uy</c:v>
          </c:tx>
          <c:spPr>
            <a:ln xmlns:a="http://schemas.openxmlformats.org/drawingml/2006/main" w="16193">
              <a:solidFill>
                <a:srgbClr val="7CA8FF"/>
              </a:solidFill>
            </a:ln>
          </c:spPr>
          <c:marker>
            <c:symbol val="none"/>
          </c:marker>
          <c:xVal>
            <c:numLit>
              <c:formatCode>General</c:formatCode>
              <c:ptCount val="1500"/>
              <c:pt idx="0">
                <c:v>501</c:v>
              </c:pt>
              <c:pt idx="1">
                <c:v>502</c:v>
              </c:pt>
              <c:pt idx="2">
                <c:v>503</c:v>
              </c:pt>
              <c:pt idx="3">
                <c:v>504</c:v>
              </c:pt>
              <c:pt idx="4">
                <c:v>505</c:v>
              </c:pt>
              <c:pt idx="5">
                <c:v>506</c:v>
              </c:pt>
              <c:pt idx="6">
                <c:v>507</c:v>
              </c:pt>
              <c:pt idx="7">
                <c:v>508</c:v>
              </c:pt>
              <c:pt idx="8">
                <c:v>509</c:v>
              </c:pt>
              <c:pt idx="9">
                <c:v>510</c:v>
              </c:pt>
              <c:pt idx="10">
                <c:v>511</c:v>
              </c:pt>
              <c:pt idx="11">
                <c:v>512</c:v>
              </c:pt>
              <c:pt idx="12">
                <c:v>513</c:v>
              </c:pt>
              <c:pt idx="13">
                <c:v>514</c:v>
              </c:pt>
              <c:pt idx="14">
                <c:v>515</c:v>
              </c:pt>
              <c:pt idx="15">
                <c:v>516</c:v>
              </c:pt>
              <c:pt idx="16">
                <c:v>517</c:v>
              </c:pt>
              <c:pt idx="17">
                <c:v>518</c:v>
              </c:pt>
              <c:pt idx="18">
                <c:v>519</c:v>
              </c:pt>
              <c:pt idx="19">
                <c:v>520</c:v>
              </c:pt>
              <c:pt idx="20">
                <c:v>521</c:v>
              </c:pt>
              <c:pt idx="21">
                <c:v>522</c:v>
              </c:pt>
              <c:pt idx="22">
                <c:v>523</c:v>
              </c:pt>
              <c:pt idx="23">
                <c:v>524</c:v>
              </c:pt>
              <c:pt idx="24">
                <c:v>525</c:v>
              </c:pt>
              <c:pt idx="25">
                <c:v>526</c:v>
              </c:pt>
              <c:pt idx="26">
                <c:v>527</c:v>
              </c:pt>
              <c:pt idx="27">
                <c:v>528</c:v>
              </c:pt>
              <c:pt idx="28">
                <c:v>529</c:v>
              </c:pt>
              <c:pt idx="29">
                <c:v>530</c:v>
              </c:pt>
              <c:pt idx="30">
                <c:v>531</c:v>
              </c:pt>
              <c:pt idx="31">
                <c:v>532</c:v>
              </c:pt>
              <c:pt idx="32">
                <c:v>533</c:v>
              </c:pt>
              <c:pt idx="33">
                <c:v>534</c:v>
              </c:pt>
              <c:pt idx="34">
                <c:v>535</c:v>
              </c:pt>
              <c:pt idx="35">
                <c:v>536</c:v>
              </c:pt>
              <c:pt idx="36">
                <c:v>537</c:v>
              </c:pt>
              <c:pt idx="37">
                <c:v>538</c:v>
              </c:pt>
              <c:pt idx="38">
                <c:v>539</c:v>
              </c:pt>
              <c:pt idx="39">
                <c:v>540</c:v>
              </c:pt>
              <c:pt idx="40">
                <c:v>541</c:v>
              </c:pt>
              <c:pt idx="41">
                <c:v>542</c:v>
              </c:pt>
              <c:pt idx="42">
                <c:v>543</c:v>
              </c:pt>
              <c:pt idx="43">
                <c:v>544</c:v>
              </c:pt>
              <c:pt idx="44">
                <c:v>545</c:v>
              </c:pt>
              <c:pt idx="45">
                <c:v>546</c:v>
              </c:pt>
              <c:pt idx="46">
                <c:v>547</c:v>
              </c:pt>
              <c:pt idx="47">
                <c:v>548</c:v>
              </c:pt>
              <c:pt idx="48">
                <c:v>549</c:v>
              </c:pt>
              <c:pt idx="49">
                <c:v>550</c:v>
              </c:pt>
              <c:pt idx="50">
                <c:v>551</c:v>
              </c:pt>
              <c:pt idx="51">
                <c:v>552</c:v>
              </c:pt>
              <c:pt idx="52">
                <c:v>553</c:v>
              </c:pt>
              <c:pt idx="53">
                <c:v>554</c:v>
              </c:pt>
              <c:pt idx="54">
                <c:v>555</c:v>
              </c:pt>
              <c:pt idx="55">
                <c:v>556</c:v>
              </c:pt>
              <c:pt idx="56">
                <c:v>557</c:v>
              </c:pt>
              <c:pt idx="57">
                <c:v>558</c:v>
              </c:pt>
              <c:pt idx="58">
                <c:v>559</c:v>
              </c:pt>
              <c:pt idx="59">
                <c:v>560</c:v>
              </c:pt>
              <c:pt idx="60">
                <c:v>561</c:v>
              </c:pt>
              <c:pt idx="61">
                <c:v>562</c:v>
              </c:pt>
              <c:pt idx="62">
                <c:v>563</c:v>
              </c:pt>
              <c:pt idx="63">
                <c:v>564</c:v>
              </c:pt>
              <c:pt idx="64">
                <c:v>565</c:v>
              </c:pt>
              <c:pt idx="65">
                <c:v>566</c:v>
              </c:pt>
              <c:pt idx="66">
                <c:v>567</c:v>
              </c:pt>
              <c:pt idx="67">
                <c:v>568</c:v>
              </c:pt>
              <c:pt idx="68">
                <c:v>569</c:v>
              </c:pt>
              <c:pt idx="69">
                <c:v>570</c:v>
              </c:pt>
              <c:pt idx="70">
                <c:v>571</c:v>
              </c:pt>
              <c:pt idx="71">
                <c:v>572</c:v>
              </c:pt>
              <c:pt idx="72">
                <c:v>573</c:v>
              </c:pt>
              <c:pt idx="73">
                <c:v>574</c:v>
              </c:pt>
              <c:pt idx="74">
                <c:v>575</c:v>
              </c:pt>
              <c:pt idx="75">
                <c:v>576</c:v>
              </c:pt>
              <c:pt idx="76">
                <c:v>577</c:v>
              </c:pt>
              <c:pt idx="77">
                <c:v>578</c:v>
              </c:pt>
              <c:pt idx="78">
                <c:v>579</c:v>
              </c:pt>
              <c:pt idx="79">
                <c:v>580</c:v>
              </c:pt>
              <c:pt idx="80">
                <c:v>581</c:v>
              </c:pt>
              <c:pt idx="81">
                <c:v>582</c:v>
              </c:pt>
              <c:pt idx="82">
                <c:v>583</c:v>
              </c:pt>
              <c:pt idx="83">
                <c:v>584</c:v>
              </c:pt>
              <c:pt idx="84">
                <c:v>585</c:v>
              </c:pt>
              <c:pt idx="85">
                <c:v>586</c:v>
              </c:pt>
              <c:pt idx="86">
                <c:v>587</c:v>
              </c:pt>
              <c:pt idx="87">
                <c:v>588</c:v>
              </c:pt>
              <c:pt idx="88">
                <c:v>589</c:v>
              </c:pt>
              <c:pt idx="89">
                <c:v>590</c:v>
              </c:pt>
              <c:pt idx="90">
                <c:v>591</c:v>
              </c:pt>
              <c:pt idx="91">
                <c:v>592</c:v>
              </c:pt>
              <c:pt idx="92">
                <c:v>593</c:v>
              </c:pt>
              <c:pt idx="93">
                <c:v>594</c:v>
              </c:pt>
              <c:pt idx="94">
                <c:v>595</c:v>
              </c:pt>
              <c:pt idx="95">
                <c:v>596</c:v>
              </c:pt>
              <c:pt idx="96">
                <c:v>597</c:v>
              </c:pt>
              <c:pt idx="97">
                <c:v>598</c:v>
              </c:pt>
              <c:pt idx="98">
                <c:v>599</c:v>
              </c:pt>
              <c:pt idx="99">
                <c:v>600</c:v>
              </c:pt>
              <c:pt idx="100">
                <c:v>601</c:v>
              </c:pt>
              <c:pt idx="101">
                <c:v>602</c:v>
              </c:pt>
              <c:pt idx="102">
                <c:v>603</c:v>
              </c:pt>
              <c:pt idx="103">
                <c:v>604</c:v>
              </c:pt>
              <c:pt idx="104">
                <c:v>605</c:v>
              </c:pt>
              <c:pt idx="105">
                <c:v>606</c:v>
              </c:pt>
              <c:pt idx="106">
                <c:v>607</c:v>
              </c:pt>
              <c:pt idx="107">
                <c:v>608</c:v>
              </c:pt>
              <c:pt idx="108">
                <c:v>609</c:v>
              </c:pt>
              <c:pt idx="109">
                <c:v>610</c:v>
              </c:pt>
              <c:pt idx="110">
                <c:v>611</c:v>
              </c:pt>
              <c:pt idx="111">
                <c:v>612</c:v>
              </c:pt>
              <c:pt idx="112">
                <c:v>613</c:v>
              </c:pt>
              <c:pt idx="113">
                <c:v>614</c:v>
              </c:pt>
              <c:pt idx="114">
                <c:v>615</c:v>
              </c:pt>
              <c:pt idx="115">
                <c:v>616</c:v>
              </c:pt>
              <c:pt idx="116">
                <c:v>617</c:v>
              </c:pt>
              <c:pt idx="117">
                <c:v>618</c:v>
              </c:pt>
              <c:pt idx="118">
                <c:v>619</c:v>
              </c:pt>
              <c:pt idx="119">
                <c:v>620</c:v>
              </c:pt>
              <c:pt idx="120">
                <c:v>621</c:v>
              </c:pt>
              <c:pt idx="121">
                <c:v>622</c:v>
              </c:pt>
              <c:pt idx="122">
                <c:v>623</c:v>
              </c:pt>
              <c:pt idx="123">
                <c:v>624</c:v>
              </c:pt>
              <c:pt idx="124">
                <c:v>625</c:v>
              </c:pt>
              <c:pt idx="125">
                <c:v>626</c:v>
              </c:pt>
              <c:pt idx="126">
                <c:v>627</c:v>
              </c:pt>
              <c:pt idx="127">
                <c:v>628</c:v>
              </c:pt>
              <c:pt idx="128">
                <c:v>629</c:v>
              </c:pt>
              <c:pt idx="129">
                <c:v>630</c:v>
              </c:pt>
              <c:pt idx="130">
                <c:v>631</c:v>
              </c:pt>
              <c:pt idx="131">
                <c:v>632</c:v>
              </c:pt>
              <c:pt idx="132">
                <c:v>633</c:v>
              </c:pt>
              <c:pt idx="133">
                <c:v>634</c:v>
              </c:pt>
              <c:pt idx="134">
                <c:v>635</c:v>
              </c:pt>
              <c:pt idx="135">
                <c:v>636</c:v>
              </c:pt>
              <c:pt idx="136">
                <c:v>637</c:v>
              </c:pt>
              <c:pt idx="137">
                <c:v>638</c:v>
              </c:pt>
              <c:pt idx="138">
                <c:v>639</c:v>
              </c:pt>
              <c:pt idx="139">
                <c:v>640</c:v>
              </c:pt>
              <c:pt idx="140">
                <c:v>641</c:v>
              </c:pt>
              <c:pt idx="141">
                <c:v>642</c:v>
              </c:pt>
              <c:pt idx="142">
                <c:v>643</c:v>
              </c:pt>
              <c:pt idx="143">
                <c:v>644</c:v>
              </c:pt>
              <c:pt idx="144">
                <c:v>645</c:v>
              </c:pt>
              <c:pt idx="145">
                <c:v>646</c:v>
              </c:pt>
              <c:pt idx="146">
                <c:v>647</c:v>
              </c:pt>
              <c:pt idx="147">
                <c:v>648</c:v>
              </c:pt>
              <c:pt idx="148">
                <c:v>649</c:v>
              </c:pt>
              <c:pt idx="149">
                <c:v>650</c:v>
              </c:pt>
              <c:pt idx="150">
                <c:v>651</c:v>
              </c:pt>
              <c:pt idx="151">
                <c:v>652</c:v>
              </c:pt>
              <c:pt idx="152">
                <c:v>653</c:v>
              </c:pt>
              <c:pt idx="153">
                <c:v>654</c:v>
              </c:pt>
              <c:pt idx="154">
                <c:v>655</c:v>
              </c:pt>
              <c:pt idx="155">
                <c:v>656</c:v>
              </c:pt>
              <c:pt idx="156">
                <c:v>657</c:v>
              </c:pt>
              <c:pt idx="157">
                <c:v>658</c:v>
              </c:pt>
              <c:pt idx="158">
                <c:v>659</c:v>
              </c:pt>
              <c:pt idx="159">
                <c:v>660</c:v>
              </c:pt>
              <c:pt idx="160">
                <c:v>661</c:v>
              </c:pt>
              <c:pt idx="161">
                <c:v>662</c:v>
              </c:pt>
              <c:pt idx="162">
                <c:v>663</c:v>
              </c:pt>
              <c:pt idx="163">
                <c:v>664</c:v>
              </c:pt>
              <c:pt idx="164">
                <c:v>665</c:v>
              </c:pt>
              <c:pt idx="165">
                <c:v>666</c:v>
              </c:pt>
              <c:pt idx="166">
                <c:v>667</c:v>
              </c:pt>
              <c:pt idx="167">
                <c:v>668</c:v>
              </c:pt>
              <c:pt idx="168">
                <c:v>669</c:v>
              </c:pt>
              <c:pt idx="169">
                <c:v>670</c:v>
              </c:pt>
              <c:pt idx="170">
                <c:v>671</c:v>
              </c:pt>
              <c:pt idx="171">
                <c:v>672</c:v>
              </c:pt>
              <c:pt idx="172">
                <c:v>673</c:v>
              </c:pt>
              <c:pt idx="173">
                <c:v>674</c:v>
              </c:pt>
              <c:pt idx="174">
                <c:v>675</c:v>
              </c:pt>
              <c:pt idx="175">
                <c:v>676</c:v>
              </c:pt>
              <c:pt idx="176">
                <c:v>677</c:v>
              </c:pt>
              <c:pt idx="177">
                <c:v>678</c:v>
              </c:pt>
              <c:pt idx="178">
                <c:v>679</c:v>
              </c:pt>
              <c:pt idx="179">
                <c:v>680</c:v>
              </c:pt>
              <c:pt idx="180">
                <c:v>681</c:v>
              </c:pt>
              <c:pt idx="181">
                <c:v>682</c:v>
              </c:pt>
              <c:pt idx="182">
                <c:v>683</c:v>
              </c:pt>
              <c:pt idx="183">
                <c:v>684</c:v>
              </c:pt>
              <c:pt idx="184">
                <c:v>685</c:v>
              </c:pt>
              <c:pt idx="185">
                <c:v>686</c:v>
              </c:pt>
              <c:pt idx="186">
                <c:v>687</c:v>
              </c:pt>
              <c:pt idx="187">
                <c:v>688</c:v>
              </c:pt>
              <c:pt idx="188">
                <c:v>689</c:v>
              </c:pt>
              <c:pt idx="189">
                <c:v>690</c:v>
              </c:pt>
              <c:pt idx="190">
                <c:v>691</c:v>
              </c:pt>
              <c:pt idx="191">
                <c:v>692</c:v>
              </c:pt>
              <c:pt idx="192">
                <c:v>693</c:v>
              </c:pt>
              <c:pt idx="193">
                <c:v>694</c:v>
              </c:pt>
              <c:pt idx="194">
                <c:v>695</c:v>
              </c:pt>
              <c:pt idx="195">
                <c:v>696</c:v>
              </c:pt>
              <c:pt idx="196">
                <c:v>697</c:v>
              </c:pt>
              <c:pt idx="197">
                <c:v>698</c:v>
              </c:pt>
              <c:pt idx="198">
                <c:v>699</c:v>
              </c:pt>
              <c:pt idx="199">
                <c:v>700</c:v>
              </c:pt>
              <c:pt idx="200">
                <c:v>701</c:v>
              </c:pt>
              <c:pt idx="201">
                <c:v>702</c:v>
              </c:pt>
              <c:pt idx="202">
                <c:v>703</c:v>
              </c:pt>
              <c:pt idx="203">
                <c:v>704</c:v>
              </c:pt>
              <c:pt idx="204">
                <c:v>705</c:v>
              </c:pt>
              <c:pt idx="205">
                <c:v>706</c:v>
              </c:pt>
              <c:pt idx="206">
                <c:v>707</c:v>
              </c:pt>
              <c:pt idx="207">
                <c:v>708</c:v>
              </c:pt>
              <c:pt idx="208">
                <c:v>709</c:v>
              </c:pt>
              <c:pt idx="209">
                <c:v>710</c:v>
              </c:pt>
              <c:pt idx="210">
                <c:v>711</c:v>
              </c:pt>
              <c:pt idx="211">
                <c:v>712</c:v>
              </c:pt>
              <c:pt idx="212">
                <c:v>713</c:v>
              </c:pt>
              <c:pt idx="213">
                <c:v>714</c:v>
              </c:pt>
              <c:pt idx="214">
                <c:v>715</c:v>
              </c:pt>
              <c:pt idx="215">
                <c:v>716</c:v>
              </c:pt>
              <c:pt idx="216">
                <c:v>717</c:v>
              </c:pt>
              <c:pt idx="217">
                <c:v>718</c:v>
              </c:pt>
              <c:pt idx="218">
                <c:v>719</c:v>
              </c:pt>
              <c:pt idx="219">
                <c:v>720</c:v>
              </c:pt>
              <c:pt idx="220">
                <c:v>721</c:v>
              </c:pt>
              <c:pt idx="221">
                <c:v>722</c:v>
              </c:pt>
              <c:pt idx="222">
                <c:v>723</c:v>
              </c:pt>
              <c:pt idx="223">
                <c:v>724</c:v>
              </c:pt>
              <c:pt idx="224">
                <c:v>725</c:v>
              </c:pt>
              <c:pt idx="225">
                <c:v>726</c:v>
              </c:pt>
              <c:pt idx="226">
                <c:v>727</c:v>
              </c:pt>
              <c:pt idx="227">
                <c:v>728</c:v>
              </c:pt>
              <c:pt idx="228">
                <c:v>729</c:v>
              </c:pt>
              <c:pt idx="229">
                <c:v>730</c:v>
              </c:pt>
              <c:pt idx="230">
                <c:v>731</c:v>
              </c:pt>
              <c:pt idx="231">
                <c:v>732</c:v>
              </c:pt>
              <c:pt idx="232">
                <c:v>733</c:v>
              </c:pt>
              <c:pt idx="233">
                <c:v>734</c:v>
              </c:pt>
              <c:pt idx="234">
                <c:v>735</c:v>
              </c:pt>
              <c:pt idx="235">
                <c:v>736</c:v>
              </c:pt>
              <c:pt idx="236">
                <c:v>737</c:v>
              </c:pt>
              <c:pt idx="237">
                <c:v>738</c:v>
              </c:pt>
              <c:pt idx="238">
                <c:v>739</c:v>
              </c:pt>
              <c:pt idx="239">
                <c:v>740</c:v>
              </c:pt>
              <c:pt idx="240">
                <c:v>741</c:v>
              </c:pt>
              <c:pt idx="241">
                <c:v>742</c:v>
              </c:pt>
              <c:pt idx="242">
                <c:v>743</c:v>
              </c:pt>
              <c:pt idx="243">
                <c:v>744</c:v>
              </c:pt>
              <c:pt idx="244">
                <c:v>745</c:v>
              </c:pt>
              <c:pt idx="245">
                <c:v>746</c:v>
              </c:pt>
              <c:pt idx="246">
                <c:v>747</c:v>
              </c:pt>
              <c:pt idx="247">
                <c:v>748</c:v>
              </c:pt>
              <c:pt idx="248">
                <c:v>749</c:v>
              </c:pt>
              <c:pt idx="249">
                <c:v>750</c:v>
              </c:pt>
              <c:pt idx="250">
                <c:v>751</c:v>
              </c:pt>
              <c:pt idx="251">
                <c:v>752</c:v>
              </c:pt>
              <c:pt idx="252">
                <c:v>753</c:v>
              </c:pt>
              <c:pt idx="253">
                <c:v>754</c:v>
              </c:pt>
              <c:pt idx="254">
                <c:v>755</c:v>
              </c:pt>
              <c:pt idx="255">
                <c:v>756</c:v>
              </c:pt>
              <c:pt idx="256">
                <c:v>757</c:v>
              </c:pt>
              <c:pt idx="257">
                <c:v>758</c:v>
              </c:pt>
              <c:pt idx="258">
                <c:v>759</c:v>
              </c:pt>
              <c:pt idx="259">
                <c:v>760</c:v>
              </c:pt>
              <c:pt idx="260">
                <c:v>761</c:v>
              </c:pt>
              <c:pt idx="261">
                <c:v>762</c:v>
              </c:pt>
              <c:pt idx="262">
                <c:v>763</c:v>
              </c:pt>
              <c:pt idx="263">
                <c:v>764</c:v>
              </c:pt>
              <c:pt idx="264">
                <c:v>765</c:v>
              </c:pt>
              <c:pt idx="265">
                <c:v>766</c:v>
              </c:pt>
              <c:pt idx="266">
                <c:v>767</c:v>
              </c:pt>
              <c:pt idx="267">
                <c:v>768</c:v>
              </c:pt>
              <c:pt idx="268">
                <c:v>769</c:v>
              </c:pt>
              <c:pt idx="269">
                <c:v>770</c:v>
              </c:pt>
              <c:pt idx="270">
                <c:v>771</c:v>
              </c:pt>
              <c:pt idx="271">
                <c:v>772</c:v>
              </c:pt>
              <c:pt idx="272">
                <c:v>773</c:v>
              </c:pt>
              <c:pt idx="273">
                <c:v>774</c:v>
              </c:pt>
              <c:pt idx="274">
                <c:v>775</c:v>
              </c:pt>
              <c:pt idx="275">
                <c:v>776</c:v>
              </c:pt>
              <c:pt idx="276">
                <c:v>777</c:v>
              </c:pt>
              <c:pt idx="277">
                <c:v>778</c:v>
              </c:pt>
              <c:pt idx="278">
                <c:v>779</c:v>
              </c:pt>
              <c:pt idx="279">
                <c:v>780</c:v>
              </c:pt>
              <c:pt idx="280">
                <c:v>781</c:v>
              </c:pt>
              <c:pt idx="281">
                <c:v>782</c:v>
              </c:pt>
              <c:pt idx="282">
                <c:v>783</c:v>
              </c:pt>
              <c:pt idx="283">
                <c:v>784</c:v>
              </c:pt>
              <c:pt idx="284">
                <c:v>785</c:v>
              </c:pt>
              <c:pt idx="285">
                <c:v>786</c:v>
              </c:pt>
              <c:pt idx="286">
                <c:v>787</c:v>
              </c:pt>
              <c:pt idx="287">
                <c:v>788</c:v>
              </c:pt>
              <c:pt idx="288">
                <c:v>789</c:v>
              </c:pt>
              <c:pt idx="289">
                <c:v>790</c:v>
              </c:pt>
              <c:pt idx="290">
                <c:v>791</c:v>
              </c:pt>
              <c:pt idx="291">
                <c:v>792</c:v>
              </c:pt>
              <c:pt idx="292">
                <c:v>793</c:v>
              </c:pt>
              <c:pt idx="293">
                <c:v>794</c:v>
              </c:pt>
              <c:pt idx="294">
                <c:v>795</c:v>
              </c:pt>
              <c:pt idx="295">
                <c:v>796</c:v>
              </c:pt>
              <c:pt idx="296">
                <c:v>797</c:v>
              </c:pt>
              <c:pt idx="297">
                <c:v>798</c:v>
              </c:pt>
              <c:pt idx="298">
                <c:v>799</c:v>
              </c:pt>
              <c:pt idx="299">
                <c:v>800</c:v>
              </c:pt>
              <c:pt idx="300">
                <c:v>801</c:v>
              </c:pt>
              <c:pt idx="301">
                <c:v>802</c:v>
              </c:pt>
              <c:pt idx="302">
                <c:v>803</c:v>
              </c:pt>
              <c:pt idx="303">
                <c:v>804</c:v>
              </c:pt>
              <c:pt idx="304">
                <c:v>805</c:v>
              </c:pt>
              <c:pt idx="305">
                <c:v>806</c:v>
              </c:pt>
              <c:pt idx="306">
                <c:v>807</c:v>
              </c:pt>
              <c:pt idx="307">
                <c:v>808</c:v>
              </c:pt>
              <c:pt idx="308">
                <c:v>809</c:v>
              </c:pt>
              <c:pt idx="309">
                <c:v>810</c:v>
              </c:pt>
              <c:pt idx="310">
                <c:v>811</c:v>
              </c:pt>
              <c:pt idx="311">
                <c:v>812</c:v>
              </c:pt>
              <c:pt idx="312">
                <c:v>813</c:v>
              </c:pt>
              <c:pt idx="313">
                <c:v>814</c:v>
              </c:pt>
              <c:pt idx="314">
                <c:v>815</c:v>
              </c:pt>
              <c:pt idx="315">
                <c:v>816</c:v>
              </c:pt>
              <c:pt idx="316">
                <c:v>817</c:v>
              </c:pt>
              <c:pt idx="317">
                <c:v>818</c:v>
              </c:pt>
              <c:pt idx="318">
                <c:v>819</c:v>
              </c:pt>
              <c:pt idx="319">
                <c:v>820</c:v>
              </c:pt>
              <c:pt idx="320">
                <c:v>821</c:v>
              </c:pt>
              <c:pt idx="321">
                <c:v>822</c:v>
              </c:pt>
              <c:pt idx="322">
                <c:v>823</c:v>
              </c:pt>
              <c:pt idx="323">
                <c:v>824</c:v>
              </c:pt>
              <c:pt idx="324">
                <c:v>825</c:v>
              </c:pt>
              <c:pt idx="325">
                <c:v>826</c:v>
              </c:pt>
              <c:pt idx="326">
                <c:v>827</c:v>
              </c:pt>
              <c:pt idx="327">
                <c:v>828</c:v>
              </c:pt>
              <c:pt idx="328">
                <c:v>829</c:v>
              </c:pt>
              <c:pt idx="329">
                <c:v>830</c:v>
              </c:pt>
              <c:pt idx="330">
                <c:v>831</c:v>
              </c:pt>
              <c:pt idx="331">
                <c:v>832</c:v>
              </c:pt>
              <c:pt idx="332">
                <c:v>833</c:v>
              </c:pt>
              <c:pt idx="333">
                <c:v>834</c:v>
              </c:pt>
              <c:pt idx="334">
                <c:v>835</c:v>
              </c:pt>
              <c:pt idx="335">
                <c:v>836</c:v>
              </c:pt>
              <c:pt idx="336">
                <c:v>837</c:v>
              </c:pt>
              <c:pt idx="337">
                <c:v>838</c:v>
              </c:pt>
              <c:pt idx="338">
                <c:v>839</c:v>
              </c:pt>
              <c:pt idx="339">
                <c:v>840</c:v>
              </c:pt>
              <c:pt idx="340">
                <c:v>841</c:v>
              </c:pt>
              <c:pt idx="341">
                <c:v>842</c:v>
              </c:pt>
              <c:pt idx="342">
                <c:v>843</c:v>
              </c:pt>
              <c:pt idx="343">
                <c:v>844</c:v>
              </c:pt>
              <c:pt idx="344">
                <c:v>845</c:v>
              </c:pt>
              <c:pt idx="345">
                <c:v>846</c:v>
              </c:pt>
              <c:pt idx="346">
                <c:v>847</c:v>
              </c:pt>
              <c:pt idx="347">
                <c:v>848</c:v>
              </c:pt>
              <c:pt idx="348">
                <c:v>849</c:v>
              </c:pt>
              <c:pt idx="349">
                <c:v>850</c:v>
              </c:pt>
              <c:pt idx="350">
                <c:v>851</c:v>
              </c:pt>
              <c:pt idx="351">
                <c:v>852</c:v>
              </c:pt>
              <c:pt idx="352">
                <c:v>853</c:v>
              </c:pt>
              <c:pt idx="353">
                <c:v>854</c:v>
              </c:pt>
              <c:pt idx="354">
                <c:v>855</c:v>
              </c:pt>
              <c:pt idx="355">
                <c:v>856</c:v>
              </c:pt>
              <c:pt idx="356">
                <c:v>857</c:v>
              </c:pt>
              <c:pt idx="357">
                <c:v>858</c:v>
              </c:pt>
              <c:pt idx="358">
                <c:v>859</c:v>
              </c:pt>
              <c:pt idx="359">
                <c:v>860</c:v>
              </c:pt>
              <c:pt idx="360">
                <c:v>861</c:v>
              </c:pt>
              <c:pt idx="361">
                <c:v>862</c:v>
              </c:pt>
              <c:pt idx="362">
                <c:v>863</c:v>
              </c:pt>
              <c:pt idx="363">
                <c:v>864</c:v>
              </c:pt>
              <c:pt idx="364">
                <c:v>865</c:v>
              </c:pt>
              <c:pt idx="365">
                <c:v>866</c:v>
              </c:pt>
              <c:pt idx="366">
                <c:v>867</c:v>
              </c:pt>
              <c:pt idx="367">
                <c:v>868</c:v>
              </c:pt>
              <c:pt idx="368">
                <c:v>869</c:v>
              </c:pt>
              <c:pt idx="369">
                <c:v>870</c:v>
              </c:pt>
              <c:pt idx="370">
                <c:v>871</c:v>
              </c:pt>
              <c:pt idx="371">
                <c:v>872</c:v>
              </c:pt>
              <c:pt idx="372">
                <c:v>873</c:v>
              </c:pt>
              <c:pt idx="373">
                <c:v>874</c:v>
              </c:pt>
              <c:pt idx="374">
                <c:v>875</c:v>
              </c:pt>
              <c:pt idx="375">
                <c:v>876</c:v>
              </c:pt>
              <c:pt idx="376">
                <c:v>877</c:v>
              </c:pt>
              <c:pt idx="377">
                <c:v>878</c:v>
              </c:pt>
              <c:pt idx="378">
                <c:v>879</c:v>
              </c:pt>
              <c:pt idx="379">
                <c:v>880</c:v>
              </c:pt>
              <c:pt idx="380">
                <c:v>881</c:v>
              </c:pt>
              <c:pt idx="381">
                <c:v>882</c:v>
              </c:pt>
              <c:pt idx="382">
                <c:v>883</c:v>
              </c:pt>
              <c:pt idx="383">
                <c:v>884</c:v>
              </c:pt>
              <c:pt idx="384">
                <c:v>885</c:v>
              </c:pt>
              <c:pt idx="385">
                <c:v>886</c:v>
              </c:pt>
              <c:pt idx="386">
                <c:v>887</c:v>
              </c:pt>
              <c:pt idx="387">
                <c:v>888</c:v>
              </c:pt>
              <c:pt idx="388">
                <c:v>889</c:v>
              </c:pt>
              <c:pt idx="389">
                <c:v>890</c:v>
              </c:pt>
              <c:pt idx="390">
                <c:v>891</c:v>
              </c:pt>
              <c:pt idx="391">
                <c:v>892</c:v>
              </c:pt>
              <c:pt idx="392">
                <c:v>893</c:v>
              </c:pt>
              <c:pt idx="393">
                <c:v>894</c:v>
              </c:pt>
              <c:pt idx="394">
                <c:v>895</c:v>
              </c:pt>
              <c:pt idx="395">
                <c:v>896</c:v>
              </c:pt>
              <c:pt idx="396">
                <c:v>897</c:v>
              </c:pt>
              <c:pt idx="397">
                <c:v>898</c:v>
              </c:pt>
              <c:pt idx="398">
                <c:v>899</c:v>
              </c:pt>
              <c:pt idx="399">
                <c:v>900</c:v>
              </c:pt>
              <c:pt idx="400">
                <c:v>901</c:v>
              </c:pt>
              <c:pt idx="401">
                <c:v>902</c:v>
              </c:pt>
              <c:pt idx="402">
                <c:v>903</c:v>
              </c:pt>
              <c:pt idx="403">
                <c:v>904</c:v>
              </c:pt>
              <c:pt idx="404">
                <c:v>905</c:v>
              </c:pt>
              <c:pt idx="405">
                <c:v>906</c:v>
              </c:pt>
              <c:pt idx="406">
                <c:v>907</c:v>
              </c:pt>
              <c:pt idx="407">
                <c:v>908</c:v>
              </c:pt>
              <c:pt idx="408">
                <c:v>909</c:v>
              </c:pt>
              <c:pt idx="409">
                <c:v>910</c:v>
              </c:pt>
              <c:pt idx="410">
                <c:v>911</c:v>
              </c:pt>
              <c:pt idx="411">
                <c:v>912</c:v>
              </c:pt>
              <c:pt idx="412">
                <c:v>913</c:v>
              </c:pt>
              <c:pt idx="413">
                <c:v>914</c:v>
              </c:pt>
              <c:pt idx="414">
                <c:v>915</c:v>
              </c:pt>
              <c:pt idx="415">
                <c:v>916</c:v>
              </c:pt>
              <c:pt idx="416">
                <c:v>917</c:v>
              </c:pt>
              <c:pt idx="417">
                <c:v>918</c:v>
              </c:pt>
              <c:pt idx="418">
                <c:v>919</c:v>
              </c:pt>
              <c:pt idx="419">
                <c:v>920</c:v>
              </c:pt>
              <c:pt idx="420">
                <c:v>921</c:v>
              </c:pt>
              <c:pt idx="421">
                <c:v>922</c:v>
              </c:pt>
              <c:pt idx="422">
                <c:v>923</c:v>
              </c:pt>
              <c:pt idx="423">
                <c:v>924</c:v>
              </c:pt>
              <c:pt idx="424">
                <c:v>925</c:v>
              </c:pt>
              <c:pt idx="425">
                <c:v>926</c:v>
              </c:pt>
              <c:pt idx="426">
                <c:v>927</c:v>
              </c:pt>
              <c:pt idx="427">
                <c:v>928</c:v>
              </c:pt>
              <c:pt idx="428">
                <c:v>929</c:v>
              </c:pt>
              <c:pt idx="429">
                <c:v>930</c:v>
              </c:pt>
              <c:pt idx="430">
                <c:v>931</c:v>
              </c:pt>
              <c:pt idx="431">
                <c:v>932</c:v>
              </c:pt>
              <c:pt idx="432">
                <c:v>933</c:v>
              </c:pt>
              <c:pt idx="433">
                <c:v>934</c:v>
              </c:pt>
              <c:pt idx="434">
                <c:v>935</c:v>
              </c:pt>
              <c:pt idx="435">
                <c:v>936</c:v>
              </c:pt>
              <c:pt idx="436">
                <c:v>937</c:v>
              </c:pt>
              <c:pt idx="437">
                <c:v>938</c:v>
              </c:pt>
              <c:pt idx="438">
                <c:v>939</c:v>
              </c:pt>
              <c:pt idx="439">
                <c:v>940</c:v>
              </c:pt>
              <c:pt idx="440">
                <c:v>941</c:v>
              </c:pt>
              <c:pt idx="441">
                <c:v>942</c:v>
              </c:pt>
              <c:pt idx="442">
                <c:v>943</c:v>
              </c:pt>
              <c:pt idx="443">
                <c:v>944</c:v>
              </c:pt>
              <c:pt idx="444">
                <c:v>945</c:v>
              </c:pt>
              <c:pt idx="445">
                <c:v>946</c:v>
              </c:pt>
              <c:pt idx="446">
                <c:v>947</c:v>
              </c:pt>
              <c:pt idx="447">
                <c:v>948</c:v>
              </c:pt>
              <c:pt idx="448">
                <c:v>949</c:v>
              </c:pt>
              <c:pt idx="449">
                <c:v>950</c:v>
              </c:pt>
              <c:pt idx="450">
                <c:v>951</c:v>
              </c:pt>
              <c:pt idx="451">
                <c:v>952</c:v>
              </c:pt>
              <c:pt idx="452">
                <c:v>953</c:v>
              </c:pt>
              <c:pt idx="453">
                <c:v>954</c:v>
              </c:pt>
              <c:pt idx="454">
                <c:v>955</c:v>
              </c:pt>
              <c:pt idx="455">
                <c:v>956</c:v>
              </c:pt>
              <c:pt idx="456">
                <c:v>957</c:v>
              </c:pt>
              <c:pt idx="457">
                <c:v>958</c:v>
              </c:pt>
              <c:pt idx="458">
                <c:v>959</c:v>
              </c:pt>
              <c:pt idx="459">
                <c:v>960</c:v>
              </c:pt>
              <c:pt idx="460">
                <c:v>961</c:v>
              </c:pt>
              <c:pt idx="461">
                <c:v>962</c:v>
              </c:pt>
              <c:pt idx="462">
                <c:v>963</c:v>
              </c:pt>
              <c:pt idx="463">
                <c:v>964</c:v>
              </c:pt>
              <c:pt idx="464">
                <c:v>965</c:v>
              </c:pt>
              <c:pt idx="465">
                <c:v>966</c:v>
              </c:pt>
              <c:pt idx="466">
                <c:v>967</c:v>
              </c:pt>
              <c:pt idx="467">
                <c:v>968</c:v>
              </c:pt>
              <c:pt idx="468">
                <c:v>969</c:v>
              </c:pt>
              <c:pt idx="469">
                <c:v>970</c:v>
              </c:pt>
              <c:pt idx="470">
                <c:v>971</c:v>
              </c:pt>
              <c:pt idx="471">
                <c:v>972</c:v>
              </c:pt>
              <c:pt idx="472">
                <c:v>973</c:v>
              </c:pt>
              <c:pt idx="473">
                <c:v>974</c:v>
              </c:pt>
              <c:pt idx="474">
                <c:v>975</c:v>
              </c:pt>
              <c:pt idx="475">
                <c:v>976</c:v>
              </c:pt>
              <c:pt idx="476">
                <c:v>977</c:v>
              </c:pt>
              <c:pt idx="477">
                <c:v>978</c:v>
              </c:pt>
              <c:pt idx="478">
                <c:v>979</c:v>
              </c:pt>
              <c:pt idx="479">
                <c:v>980</c:v>
              </c:pt>
              <c:pt idx="480">
                <c:v>981</c:v>
              </c:pt>
              <c:pt idx="481">
                <c:v>982</c:v>
              </c:pt>
              <c:pt idx="482">
                <c:v>983</c:v>
              </c:pt>
              <c:pt idx="483">
                <c:v>984</c:v>
              </c:pt>
              <c:pt idx="484">
                <c:v>985</c:v>
              </c:pt>
              <c:pt idx="485">
                <c:v>986</c:v>
              </c:pt>
              <c:pt idx="486">
                <c:v>987</c:v>
              </c:pt>
              <c:pt idx="487">
                <c:v>988</c:v>
              </c:pt>
              <c:pt idx="488">
                <c:v>989</c:v>
              </c:pt>
              <c:pt idx="489">
                <c:v>990</c:v>
              </c:pt>
              <c:pt idx="490">
                <c:v>991</c:v>
              </c:pt>
              <c:pt idx="491">
                <c:v>992</c:v>
              </c:pt>
              <c:pt idx="492">
                <c:v>993</c:v>
              </c:pt>
              <c:pt idx="493">
                <c:v>994</c:v>
              </c:pt>
              <c:pt idx="494">
                <c:v>995</c:v>
              </c:pt>
              <c:pt idx="495">
                <c:v>996</c:v>
              </c:pt>
              <c:pt idx="496">
                <c:v>997</c:v>
              </c:pt>
              <c:pt idx="497">
                <c:v>998</c:v>
              </c:pt>
              <c:pt idx="498">
                <c:v>999</c:v>
              </c:pt>
              <c:pt idx="499">
                <c:v>1000</c:v>
              </c:pt>
              <c:pt idx="500">
                <c:v>1001</c:v>
              </c:pt>
              <c:pt idx="501">
                <c:v>1002</c:v>
              </c:pt>
              <c:pt idx="502">
                <c:v>1003</c:v>
              </c:pt>
              <c:pt idx="503">
                <c:v>1004</c:v>
              </c:pt>
              <c:pt idx="504">
                <c:v>1005</c:v>
              </c:pt>
              <c:pt idx="505">
                <c:v>1006</c:v>
              </c:pt>
              <c:pt idx="506">
                <c:v>1007</c:v>
              </c:pt>
              <c:pt idx="507">
                <c:v>1008</c:v>
              </c:pt>
              <c:pt idx="508">
                <c:v>1009</c:v>
              </c:pt>
              <c:pt idx="509">
                <c:v>1010</c:v>
              </c:pt>
              <c:pt idx="510">
                <c:v>1011</c:v>
              </c:pt>
              <c:pt idx="511">
                <c:v>1012</c:v>
              </c:pt>
              <c:pt idx="512">
                <c:v>1013</c:v>
              </c:pt>
              <c:pt idx="513">
                <c:v>1014</c:v>
              </c:pt>
              <c:pt idx="514">
                <c:v>1015</c:v>
              </c:pt>
              <c:pt idx="515">
                <c:v>1016</c:v>
              </c:pt>
              <c:pt idx="516">
                <c:v>1017</c:v>
              </c:pt>
              <c:pt idx="517">
                <c:v>1018</c:v>
              </c:pt>
              <c:pt idx="518">
                <c:v>1019</c:v>
              </c:pt>
              <c:pt idx="519">
                <c:v>1020</c:v>
              </c:pt>
              <c:pt idx="520">
                <c:v>1021</c:v>
              </c:pt>
              <c:pt idx="521">
                <c:v>1022</c:v>
              </c:pt>
              <c:pt idx="522">
                <c:v>1023</c:v>
              </c:pt>
              <c:pt idx="523">
                <c:v>1024</c:v>
              </c:pt>
              <c:pt idx="524">
                <c:v>1025</c:v>
              </c:pt>
              <c:pt idx="525">
                <c:v>1026</c:v>
              </c:pt>
              <c:pt idx="526">
                <c:v>1027</c:v>
              </c:pt>
              <c:pt idx="527">
                <c:v>1028</c:v>
              </c:pt>
              <c:pt idx="528">
                <c:v>1029</c:v>
              </c:pt>
              <c:pt idx="529">
                <c:v>1030</c:v>
              </c:pt>
              <c:pt idx="530">
                <c:v>1031</c:v>
              </c:pt>
              <c:pt idx="531">
                <c:v>1032</c:v>
              </c:pt>
              <c:pt idx="532">
                <c:v>1033</c:v>
              </c:pt>
              <c:pt idx="533">
                <c:v>1034</c:v>
              </c:pt>
              <c:pt idx="534">
                <c:v>1035</c:v>
              </c:pt>
              <c:pt idx="535">
                <c:v>1036</c:v>
              </c:pt>
              <c:pt idx="536">
                <c:v>1037</c:v>
              </c:pt>
              <c:pt idx="537">
                <c:v>1038</c:v>
              </c:pt>
              <c:pt idx="538">
                <c:v>1039</c:v>
              </c:pt>
              <c:pt idx="539">
                <c:v>1040</c:v>
              </c:pt>
              <c:pt idx="540">
                <c:v>1041</c:v>
              </c:pt>
              <c:pt idx="541">
                <c:v>1042</c:v>
              </c:pt>
              <c:pt idx="542">
                <c:v>1043</c:v>
              </c:pt>
              <c:pt idx="543">
                <c:v>1044</c:v>
              </c:pt>
              <c:pt idx="544">
                <c:v>1045</c:v>
              </c:pt>
              <c:pt idx="545">
                <c:v>1046</c:v>
              </c:pt>
              <c:pt idx="546">
                <c:v>1047</c:v>
              </c:pt>
              <c:pt idx="547">
                <c:v>1048</c:v>
              </c:pt>
              <c:pt idx="548">
                <c:v>1049</c:v>
              </c:pt>
              <c:pt idx="549">
                <c:v>1050</c:v>
              </c:pt>
              <c:pt idx="550">
                <c:v>1051</c:v>
              </c:pt>
              <c:pt idx="551">
                <c:v>1052</c:v>
              </c:pt>
              <c:pt idx="552">
                <c:v>1053</c:v>
              </c:pt>
              <c:pt idx="553">
                <c:v>1054</c:v>
              </c:pt>
              <c:pt idx="554">
                <c:v>1055</c:v>
              </c:pt>
              <c:pt idx="555">
                <c:v>1056</c:v>
              </c:pt>
              <c:pt idx="556">
                <c:v>1057</c:v>
              </c:pt>
              <c:pt idx="557">
                <c:v>1058</c:v>
              </c:pt>
              <c:pt idx="558">
                <c:v>1059</c:v>
              </c:pt>
              <c:pt idx="559">
                <c:v>1060</c:v>
              </c:pt>
              <c:pt idx="560">
                <c:v>1061</c:v>
              </c:pt>
              <c:pt idx="561">
                <c:v>1062</c:v>
              </c:pt>
              <c:pt idx="562">
                <c:v>1063</c:v>
              </c:pt>
              <c:pt idx="563">
                <c:v>1064</c:v>
              </c:pt>
              <c:pt idx="564">
                <c:v>1065</c:v>
              </c:pt>
              <c:pt idx="565">
                <c:v>1066</c:v>
              </c:pt>
              <c:pt idx="566">
                <c:v>1067</c:v>
              </c:pt>
              <c:pt idx="567">
                <c:v>1068</c:v>
              </c:pt>
              <c:pt idx="568">
                <c:v>1069</c:v>
              </c:pt>
              <c:pt idx="569">
                <c:v>1070</c:v>
              </c:pt>
              <c:pt idx="570">
                <c:v>1071</c:v>
              </c:pt>
              <c:pt idx="571">
                <c:v>1072</c:v>
              </c:pt>
              <c:pt idx="572">
                <c:v>1073</c:v>
              </c:pt>
              <c:pt idx="573">
                <c:v>1074</c:v>
              </c:pt>
              <c:pt idx="574">
                <c:v>1075</c:v>
              </c:pt>
              <c:pt idx="575">
                <c:v>1076</c:v>
              </c:pt>
              <c:pt idx="576">
                <c:v>1077</c:v>
              </c:pt>
              <c:pt idx="577">
                <c:v>1078</c:v>
              </c:pt>
              <c:pt idx="578">
                <c:v>1079</c:v>
              </c:pt>
              <c:pt idx="579">
                <c:v>1080</c:v>
              </c:pt>
              <c:pt idx="580">
                <c:v>1081</c:v>
              </c:pt>
              <c:pt idx="581">
                <c:v>1082</c:v>
              </c:pt>
              <c:pt idx="582">
                <c:v>1083</c:v>
              </c:pt>
              <c:pt idx="583">
                <c:v>1084</c:v>
              </c:pt>
              <c:pt idx="584">
                <c:v>1085</c:v>
              </c:pt>
              <c:pt idx="585">
                <c:v>1086</c:v>
              </c:pt>
              <c:pt idx="586">
                <c:v>1087</c:v>
              </c:pt>
              <c:pt idx="587">
                <c:v>1088</c:v>
              </c:pt>
              <c:pt idx="588">
                <c:v>1089</c:v>
              </c:pt>
              <c:pt idx="589">
                <c:v>1090</c:v>
              </c:pt>
              <c:pt idx="590">
                <c:v>1091</c:v>
              </c:pt>
              <c:pt idx="591">
                <c:v>1092</c:v>
              </c:pt>
              <c:pt idx="592">
                <c:v>1093</c:v>
              </c:pt>
              <c:pt idx="593">
                <c:v>1094</c:v>
              </c:pt>
              <c:pt idx="594">
                <c:v>1095</c:v>
              </c:pt>
              <c:pt idx="595">
                <c:v>1096</c:v>
              </c:pt>
              <c:pt idx="596">
                <c:v>1097</c:v>
              </c:pt>
              <c:pt idx="597">
                <c:v>1098</c:v>
              </c:pt>
              <c:pt idx="598">
                <c:v>1099</c:v>
              </c:pt>
              <c:pt idx="599">
                <c:v>1100</c:v>
              </c:pt>
              <c:pt idx="600">
                <c:v>1101</c:v>
              </c:pt>
              <c:pt idx="601">
                <c:v>1102</c:v>
              </c:pt>
              <c:pt idx="602">
                <c:v>1103</c:v>
              </c:pt>
              <c:pt idx="603">
                <c:v>1104</c:v>
              </c:pt>
              <c:pt idx="604">
                <c:v>1105</c:v>
              </c:pt>
              <c:pt idx="605">
                <c:v>1106</c:v>
              </c:pt>
              <c:pt idx="606">
                <c:v>1107</c:v>
              </c:pt>
              <c:pt idx="607">
                <c:v>1108</c:v>
              </c:pt>
              <c:pt idx="608">
                <c:v>1109</c:v>
              </c:pt>
              <c:pt idx="609">
                <c:v>1110</c:v>
              </c:pt>
              <c:pt idx="610">
                <c:v>1111</c:v>
              </c:pt>
              <c:pt idx="611">
                <c:v>1112</c:v>
              </c:pt>
              <c:pt idx="612">
                <c:v>1113</c:v>
              </c:pt>
              <c:pt idx="613">
                <c:v>1114</c:v>
              </c:pt>
              <c:pt idx="614">
                <c:v>1115</c:v>
              </c:pt>
              <c:pt idx="615">
                <c:v>1116</c:v>
              </c:pt>
              <c:pt idx="616">
                <c:v>1117</c:v>
              </c:pt>
              <c:pt idx="617">
                <c:v>1118</c:v>
              </c:pt>
              <c:pt idx="618">
                <c:v>1119</c:v>
              </c:pt>
              <c:pt idx="619">
                <c:v>1120</c:v>
              </c:pt>
              <c:pt idx="620">
                <c:v>1121</c:v>
              </c:pt>
              <c:pt idx="621">
                <c:v>1122</c:v>
              </c:pt>
              <c:pt idx="622">
                <c:v>1123</c:v>
              </c:pt>
              <c:pt idx="623">
                <c:v>1124</c:v>
              </c:pt>
              <c:pt idx="624">
                <c:v>1125</c:v>
              </c:pt>
              <c:pt idx="625">
                <c:v>1126</c:v>
              </c:pt>
              <c:pt idx="626">
                <c:v>1127</c:v>
              </c:pt>
              <c:pt idx="627">
                <c:v>1128</c:v>
              </c:pt>
              <c:pt idx="628">
                <c:v>1129</c:v>
              </c:pt>
              <c:pt idx="629">
                <c:v>1130</c:v>
              </c:pt>
              <c:pt idx="630">
                <c:v>1131</c:v>
              </c:pt>
              <c:pt idx="631">
                <c:v>1132</c:v>
              </c:pt>
              <c:pt idx="632">
                <c:v>1133</c:v>
              </c:pt>
              <c:pt idx="633">
                <c:v>1134</c:v>
              </c:pt>
              <c:pt idx="634">
                <c:v>1135</c:v>
              </c:pt>
              <c:pt idx="635">
                <c:v>1136</c:v>
              </c:pt>
              <c:pt idx="636">
                <c:v>1137</c:v>
              </c:pt>
              <c:pt idx="637">
                <c:v>1138</c:v>
              </c:pt>
              <c:pt idx="638">
                <c:v>1139</c:v>
              </c:pt>
              <c:pt idx="639">
                <c:v>1140</c:v>
              </c:pt>
              <c:pt idx="640">
                <c:v>1141</c:v>
              </c:pt>
              <c:pt idx="641">
                <c:v>1142</c:v>
              </c:pt>
              <c:pt idx="642">
                <c:v>1143</c:v>
              </c:pt>
              <c:pt idx="643">
                <c:v>1144</c:v>
              </c:pt>
              <c:pt idx="644">
                <c:v>1145</c:v>
              </c:pt>
              <c:pt idx="645">
                <c:v>1146</c:v>
              </c:pt>
              <c:pt idx="646">
                <c:v>1147</c:v>
              </c:pt>
              <c:pt idx="647">
                <c:v>1148</c:v>
              </c:pt>
              <c:pt idx="648">
                <c:v>1149</c:v>
              </c:pt>
              <c:pt idx="649">
                <c:v>1150</c:v>
              </c:pt>
              <c:pt idx="650">
                <c:v>1151</c:v>
              </c:pt>
              <c:pt idx="651">
                <c:v>1152</c:v>
              </c:pt>
              <c:pt idx="652">
                <c:v>1153</c:v>
              </c:pt>
              <c:pt idx="653">
                <c:v>1154</c:v>
              </c:pt>
              <c:pt idx="654">
                <c:v>1155</c:v>
              </c:pt>
              <c:pt idx="655">
                <c:v>1156</c:v>
              </c:pt>
              <c:pt idx="656">
                <c:v>1157</c:v>
              </c:pt>
              <c:pt idx="657">
                <c:v>1158</c:v>
              </c:pt>
              <c:pt idx="658">
                <c:v>1159</c:v>
              </c:pt>
              <c:pt idx="659">
                <c:v>1160</c:v>
              </c:pt>
              <c:pt idx="660">
                <c:v>1161</c:v>
              </c:pt>
              <c:pt idx="661">
                <c:v>1162</c:v>
              </c:pt>
              <c:pt idx="662">
                <c:v>1163</c:v>
              </c:pt>
              <c:pt idx="663">
                <c:v>1164</c:v>
              </c:pt>
              <c:pt idx="664">
                <c:v>1165</c:v>
              </c:pt>
              <c:pt idx="665">
                <c:v>1166</c:v>
              </c:pt>
              <c:pt idx="666">
                <c:v>1167</c:v>
              </c:pt>
              <c:pt idx="667">
                <c:v>1168</c:v>
              </c:pt>
              <c:pt idx="668">
                <c:v>1169</c:v>
              </c:pt>
              <c:pt idx="669">
                <c:v>1170</c:v>
              </c:pt>
              <c:pt idx="670">
                <c:v>1171</c:v>
              </c:pt>
              <c:pt idx="671">
                <c:v>1172</c:v>
              </c:pt>
              <c:pt idx="672">
                <c:v>1173</c:v>
              </c:pt>
              <c:pt idx="673">
                <c:v>1174</c:v>
              </c:pt>
              <c:pt idx="674">
                <c:v>1175</c:v>
              </c:pt>
              <c:pt idx="675">
                <c:v>1176</c:v>
              </c:pt>
              <c:pt idx="676">
                <c:v>1177</c:v>
              </c:pt>
              <c:pt idx="677">
                <c:v>1178</c:v>
              </c:pt>
              <c:pt idx="678">
                <c:v>1179</c:v>
              </c:pt>
              <c:pt idx="679">
                <c:v>1180</c:v>
              </c:pt>
              <c:pt idx="680">
                <c:v>1181</c:v>
              </c:pt>
              <c:pt idx="681">
                <c:v>1182</c:v>
              </c:pt>
              <c:pt idx="682">
                <c:v>1183</c:v>
              </c:pt>
              <c:pt idx="683">
                <c:v>1184</c:v>
              </c:pt>
              <c:pt idx="684">
                <c:v>1185</c:v>
              </c:pt>
              <c:pt idx="685">
                <c:v>1186</c:v>
              </c:pt>
              <c:pt idx="686">
                <c:v>1187</c:v>
              </c:pt>
              <c:pt idx="687">
                <c:v>1188</c:v>
              </c:pt>
              <c:pt idx="688">
                <c:v>1189</c:v>
              </c:pt>
              <c:pt idx="689">
                <c:v>1190</c:v>
              </c:pt>
              <c:pt idx="690">
                <c:v>1191</c:v>
              </c:pt>
              <c:pt idx="691">
                <c:v>1192</c:v>
              </c:pt>
              <c:pt idx="692">
                <c:v>1193</c:v>
              </c:pt>
              <c:pt idx="693">
                <c:v>1194</c:v>
              </c:pt>
              <c:pt idx="694">
                <c:v>1195</c:v>
              </c:pt>
              <c:pt idx="695">
                <c:v>1196</c:v>
              </c:pt>
              <c:pt idx="696">
                <c:v>1197</c:v>
              </c:pt>
              <c:pt idx="697">
                <c:v>1198</c:v>
              </c:pt>
              <c:pt idx="698">
                <c:v>1199</c:v>
              </c:pt>
              <c:pt idx="699">
                <c:v>1200</c:v>
              </c:pt>
              <c:pt idx="700">
                <c:v>1201</c:v>
              </c:pt>
              <c:pt idx="701">
                <c:v>1202</c:v>
              </c:pt>
              <c:pt idx="702">
                <c:v>1203</c:v>
              </c:pt>
              <c:pt idx="703">
                <c:v>1204</c:v>
              </c:pt>
              <c:pt idx="704">
                <c:v>1205</c:v>
              </c:pt>
              <c:pt idx="705">
                <c:v>1206</c:v>
              </c:pt>
              <c:pt idx="706">
                <c:v>1207</c:v>
              </c:pt>
              <c:pt idx="707">
                <c:v>1208</c:v>
              </c:pt>
              <c:pt idx="708">
                <c:v>1209</c:v>
              </c:pt>
              <c:pt idx="709">
                <c:v>1210</c:v>
              </c:pt>
              <c:pt idx="710">
                <c:v>1211</c:v>
              </c:pt>
              <c:pt idx="711">
                <c:v>1212</c:v>
              </c:pt>
              <c:pt idx="712">
                <c:v>1213</c:v>
              </c:pt>
              <c:pt idx="713">
                <c:v>1214</c:v>
              </c:pt>
              <c:pt idx="714">
                <c:v>1215</c:v>
              </c:pt>
              <c:pt idx="715">
                <c:v>1216</c:v>
              </c:pt>
              <c:pt idx="716">
                <c:v>1217</c:v>
              </c:pt>
              <c:pt idx="717">
                <c:v>1218</c:v>
              </c:pt>
              <c:pt idx="718">
                <c:v>1219</c:v>
              </c:pt>
              <c:pt idx="719">
                <c:v>1220</c:v>
              </c:pt>
              <c:pt idx="720">
                <c:v>1221</c:v>
              </c:pt>
              <c:pt idx="721">
                <c:v>1222</c:v>
              </c:pt>
              <c:pt idx="722">
                <c:v>1223</c:v>
              </c:pt>
              <c:pt idx="723">
                <c:v>1224</c:v>
              </c:pt>
              <c:pt idx="724">
                <c:v>1225</c:v>
              </c:pt>
              <c:pt idx="725">
                <c:v>1226</c:v>
              </c:pt>
              <c:pt idx="726">
                <c:v>1227</c:v>
              </c:pt>
              <c:pt idx="727">
                <c:v>1228</c:v>
              </c:pt>
              <c:pt idx="728">
                <c:v>1229</c:v>
              </c:pt>
              <c:pt idx="729">
                <c:v>1230</c:v>
              </c:pt>
              <c:pt idx="730">
                <c:v>1231</c:v>
              </c:pt>
              <c:pt idx="731">
                <c:v>1232</c:v>
              </c:pt>
              <c:pt idx="732">
                <c:v>1233</c:v>
              </c:pt>
              <c:pt idx="733">
                <c:v>1234</c:v>
              </c:pt>
              <c:pt idx="734">
                <c:v>1235</c:v>
              </c:pt>
              <c:pt idx="735">
                <c:v>1236</c:v>
              </c:pt>
              <c:pt idx="736">
                <c:v>1237</c:v>
              </c:pt>
              <c:pt idx="737">
                <c:v>1238</c:v>
              </c:pt>
              <c:pt idx="738">
                <c:v>1239</c:v>
              </c:pt>
              <c:pt idx="739">
                <c:v>1240</c:v>
              </c:pt>
              <c:pt idx="740">
                <c:v>1241</c:v>
              </c:pt>
              <c:pt idx="741">
                <c:v>1242</c:v>
              </c:pt>
              <c:pt idx="742">
                <c:v>1243</c:v>
              </c:pt>
              <c:pt idx="743">
                <c:v>1244</c:v>
              </c:pt>
              <c:pt idx="744">
                <c:v>1245</c:v>
              </c:pt>
              <c:pt idx="745">
                <c:v>1246</c:v>
              </c:pt>
              <c:pt idx="746">
                <c:v>1247</c:v>
              </c:pt>
              <c:pt idx="747">
                <c:v>1248</c:v>
              </c:pt>
              <c:pt idx="748">
                <c:v>1249</c:v>
              </c:pt>
              <c:pt idx="749">
                <c:v>1250</c:v>
              </c:pt>
              <c:pt idx="750">
                <c:v>1251</c:v>
              </c:pt>
              <c:pt idx="751">
                <c:v>1252</c:v>
              </c:pt>
              <c:pt idx="752">
                <c:v>1253</c:v>
              </c:pt>
              <c:pt idx="753">
                <c:v>1254</c:v>
              </c:pt>
              <c:pt idx="754">
                <c:v>1255</c:v>
              </c:pt>
              <c:pt idx="755">
                <c:v>1256</c:v>
              </c:pt>
              <c:pt idx="756">
                <c:v>1257</c:v>
              </c:pt>
              <c:pt idx="757">
                <c:v>1258</c:v>
              </c:pt>
              <c:pt idx="758">
                <c:v>1259</c:v>
              </c:pt>
              <c:pt idx="759">
                <c:v>1260</c:v>
              </c:pt>
              <c:pt idx="760">
                <c:v>1261</c:v>
              </c:pt>
              <c:pt idx="761">
                <c:v>1262</c:v>
              </c:pt>
              <c:pt idx="762">
                <c:v>1263</c:v>
              </c:pt>
              <c:pt idx="763">
                <c:v>1264</c:v>
              </c:pt>
              <c:pt idx="764">
                <c:v>1265</c:v>
              </c:pt>
              <c:pt idx="765">
                <c:v>1266</c:v>
              </c:pt>
              <c:pt idx="766">
                <c:v>1267</c:v>
              </c:pt>
              <c:pt idx="767">
                <c:v>1268</c:v>
              </c:pt>
              <c:pt idx="768">
                <c:v>1269</c:v>
              </c:pt>
              <c:pt idx="769">
                <c:v>1270</c:v>
              </c:pt>
              <c:pt idx="770">
                <c:v>1271</c:v>
              </c:pt>
              <c:pt idx="771">
                <c:v>1272</c:v>
              </c:pt>
              <c:pt idx="772">
                <c:v>1273</c:v>
              </c:pt>
              <c:pt idx="773">
                <c:v>1274</c:v>
              </c:pt>
              <c:pt idx="774">
                <c:v>1275</c:v>
              </c:pt>
              <c:pt idx="775">
                <c:v>1276</c:v>
              </c:pt>
              <c:pt idx="776">
                <c:v>1277</c:v>
              </c:pt>
              <c:pt idx="777">
                <c:v>1278</c:v>
              </c:pt>
              <c:pt idx="778">
                <c:v>1279</c:v>
              </c:pt>
              <c:pt idx="779">
                <c:v>1280</c:v>
              </c:pt>
              <c:pt idx="780">
                <c:v>1281</c:v>
              </c:pt>
              <c:pt idx="781">
                <c:v>1282</c:v>
              </c:pt>
              <c:pt idx="782">
                <c:v>1283</c:v>
              </c:pt>
              <c:pt idx="783">
                <c:v>1284</c:v>
              </c:pt>
              <c:pt idx="784">
                <c:v>1285</c:v>
              </c:pt>
              <c:pt idx="785">
                <c:v>1286</c:v>
              </c:pt>
              <c:pt idx="786">
                <c:v>1287</c:v>
              </c:pt>
              <c:pt idx="787">
                <c:v>1288</c:v>
              </c:pt>
              <c:pt idx="788">
                <c:v>1289</c:v>
              </c:pt>
              <c:pt idx="789">
                <c:v>1290</c:v>
              </c:pt>
              <c:pt idx="790">
                <c:v>1291</c:v>
              </c:pt>
              <c:pt idx="791">
                <c:v>1292</c:v>
              </c:pt>
              <c:pt idx="792">
                <c:v>1293</c:v>
              </c:pt>
              <c:pt idx="793">
                <c:v>1294</c:v>
              </c:pt>
              <c:pt idx="794">
                <c:v>1295</c:v>
              </c:pt>
              <c:pt idx="795">
                <c:v>1296</c:v>
              </c:pt>
              <c:pt idx="796">
                <c:v>1297</c:v>
              </c:pt>
              <c:pt idx="797">
                <c:v>1298</c:v>
              </c:pt>
              <c:pt idx="798">
                <c:v>1299</c:v>
              </c:pt>
              <c:pt idx="799">
                <c:v>1300</c:v>
              </c:pt>
              <c:pt idx="800">
                <c:v>1301</c:v>
              </c:pt>
              <c:pt idx="801">
                <c:v>1302</c:v>
              </c:pt>
              <c:pt idx="802">
                <c:v>1303</c:v>
              </c:pt>
              <c:pt idx="803">
                <c:v>1304</c:v>
              </c:pt>
              <c:pt idx="804">
                <c:v>1305</c:v>
              </c:pt>
              <c:pt idx="805">
                <c:v>1306</c:v>
              </c:pt>
              <c:pt idx="806">
                <c:v>1307</c:v>
              </c:pt>
              <c:pt idx="807">
                <c:v>1308</c:v>
              </c:pt>
              <c:pt idx="808">
                <c:v>1309</c:v>
              </c:pt>
              <c:pt idx="809">
                <c:v>1310</c:v>
              </c:pt>
              <c:pt idx="810">
                <c:v>1311</c:v>
              </c:pt>
              <c:pt idx="811">
                <c:v>1312</c:v>
              </c:pt>
              <c:pt idx="812">
                <c:v>1313</c:v>
              </c:pt>
              <c:pt idx="813">
                <c:v>1314</c:v>
              </c:pt>
              <c:pt idx="814">
                <c:v>1315</c:v>
              </c:pt>
              <c:pt idx="815">
                <c:v>1316</c:v>
              </c:pt>
              <c:pt idx="816">
                <c:v>1317</c:v>
              </c:pt>
              <c:pt idx="817">
                <c:v>1318</c:v>
              </c:pt>
              <c:pt idx="818">
                <c:v>1319</c:v>
              </c:pt>
              <c:pt idx="819">
                <c:v>1320</c:v>
              </c:pt>
              <c:pt idx="820">
                <c:v>1321</c:v>
              </c:pt>
              <c:pt idx="821">
                <c:v>1322</c:v>
              </c:pt>
              <c:pt idx="822">
                <c:v>1323</c:v>
              </c:pt>
              <c:pt idx="823">
                <c:v>1324</c:v>
              </c:pt>
              <c:pt idx="824">
                <c:v>1325</c:v>
              </c:pt>
              <c:pt idx="825">
                <c:v>1326</c:v>
              </c:pt>
              <c:pt idx="826">
                <c:v>1327</c:v>
              </c:pt>
              <c:pt idx="827">
                <c:v>1328</c:v>
              </c:pt>
              <c:pt idx="828">
                <c:v>1329</c:v>
              </c:pt>
              <c:pt idx="829">
                <c:v>1330</c:v>
              </c:pt>
              <c:pt idx="830">
                <c:v>1331</c:v>
              </c:pt>
              <c:pt idx="831">
                <c:v>1332</c:v>
              </c:pt>
              <c:pt idx="832">
                <c:v>1333</c:v>
              </c:pt>
              <c:pt idx="833">
                <c:v>1334</c:v>
              </c:pt>
              <c:pt idx="834">
                <c:v>1335</c:v>
              </c:pt>
              <c:pt idx="835">
                <c:v>1336</c:v>
              </c:pt>
              <c:pt idx="836">
                <c:v>1337</c:v>
              </c:pt>
              <c:pt idx="837">
                <c:v>1338</c:v>
              </c:pt>
              <c:pt idx="838">
                <c:v>1339</c:v>
              </c:pt>
              <c:pt idx="839">
                <c:v>1340</c:v>
              </c:pt>
              <c:pt idx="840">
                <c:v>1341</c:v>
              </c:pt>
              <c:pt idx="841">
                <c:v>1342</c:v>
              </c:pt>
              <c:pt idx="842">
                <c:v>1343</c:v>
              </c:pt>
              <c:pt idx="843">
                <c:v>1344</c:v>
              </c:pt>
              <c:pt idx="844">
                <c:v>1345</c:v>
              </c:pt>
              <c:pt idx="845">
                <c:v>1346</c:v>
              </c:pt>
              <c:pt idx="846">
                <c:v>1347</c:v>
              </c:pt>
              <c:pt idx="847">
                <c:v>1348</c:v>
              </c:pt>
              <c:pt idx="848">
                <c:v>1349</c:v>
              </c:pt>
              <c:pt idx="849">
                <c:v>1350</c:v>
              </c:pt>
              <c:pt idx="850">
                <c:v>1351</c:v>
              </c:pt>
              <c:pt idx="851">
                <c:v>1352</c:v>
              </c:pt>
              <c:pt idx="852">
                <c:v>1353</c:v>
              </c:pt>
              <c:pt idx="853">
                <c:v>1354</c:v>
              </c:pt>
              <c:pt idx="854">
                <c:v>1355</c:v>
              </c:pt>
              <c:pt idx="855">
                <c:v>1356</c:v>
              </c:pt>
              <c:pt idx="856">
                <c:v>1357</c:v>
              </c:pt>
              <c:pt idx="857">
                <c:v>1358</c:v>
              </c:pt>
              <c:pt idx="858">
                <c:v>1359</c:v>
              </c:pt>
              <c:pt idx="859">
                <c:v>1360</c:v>
              </c:pt>
              <c:pt idx="860">
                <c:v>1361</c:v>
              </c:pt>
              <c:pt idx="861">
                <c:v>1362</c:v>
              </c:pt>
              <c:pt idx="862">
                <c:v>1363</c:v>
              </c:pt>
              <c:pt idx="863">
                <c:v>1364</c:v>
              </c:pt>
              <c:pt idx="864">
                <c:v>1365</c:v>
              </c:pt>
              <c:pt idx="865">
                <c:v>1366</c:v>
              </c:pt>
              <c:pt idx="866">
                <c:v>1367</c:v>
              </c:pt>
              <c:pt idx="867">
                <c:v>1368</c:v>
              </c:pt>
              <c:pt idx="868">
                <c:v>1369</c:v>
              </c:pt>
              <c:pt idx="869">
                <c:v>1370</c:v>
              </c:pt>
              <c:pt idx="870">
                <c:v>1371</c:v>
              </c:pt>
              <c:pt idx="871">
                <c:v>1372</c:v>
              </c:pt>
              <c:pt idx="872">
                <c:v>1373</c:v>
              </c:pt>
              <c:pt idx="873">
                <c:v>1374</c:v>
              </c:pt>
              <c:pt idx="874">
                <c:v>1375</c:v>
              </c:pt>
              <c:pt idx="875">
                <c:v>1376</c:v>
              </c:pt>
              <c:pt idx="876">
                <c:v>1377</c:v>
              </c:pt>
              <c:pt idx="877">
                <c:v>1378</c:v>
              </c:pt>
              <c:pt idx="878">
                <c:v>1379</c:v>
              </c:pt>
              <c:pt idx="879">
                <c:v>1380</c:v>
              </c:pt>
              <c:pt idx="880">
                <c:v>1381</c:v>
              </c:pt>
              <c:pt idx="881">
                <c:v>1382</c:v>
              </c:pt>
              <c:pt idx="882">
                <c:v>1383</c:v>
              </c:pt>
              <c:pt idx="883">
                <c:v>1384</c:v>
              </c:pt>
              <c:pt idx="884">
                <c:v>1385</c:v>
              </c:pt>
              <c:pt idx="885">
                <c:v>1386</c:v>
              </c:pt>
              <c:pt idx="886">
                <c:v>1387</c:v>
              </c:pt>
              <c:pt idx="887">
                <c:v>1388</c:v>
              </c:pt>
              <c:pt idx="888">
                <c:v>1389</c:v>
              </c:pt>
              <c:pt idx="889">
                <c:v>1390</c:v>
              </c:pt>
              <c:pt idx="890">
                <c:v>1391</c:v>
              </c:pt>
              <c:pt idx="891">
                <c:v>1392</c:v>
              </c:pt>
              <c:pt idx="892">
                <c:v>1393</c:v>
              </c:pt>
              <c:pt idx="893">
                <c:v>1394</c:v>
              </c:pt>
              <c:pt idx="894">
                <c:v>1395</c:v>
              </c:pt>
              <c:pt idx="895">
                <c:v>1396</c:v>
              </c:pt>
              <c:pt idx="896">
                <c:v>1397</c:v>
              </c:pt>
              <c:pt idx="897">
                <c:v>1398</c:v>
              </c:pt>
              <c:pt idx="898">
                <c:v>1399</c:v>
              </c:pt>
              <c:pt idx="899">
                <c:v>1400</c:v>
              </c:pt>
              <c:pt idx="900">
                <c:v>1401</c:v>
              </c:pt>
              <c:pt idx="901">
                <c:v>1402</c:v>
              </c:pt>
              <c:pt idx="902">
                <c:v>1403</c:v>
              </c:pt>
              <c:pt idx="903">
                <c:v>1404</c:v>
              </c:pt>
              <c:pt idx="904">
                <c:v>1405</c:v>
              </c:pt>
              <c:pt idx="905">
                <c:v>1406</c:v>
              </c:pt>
              <c:pt idx="906">
                <c:v>1407</c:v>
              </c:pt>
              <c:pt idx="907">
                <c:v>1408</c:v>
              </c:pt>
              <c:pt idx="908">
                <c:v>1409</c:v>
              </c:pt>
              <c:pt idx="909">
                <c:v>1410</c:v>
              </c:pt>
              <c:pt idx="910">
                <c:v>1411</c:v>
              </c:pt>
              <c:pt idx="911">
                <c:v>1412</c:v>
              </c:pt>
              <c:pt idx="912">
                <c:v>1413</c:v>
              </c:pt>
              <c:pt idx="913">
                <c:v>1414</c:v>
              </c:pt>
              <c:pt idx="914">
                <c:v>1415</c:v>
              </c:pt>
              <c:pt idx="915">
                <c:v>1416</c:v>
              </c:pt>
              <c:pt idx="916">
                <c:v>1417</c:v>
              </c:pt>
              <c:pt idx="917">
                <c:v>1418</c:v>
              </c:pt>
              <c:pt idx="918">
                <c:v>1419</c:v>
              </c:pt>
              <c:pt idx="919">
                <c:v>1420</c:v>
              </c:pt>
              <c:pt idx="920">
                <c:v>1421</c:v>
              </c:pt>
              <c:pt idx="921">
                <c:v>1422</c:v>
              </c:pt>
              <c:pt idx="922">
                <c:v>1423</c:v>
              </c:pt>
              <c:pt idx="923">
                <c:v>1424</c:v>
              </c:pt>
              <c:pt idx="924">
                <c:v>1425</c:v>
              </c:pt>
              <c:pt idx="925">
                <c:v>1426</c:v>
              </c:pt>
              <c:pt idx="926">
                <c:v>1427</c:v>
              </c:pt>
              <c:pt idx="927">
                <c:v>1428</c:v>
              </c:pt>
              <c:pt idx="928">
                <c:v>1429</c:v>
              </c:pt>
              <c:pt idx="929">
                <c:v>1430</c:v>
              </c:pt>
              <c:pt idx="930">
                <c:v>1431</c:v>
              </c:pt>
              <c:pt idx="931">
                <c:v>1432</c:v>
              </c:pt>
              <c:pt idx="932">
                <c:v>1433</c:v>
              </c:pt>
              <c:pt idx="933">
                <c:v>1434</c:v>
              </c:pt>
              <c:pt idx="934">
                <c:v>1435</c:v>
              </c:pt>
              <c:pt idx="935">
                <c:v>1436</c:v>
              </c:pt>
              <c:pt idx="936">
                <c:v>1437</c:v>
              </c:pt>
              <c:pt idx="937">
                <c:v>1438</c:v>
              </c:pt>
              <c:pt idx="938">
                <c:v>1439</c:v>
              </c:pt>
              <c:pt idx="939">
                <c:v>1440</c:v>
              </c:pt>
              <c:pt idx="940">
                <c:v>1441</c:v>
              </c:pt>
              <c:pt idx="941">
                <c:v>1442</c:v>
              </c:pt>
              <c:pt idx="942">
                <c:v>1443</c:v>
              </c:pt>
              <c:pt idx="943">
                <c:v>1444</c:v>
              </c:pt>
              <c:pt idx="944">
                <c:v>1445</c:v>
              </c:pt>
              <c:pt idx="945">
                <c:v>1446</c:v>
              </c:pt>
              <c:pt idx="946">
                <c:v>1447</c:v>
              </c:pt>
              <c:pt idx="947">
                <c:v>1448</c:v>
              </c:pt>
              <c:pt idx="948">
                <c:v>1449</c:v>
              </c:pt>
              <c:pt idx="949">
                <c:v>1450</c:v>
              </c:pt>
              <c:pt idx="950">
                <c:v>1451</c:v>
              </c:pt>
              <c:pt idx="951">
                <c:v>1452</c:v>
              </c:pt>
              <c:pt idx="952">
                <c:v>1453</c:v>
              </c:pt>
              <c:pt idx="953">
                <c:v>1454</c:v>
              </c:pt>
              <c:pt idx="954">
                <c:v>1455</c:v>
              </c:pt>
              <c:pt idx="955">
                <c:v>1456</c:v>
              </c:pt>
              <c:pt idx="956">
                <c:v>1457</c:v>
              </c:pt>
              <c:pt idx="957">
                <c:v>1458</c:v>
              </c:pt>
              <c:pt idx="958">
                <c:v>1459</c:v>
              </c:pt>
              <c:pt idx="959">
                <c:v>1460</c:v>
              </c:pt>
              <c:pt idx="960">
                <c:v>1461</c:v>
              </c:pt>
              <c:pt idx="961">
                <c:v>1462</c:v>
              </c:pt>
              <c:pt idx="962">
                <c:v>1463</c:v>
              </c:pt>
              <c:pt idx="963">
                <c:v>1464</c:v>
              </c:pt>
              <c:pt idx="964">
                <c:v>1465</c:v>
              </c:pt>
              <c:pt idx="965">
                <c:v>1466</c:v>
              </c:pt>
              <c:pt idx="966">
                <c:v>1467</c:v>
              </c:pt>
              <c:pt idx="967">
                <c:v>1468</c:v>
              </c:pt>
              <c:pt idx="968">
                <c:v>1469</c:v>
              </c:pt>
              <c:pt idx="969">
                <c:v>1470</c:v>
              </c:pt>
              <c:pt idx="970">
                <c:v>1471</c:v>
              </c:pt>
              <c:pt idx="971">
                <c:v>1472</c:v>
              </c:pt>
              <c:pt idx="972">
                <c:v>1473</c:v>
              </c:pt>
              <c:pt idx="973">
                <c:v>1474</c:v>
              </c:pt>
              <c:pt idx="974">
                <c:v>1475</c:v>
              </c:pt>
              <c:pt idx="975">
                <c:v>1476</c:v>
              </c:pt>
              <c:pt idx="976">
                <c:v>1477</c:v>
              </c:pt>
              <c:pt idx="977">
                <c:v>1478</c:v>
              </c:pt>
              <c:pt idx="978">
                <c:v>1479</c:v>
              </c:pt>
              <c:pt idx="979">
                <c:v>1480</c:v>
              </c:pt>
              <c:pt idx="980">
                <c:v>1481</c:v>
              </c:pt>
              <c:pt idx="981">
                <c:v>1482</c:v>
              </c:pt>
              <c:pt idx="982">
                <c:v>1483</c:v>
              </c:pt>
              <c:pt idx="983">
                <c:v>1484</c:v>
              </c:pt>
              <c:pt idx="984">
                <c:v>1485</c:v>
              </c:pt>
              <c:pt idx="985">
                <c:v>1486</c:v>
              </c:pt>
              <c:pt idx="986">
                <c:v>1487</c:v>
              </c:pt>
              <c:pt idx="987">
                <c:v>1488</c:v>
              </c:pt>
              <c:pt idx="988">
                <c:v>1489</c:v>
              </c:pt>
              <c:pt idx="989">
                <c:v>1490</c:v>
              </c:pt>
              <c:pt idx="990">
                <c:v>1491</c:v>
              </c:pt>
              <c:pt idx="991">
                <c:v>1492</c:v>
              </c:pt>
              <c:pt idx="992">
                <c:v>1493</c:v>
              </c:pt>
              <c:pt idx="993">
                <c:v>1494</c:v>
              </c:pt>
              <c:pt idx="994">
                <c:v>1495</c:v>
              </c:pt>
              <c:pt idx="995">
                <c:v>1496</c:v>
              </c:pt>
              <c:pt idx="996">
                <c:v>1497</c:v>
              </c:pt>
              <c:pt idx="997">
                <c:v>1498</c:v>
              </c:pt>
              <c:pt idx="998">
                <c:v>1499</c:v>
              </c:pt>
              <c:pt idx="999">
                <c:v>1500</c:v>
              </c:pt>
              <c:pt idx="1000">
                <c:v>1501</c:v>
              </c:pt>
              <c:pt idx="1001">
                <c:v>1502</c:v>
              </c:pt>
              <c:pt idx="1002">
                <c:v>1503</c:v>
              </c:pt>
              <c:pt idx="1003">
                <c:v>1504</c:v>
              </c:pt>
              <c:pt idx="1004">
                <c:v>1505</c:v>
              </c:pt>
              <c:pt idx="1005">
                <c:v>1506</c:v>
              </c:pt>
              <c:pt idx="1006">
                <c:v>1507</c:v>
              </c:pt>
              <c:pt idx="1007">
                <c:v>1508</c:v>
              </c:pt>
              <c:pt idx="1008">
                <c:v>1509</c:v>
              </c:pt>
              <c:pt idx="1009">
                <c:v>1510</c:v>
              </c:pt>
              <c:pt idx="1010">
                <c:v>1511</c:v>
              </c:pt>
              <c:pt idx="1011">
                <c:v>1512</c:v>
              </c:pt>
              <c:pt idx="1012">
                <c:v>1513</c:v>
              </c:pt>
              <c:pt idx="1013">
                <c:v>1514</c:v>
              </c:pt>
              <c:pt idx="1014">
                <c:v>1515</c:v>
              </c:pt>
              <c:pt idx="1015">
                <c:v>1516</c:v>
              </c:pt>
              <c:pt idx="1016">
                <c:v>1517</c:v>
              </c:pt>
              <c:pt idx="1017">
                <c:v>1518</c:v>
              </c:pt>
              <c:pt idx="1018">
                <c:v>1519</c:v>
              </c:pt>
              <c:pt idx="1019">
                <c:v>1520</c:v>
              </c:pt>
              <c:pt idx="1020">
                <c:v>1521</c:v>
              </c:pt>
              <c:pt idx="1021">
                <c:v>1522</c:v>
              </c:pt>
              <c:pt idx="1022">
                <c:v>1523</c:v>
              </c:pt>
              <c:pt idx="1023">
                <c:v>1524</c:v>
              </c:pt>
              <c:pt idx="1024">
                <c:v>1525</c:v>
              </c:pt>
              <c:pt idx="1025">
                <c:v>1526</c:v>
              </c:pt>
              <c:pt idx="1026">
                <c:v>1527</c:v>
              </c:pt>
              <c:pt idx="1027">
                <c:v>1528</c:v>
              </c:pt>
              <c:pt idx="1028">
                <c:v>1529</c:v>
              </c:pt>
              <c:pt idx="1029">
                <c:v>1530</c:v>
              </c:pt>
              <c:pt idx="1030">
                <c:v>1531</c:v>
              </c:pt>
              <c:pt idx="1031">
                <c:v>1532</c:v>
              </c:pt>
              <c:pt idx="1032">
                <c:v>1533</c:v>
              </c:pt>
              <c:pt idx="1033">
                <c:v>1534</c:v>
              </c:pt>
              <c:pt idx="1034">
                <c:v>1535</c:v>
              </c:pt>
              <c:pt idx="1035">
                <c:v>1536</c:v>
              </c:pt>
              <c:pt idx="1036">
                <c:v>1537</c:v>
              </c:pt>
              <c:pt idx="1037">
                <c:v>1538</c:v>
              </c:pt>
              <c:pt idx="1038">
                <c:v>1539</c:v>
              </c:pt>
              <c:pt idx="1039">
                <c:v>1540</c:v>
              </c:pt>
              <c:pt idx="1040">
                <c:v>1541</c:v>
              </c:pt>
              <c:pt idx="1041">
                <c:v>1542</c:v>
              </c:pt>
              <c:pt idx="1042">
                <c:v>1543</c:v>
              </c:pt>
              <c:pt idx="1043">
                <c:v>1544</c:v>
              </c:pt>
              <c:pt idx="1044">
                <c:v>1545</c:v>
              </c:pt>
              <c:pt idx="1045">
                <c:v>1546</c:v>
              </c:pt>
              <c:pt idx="1046">
                <c:v>1547</c:v>
              </c:pt>
              <c:pt idx="1047">
                <c:v>1548</c:v>
              </c:pt>
              <c:pt idx="1048">
                <c:v>1549</c:v>
              </c:pt>
              <c:pt idx="1049">
                <c:v>1550</c:v>
              </c:pt>
              <c:pt idx="1050">
                <c:v>1551</c:v>
              </c:pt>
              <c:pt idx="1051">
                <c:v>1552</c:v>
              </c:pt>
              <c:pt idx="1052">
                <c:v>1553</c:v>
              </c:pt>
              <c:pt idx="1053">
                <c:v>1554</c:v>
              </c:pt>
              <c:pt idx="1054">
                <c:v>1555</c:v>
              </c:pt>
              <c:pt idx="1055">
                <c:v>1556</c:v>
              </c:pt>
              <c:pt idx="1056">
                <c:v>1557</c:v>
              </c:pt>
              <c:pt idx="1057">
                <c:v>1558</c:v>
              </c:pt>
              <c:pt idx="1058">
                <c:v>1559</c:v>
              </c:pt>
              <c:pt idx="1059">
                <c:v>1560</c:v>
              </c:pt>
              <c:pt idx="1060">
                <c:v>1561</c:v>
              </c:pt>
              <c:pt idx="1061">
                <c:v>1562</c:v>
              </c:pt>
              <c:pt idx="1062">
                <c:v>1563</c:v>
              </c:pt>
              <c:pt idx="1063">
                <c:v>1564</c:v>
              </c:pt>
              <c:pt idx="1064">
                <c:v>1565</c:v>
              </c:pt>
              <c:pt idx="1065">
                <c:v>1566</c:v>
              </c:pt>
              <c:pt idx="1066">
                <c:v>1567</c:v>
              </c:pt>
              <c:pt idx="1067">
                <c:v>1568</c:v>
              </c:pt>
              <c:pt idx="1068">
                <c:v>1569</c:v>
              </c:pt>
              <c:pt idx="1069">
                <c:v>1570</c:v>
              </c:pt>
              <c:pt idx="1070">
                <c:v>1571</c:v>
              </c:pt>
              <c:pt idx="1071">
                <c:v>1572</c:v>
              </c:pt>
              <c:pt idx="1072">
                <c:v>1573</c:v>
              </c:pt>
              <c:pt idx="1073">
                <c:v>1574</c:v>
              </c:pt>
              <c:pt idx="1074">
                <c:v>1575</c:v>
              </c:pt>
              <c:pt idx="1075">
                <c:v>1576</c:v>
              </c:pt>
              <c:pt idx="1076">
                <c:v>1577</c:v>
              </c:pt>
              <c:pt idx="1077">
                <c:v>1578</c:v>
              </c:pt>
              <c:pt idx="1078">
                <c:v>1579</c:v>
              </c:pt>
              <c:pt idx="1079">
                <c:v>1580</c:v>
              </c:pt>
              <c:pt idx="1080">
                <c:v>1581</c:v>
              </c:pt>
              <c:pt idx="1081">
                <c:v>1582</c:v>
              </c:pt>
              <c:pt idx="1082">
                <c:v>1583</c:v>
              </c:pt>
              <c:pt idx="1083">
                <c:v>1584</c:v>
              </c:pt>
              <c:pt idx="1084">
                <c:v>1585</c:v>
              </c:pt>
              <c:pt idx="1085">
                <c:v>1586</c:v>
              </c:pt>
              <c:pt idx="1086">
                <c:v>1587</c:v>
              </c:pt>
              <c:pt idx="1087">
                <c:v>1588</c:v>
              </c:pt>
              <c:pt idx="1088">
                <c:v>1589</c:v>
              </c:pt>
              <c:pt idx="1089">
                <c:v>1590</c:v>
              </c:pt>
              <c:pt idx="1090">
                <c:v>1591</c:v>
              </c:pt>
              <c:pt idx="1091">
                <c:v>1592</c:v>
              </c:pt>
              <c:pt idx="1092">
                <c:v>1593</c:v>
              </c:pt>
              <c:pt idx="1093">
                <c:v>1594</c:v>
              </c:pt>
              <c:pt idx="1094">
                <c:v>1595</c:v>
              </c:pt>
              <c:pt idx="1095">
                <c:v>1596</c:v>
              </c:pt>
              <c:pt idx="1096">
                <c:v>1597</c:v>
              </c:pt>
              <c:pt idx="1097">
                <c:v>1598</c:v>
              </c:pt>
              <c:pt idx="1098">
                <c:v>1599</c:v>
              </c:pt>
              <c:pt idx="1099">
                <c:v>1600</c:v>
              </c:pt>
              <c:pt idx="1100">
                <c:v>1601</c:v>
              </c:pt>
              <c:pt idx="1101">
                <c:v>1602</c:v>
              </c:pt>
              <c:pt idx="1102">
                <c:v>1603</c:v>
              </c:pt>
              <c:pt idx="1103">
                <c:v>1604</c:v>
              </c:pt>
              <c:pt idx="1104">
                <c:v>1605</c:v>
              </c:pt>
              <c:pt idx="1105">
                <c:v>1606</c:v>
              </c:pt>
              <c:pt idx="1106">
                <c:v>1607</c:v>
              </c:pt>
              <c:pt idx="1107">
                <c:v>1608</c:v>
              </c:pt>
              <c:pt idx="1108">
                <c:v>1609</c:v>
              </c:pt>
              <c:pt idx="1109">
                <c:v>1610</c:v>
              </c:pt>
              <c:pt idx="1110">
                <c:v>1611</c:v>
              </c:pt>
              <c:pt idx="1111">
                <c:v>1612</c:v>
              </c:pt>
              <c:pt idx="1112">
                <c:v>1613</c:v>
              </c:pt>
              <c:pt idx="1113">
                <c:v>1614</c:v>
              </c:pt>
              <c:pt idx="1114">
                <c:v>1615</c:v>
              </c:pt>
              <c:pt idx="1115">
                <c:v>1616</c:v>
              </c:pt>
              <c:pt idx="1116">
                <c:v>1617</c:v>
              </c:pt>
              <c:pt idx="1117">
                <c:v>1618</c:v>
              </c:pt>
              <c:pt idx="1118">
                <c:v>1619</c:v>
              </c:pt>
              <c:pt idx="1119">
                <c:v>1620</c:v>
              </c:pt>
              <c:pt idx="1120">
                <c:v>1621</c:v>
              </c:pt>
              <c:pt idx="1121">
                <c:v>1622</c:v>
              </c:pt>
              <c:pt idx="1122">
                <c:v>1623</c:v>
              </c:pt>
              <c:pt idx="1123">
                <c:v>1624</c:v>
              </c:pt>
              <c:pt idx="1124">
                <c:v>1625</c:v>
              </c:pt>
              <c:pt idx="1125">
                <c:v>1626</c:v>
              </c:pt>
              <c:pt idx="1126">
                <c:v>1627</c:v>
              </c:pt>
              <c:pt idx="1127">
                <c:v>1628</c:v>
              </c:pt>
              <c:pt idx="1128">
                <c:v>1629</c:v>
              </c:pt>
              <c:pt idx="1129">
                <c:v>1630</c:v>
              </c:pt>
              <c:pt idx="1130">
                <c:v>1631</c:v>
              </c:pt>
              <c:pt idx="1131">
                <c:v>1632</c:v>
              </c:pt>
              <c:pt idx="1132">
                <c:v>1633</c:v>
              </c:pt>
              <c:pt idx="1133">
                <c:v>1634</c:v>
              </c:pt>
              <c:pt idx="1134">
                <c:v>1635</c:v>
              </c:pt>
              <c:pt idx="1135">
                <c:v>1636</c:v>
              </c:pt>
              <c:pt idx="1136">
                <c:v>1637</c:v>
              </c:pt>
              <c:pt idx="1137">
                <c:v>1638</c:v>
              </c:pt>
              <c:pt idx="1138">
                <c:v>1639</c:v>
              </c:pt>
              <c:pt idx="1139">
                <c:v>1640</c:v>
              </c:pt>
              <c:pt idx="1140">
                <c:v>1641</c:v>
              </c:pt>
              <c:pt idx="1141">
                <c:v>1642</c:v>
              </c:pt>
              <c:pt idx="1142">
                <c:v>1643</c:v>
              </c:pt>
              <c:pt idx="1143">
                <c:v>1644</c:v>
              </c:pt>
              <c:pt idx="1144">
                <c:v>1645</c:v>
              </c:pt>
              <c:pt idx="1145">
                <c:v>1646</c:v>
              </c:pt>
              <c:pt idx="1146">
                <c:v>1647</c:v>
              </c:pt>
              <c:pt idx="1147">
                <c:v>1648</c:v>
              </c:pt>
              <c:pt idx="1148">
                <c:v>1649</c:v>
              </c:pt>
              <c:pt idx="1149">
                <c:v>1650</c:v>
              </c:pt>
              <c:pt idx="1150">
                <c:v>1651</c:v>
              </c:pt>
              <c:pt idx="1151">
                <c:v>1652</c:v>
              </c:pt>
              <c:pt idx="1152">
                <c:v>1653</c:v>
              </c:pt>
              <c:pt idx="1153">
                <c:v>1654</c:v>
              </c:pt>
              <c:pt idx="1154">
                <c:v>1655</c:v>
              </c:pt>
              <c:pt idx="1155">
                <c:v>1656</c:v>
              </c:pt>
              <c:pt idx="1156">
                <c:v>1657</c:v>
              </c:pt>
              <c:pt idx="1157">
                <c:v>1658</c:v>
              </c:pt>
              <c:pt idx="1158">
                <c:v>1659</c:v>
              </c:pt>
              <c:pt idx="1159">
                <c:v>1660</c:v>
              </c:pt>
              <c:pt idx="1160">
                <c:v>1661</c:v>
              </c:pt>
              <c:pt idx="1161">
                <c:v>1662</c:v>
              </c:pt>
              <c:pt idx="1162">
                <c:v>1663</c:v>
              </c:pt>
              <c:pt idx="1163">
                <c:v>1664</c:v>
              </c:pt>
              <c:pt idx="1164">
                <c:v>1665</c:v>
              </c:pt>
              <c:pt idx="1165">
                <c:v>1666</c:v>
              </c:pt>
              <c:pt idx="1166">
                <c:v>1667</c:v>
              </c:pt>
              <c:pt idx="1167">
                <c:v>1668</c:v>
              </c:pt>
              <c:pt idx="1168">
                <c:v>1669</c:v>
              </c:pt>
              <c:pt idx="1169">
                <c:v>1670</c:v>
              </c:pt>
              <c:pt idx="1170">
                <c:v>1671</c:v>
              </c:pt>
              <c:pt idx="1171">
                <c:v>1672</c:v>
              </c:pt>
              <c:pt idx="1172">
                <c:v>1673</c:v>
              </c:pt>
              <c:pt idx="1173">
                <c:v>1674</c:v>
              </c:pt>
              <c:pt idx="1174">
                <c:v>1675</c:v>
              </c:pt>
              <c:pt idx="1175">
                <c:v>1676</c:v>
              </c:pt>
              <c:pt idx="1176">
                <c:v>1677</c:v>
              </c:pt>
              <c:pt idx="1177">
                <c:v>1678</c:v>
              </c:pt>
              <c:pt idx="1178">
                <c:v>1679</c:v>
              </c:pt>
              <c:pt idx="1179">
                <c:v>1680</c:v>
              </c:pt>
              <c:pt idx="1180">
                <c:v>1681</c:v>
              </c:pt>
              <c:pt idx="1181">
                <c:v>1682</c:v>
              </c:pt>
              <c:pt idx="1182">
                <c:v>1683</c:v>
              </c:pt>
              <c:pt idx="1183">
                <c:v>1684</c:v>
              </c:pt>
              <c:pt idx="1184">
                <c:v>1685</c:v>
              </c:pt>
              <c:pt idx="1185">
                <c:v>1686</c:v>
              </c:pt>
              <c:pt idx="1186">
                <c:v>1687</c:v>
              </c:pt>
              <c:pt idx="1187">
                <c:v>1688</c:v>
              </c:pt>
              <c:pt idx="1188">
                <c:v>1689</c:v>
              </c:pt>
              <c:pt idx="1189">
                <c:v>1690</c:v>
              </c:pt>
              <c:pt idx="1190">
                <c:v>1691</c:v>
              </c:pt>
              <c:pt idx="1191">
                <c:v>1692</c:v>
              </c:pt>
              <c:pt idx="1192">
                <c:v>1693</c:v>
              </c:pt>
              <c:pt idx="1193">
                <c:v>1694</c:v>
              </c:pt>
              <c:pt idx="1194">
                <c:v>1695</c:v>
              </c:pt>
              <c:pt idx="1195">
                <c:v>1696</c:v>
              </c:pt>
              <c:pt idx="1196">
                <c:v>1697</c:v>
              </c:pt>
              <c:pt idx="1197">
                <c:v>1698</c:v>
              </c:pt>
              <c:pt idx="1198">
                <c:v>1699</c:v>
              </c:pt>
              <c:pt idx="1199">
                <c:v>1700</c:v>
              </c:pt>
              <c:pt idx="1200">
                <c:v>1701</c:v>
              </c:pt>
              <c:pt idx="1201">
                <c:v>1702</c:v>
              </c:pt>
              <c:pt idx="1202">
                <c:v>1703</c:v>
              </c:pt>
              <c:pt idx="1203">
                <c:v>1704</c:v>
              </c:pt>
              <c:pt idx="1204">
                <c:v>1705</c:v>
              </c:pt>
              <c:pt idx="1205">
                <c:v>1706</c:v>
              </c:pt>
              <c:pt idx="1206">
                <c:v>1707</c:v>
              </c:pt>
              <c:pt idx="1207">
                <c:v>1708</c:v>
              </c:pt>
              <c:pt idx="1208">
                <c:v>1709</c:v>
              </c:pt>
              <c:pt idx="1209">
                <c:v>1710</c:v>
              </c:pt>
              <c:pt idx="1210">
                <c:v>1711</c:v>
              </c:pt>
              <c:pt idx="1211">
                <c:v>1712</c:v>
              </c:pt>
              <c:pt idx="1212">
                <c:v>1713</c:v>
              </c:pt>
              <c:pt idx="1213">
                <c:v>1714</c:v>
              </c:pt>
              <c:pt idx="1214">
                <c:v>1715</c:v>
              </c:pt>
              <c:pt idx="1215">
                <c:v>1716</c:v>
              </c:pt>
              <c:pt idx="1216">
                <c:v>1717</c:v>
              </c:pt>
              <c:pt idx="1217">
                <c:v>1718</c:v>
              </c:pt>
              <c:pt idx="1218">
                <c:v>1719</c:v>
              </c:pt>
              <c:pt idx="1219">
                <c:v>1720</c:v>
              </c:pt>
              <c:pt idx="1220">
                <c:v>1721</c:v>
              </c:pt>
              <c:pt idx="1221">
                <c:v>1722</c:v>
              </c:pt>
              <c:pt idx="1222">
                <c:v>1723</c:v>
              </c:pt>
              <c:pt idx="1223">
                <c:v>1724</c:v>
              </c:pt>
              <c:pt idx="1224">
                <c:v>1725</c:v>
              </c:pt>
              <c:pt idx="1225">
                <c:v>1726</c:v>
              </c:pt>
              <c:pt idx="1226">
                <c:v>1727</c:v>
              </c:pt>
              <c:pt idx="1227">
                <c:v>1728</c:v>
              </c:pt>
              <c:pt idx="1228">
                <c:v>1729</c:v>
              </c:pt>
              <c:pt idx="1229">
                <c:v>1730</c:v>
              </c:pt>
              <c:pt idx="1230">
                <c:v>1731</c:v>
              </c:pt>
              <c:pt idx="1231">
                <c:v>1732</c:v>
              </c:pt>
              <c:pt idx="1232">
                <c:v>1733</c:v>
              </c:pt>
              <c:pt idx="1233">
                <c:v>1734</c:v>
              </c:pt>
              <c:pt idx="1234">
                <c:v>1735</c:v>
              </c:pt>
              <c:pt idx="1235">
                <c:v>1736</c:v>
              </c:pt>
              <c:pt idx="1236">
                <c:v>1737</c:v>
              </c:pt>
              <c:pt idx="1237">
                <c:v>1738</c:v>
              </c:pt>
              <c:pt idx="1238">
                <c:v>1739</c:v>
              </c:pt>
              <c:pt idx="1239">
                <c:v>1740</c:v>
              </c:pt>
              <c:pt idx="1240">
                <c:v>1741</c:v>
              </c:pt>
              <c:pt idx="1241">
                <c:v>1742</c:v>
              </c:pt>
              <c:pt idx="1242">
                <c:v>1743</c:v>
              </c:pt>
              <c:pt idx="1243">
                <c:v>1744</c:v>
              </c:pt>
              <c:pt idx="1244">
                <c:v>1745</c:v>
              </c:pt>
              <c:pt idx="1245">
                <c:v>1746</c:v>
              </c:pt>
              <c:pt idx="1246">
                <c:v>1747</c:v>
              </c:pt>
              <c:pt idx="1247">
                <c:v>1748</c:v>
              </c:pt>
              <c:pt idx="1248">
                <c:v>1749</c:v>
              </c:pt>
              <c:pt idx="1249">
                <c:v>1750</c:v>
              </c:pt>
              <c:pt idx="1250">
                <c:v>1751</c:v>
              </c:pt>
              <c:pt idx="1251">
                <c:v>1752</c:v>
              </c:pt>
              <c:pt idx="1252">
                <c:v>1753</c:v>
              </c:pt>
              <c:pt idx="1253">
                <c:v>1754</c:v>
              </c:pt>
              <c:pt idx="1254">
                <c:v>1755</c:v>
              </c:pt>
              <c:pt idx="1255">
                <c:v>1756</c:v>
              </c:pt>
              <c:pt idx="1256">
                <c:v>1757</c:v>
              </c:pt>
              <c:pt idx="1257">
                <c:v>1758</c:v>
              </c:pt>
              <c:pt idx="1258">
                <c:v>1759</c:v>
              </c:pt>
              <c:pt idx="1259">
                <c:v>1760</c:v>
              </c:pt>
              <c:pt idx="1260">
                <c:v>1761</c:v>
              </c:pt>
              <c:pt idx="1261">
                <c:v>1762</c:v>
              </c:pt>
              <c:pt idx="1262">
                <c:v>1763</c:v>
              </c:pt>
              <c:pt idx="1263">
                <c:v>1764</c:v>
              </c:pt>
              <c:pt idx="1264">
                <c:v>1765</c:v>
              </c:pt>
              <c:pt idx="1265">
                <c:v>1766</c:v>
              </c:pt>
              <c:pt idx="1266">
                <c:v>1767</c:v>
              </c:pt>
              <c:pt idx="1267">
                <c:v>1768</c:v>
              </c:pt>
              <c:pt idx="1268">
                <c:v>1769</c:v>
              </c:pt>
              <c:pt idx="1269">
                <c:v>1770</c:v>
              </c:pt>
              <c:pt idx="1270">
                <c:v>1771</c:v>
              </c:pt>
              <c:pt idx="1271">
                <c:v>1772</c:v>
              </c:pt>
              <c:pt idx="1272">
                <c:v>1773</c:v>
              </c:pt>
              <c:pt idx="1273">
                <c:v>1774</c:v>
              </c:pt>
              <c:pt idx="1274">
                <c:v>1775</c:v>
              </c:pt>
              <c:pt idx="1275">
                <c:v>1776</c:v>
              </c:pt>
              <c:pt idx="1276">
                <c:v>1777</c:v>
              </c:pt>
              <c:pt idx="1277">
                <c:v>1778</c:v>
              </c:pt>
              <c:pt idx="1278">
                <c:v>1779</c:v>
              </c:pt>
              <c:pt idx="1279">
                <c:v>1780</c:v>
              </c:pt>
              <c:pt idx="1280">
                <c:v>1781</c:v>
              </c:pt>
              <c:pt idx="1281">
                <c:v>1782</c:v>
              </c:pt>
              <c:pt idx="1282">
                <c:v>1783</c:v>
              </c:pt>
              <c:pt idx="1283">
                <c:v>1784</c:v>
              </c:pt>
              <c:pt idx="1284">
                <c:v>1785</c:v>
              </c:pt>
              <c:pt idx="1285">
                <c:v>1786</c:v>
              </c:pt>
              <c:pt idx="1286">
                <c:v>1787</c:v>
              </c:pt>
              <c:pt idx="1287">
                <c:v>1788</c:v>
              </c:pt>
              <c:pt idx="1288">
                <c:v>1789</c:v>
              </c:pt>
              <c:pt idx="1289">
                <c:v>1790</c:v>
              </c:pt>
              <c:pt idx="1290">
                <c:v>1791</c:v>
              </c:pt>
              <c:pt idx="1291">
                <c:v>1792</c:v>
              </c:pt>
              <c:pt idx="1292">
                <c:v>1793</c:v>
              </c:pt>
              <c:pt idx="1293">
                <c:v>1794</c:v>
              </c:pt>
              <c:pt idx="1294">
                <c:v>1795</c:v>
              </c:pt>
              <c:pt idx="1295">
                <c:v>1796</c:v>
              </c:pt>
              <c:pt idx="1296">
                <c:v>1797</c:v>
              </c:pt>
              <c:pt idx="1297">
                <c:v>1798</c:v>
              </c:pt>
              <c:pt idx="1298">
                <c:v>1799</c:v>
              </c:pt>
              <c:pt idx="1299">
                <c:v>1800</c:v>
              </c:pt>
              <c:pt idx="1300">
                <c:v>1801</c:v>
              </c:pt>
              <c:pt idx="1301">
                <c:v>1802</c:v>
              </c:pt>
              <c:pt idx="1302">
                <c:v>1803</c:v>
              </c:pt>
              <c:pt idx="1303">
                <c:v>1804</c:v>
              </c:pt>
              <c:pt idx="1304">
                <c:v>1805</c:v>
              </c:pt>
              <c:pt idx="1305">
                <c:v>1806</c:v>
              </c:pt>
              <c:pt idx="1306">
                <c:v>1807</c:v>
              </c:pt>
              <c:pt idx="1307">
                <c:v>1808</c:v>
              </c:pt>
              <c:pt idx="1308">
                <c:v>1809</c:v>
              </c:pt>
              <c:pt idx="1309">
                <c:v>1810</c:v>
              </c:pt>
              <c:pt idx="1310">
                <c:v>1811</c:v>
              </c:pt>
              <c:pt idx="1311">
                <c:v>1812</c:v>
              </c:pt>
              <c:pt idx="1312">
                <c:v>1813</c:v>
              </c:pt>
              <c:pt idx="1313">
                <c:v>1814</c:v>
              </c:pt>
              <c:pt idx="1314">
                <c:v>1815</c:v>
              </c:pt>
              <c:pt idx="1315">
                <c:v>1816</c:v>
              </c:pt>
              <c:pt idx="1316">
                <c:v>1817</c:v>
              </c:pt>
              <c:pt idx="1317">
                <c:v>1818</c:v>
              </c:pt>
              <c:pt idx="1318">
                <c:v>1819</c:v>
              </c:pt>
              <c:pt idx="1319">
                <c:v>1820</c:v>
              </c:pt>
              <c:pt idx="1320">
                <c:v>1821</c:v>
              </c:pt>
              <c:pt idx="1321">
                <c:v>1822</c:v>
              </c:pt>
              <c:pt idx="1322">
                <c:v>1823</c:v>
              </c:pt>
              <c:pt idx="1323">
                <c:v>1824</c:v>
              </c:pt>
              <c:pt idx="1324">
                <c:v>1825</c:v>
              </c:pt>
              <c:pt idx="1325">
                <c:v>1826</c:v>
              </c:pt>
              <c:pt idx="1326">
                <c:v>1827</c:v>
              </c:pt>
              <c:pt idx="1327">
                <c:v>1828</c:v>
              </c:pt>
              <c:pt idx="1328">
                <c:v>1829</c:v>
              </c:pt>
              <c:pt idx="1329">
                <c:v>1830</c:v>
              </c:pt>
              <c:pt idx="1330">
                <c:v>1831</c:v>
              </c:pt>
              <c:pt idx="1331">
                <c:v>1832</c:v>
              </c:pt>
              <c:pt idx="1332">
                <c:v>1833</c:v>
              </c:pt>
              <c:pt idx="1333">
                <c:v>1834</c:v>
              </c:pt>
              <c:pt idx="1334">
                <c:v>1835</c:v>
              </c:pt>
              <c:pt idx="1335">
                <c:v>1836</c:v>
              </c:pt>
              <c:pt idx="1336">
                <c:v>1837</c:v>
              </c:pt>
              <c:pt idx="1337">
                <c:v>1838</c:v>
              </c:pt>
              <c:pt idx="1338">
                <c:v>1839</c:v>
              </c:pt>
              <c:pt idx="1339">
                <c:v>1840</c:v>
              </c:pt>
              <c:pt idx="1340">
                <c:v>1841</c:v>
              </c:pt>
              <c:pt idx="1341">
                <c:v>1842</c:v>
              </c:pt>
              <c:pt idx="1342">
                <c:v>1843</c:v>
              </c:pt>
              <c:pt idx="1343">
                <c:v>1844</c:v>
              </c:pt>
              <c:pt idx="1344">
                <c:v>1845</c:v>
              </c:pt>
              <c:pt idx="1345">
                <c:v>1846</c:v>
              </c:pt>
              <c:pt idx="1346">
                <c:v>1847</c:v>
              </c:pt>
              <c:pt idx="1347">
                <c:v>1848</c:v>
              </c:pt>
              <c:pt idx="1348">
                <c:v>1849</c:v>
              </c:pt>
              <c:pt idx="1349">
                <c:v>1850</c:v>
              </c:pt>
              <c:pt idx="1350">
                <c:v>1851</c:v>
              </c:pt>
              <c:pt idx="1351">
                <c:v>1852</c:v>
              </c:pt>
              <c:pt idx="1352">
                <c:v>1853</c:v>
              </c:pt>
              <c:pt idx="1353">
                <c:v>1854</c:v>
              </c:pt>
              <c:pt idx="1354">
                <c:v>1855</c:v>
              </c:pt>
              <c:pt idx="1355">
                <c:v>1856</c:v>
              </c:pt>
              <c:pt idx="1356">
                <c:v>1857</c:v>
              </c:pt>
              <c:pt idx="1357">
                <c:v>1858</c:v>
              </c:pt>
              <c:pt idx="1358">
                <c:v>1859</c:v>
              </c:pt>
              <c:pt idx="1359">
                <c:v>1860</c:v>
              </c:pt>
              <c:pt idx="1360">
                <c:v>1861</c:v>
              </c:pt>
              <c:pt idx="1361">
                <c:v>1862</c:v>
              </c:pt>
              <c:pt idx="1362">
                <c:v>1863</c:v>
              </c:pt>
              <c:pt idx="1363">
                <c:v>1864</c:v>
              </c:pt>
              <c:pt idx="1364">
                <c:v>1865</c:v>
              </c:pt>
              <c:pt idx="1365">
                <c:v>1866</c:v>
              </c:pt>
              <c:pt idx="1366">
                <c:v>1867</c:v>
              </c:pt>
              <c:pt idx="1367">
                <c:v>1868</c:v>
              </c:pt>
              <c:pt idx="1368">
                <c:v>1869</c:v>
              </c:pt>
              <c:pt idx="1369">
                <c:v>1870</c:v>
              </c:pt>
              <c:pt idx="1370">
                <c:v>1871</c:v>
              </c:pt>
              <c:pt idx="1371">
                <c:v>1872</c:v>
              </c:pt>
              <c:pt idx="1372">
                <c:v>1873</c:v>
              </c:pt>
              <c:pt idx="1373">
                <c:v>1874</c:v>
              </c:pt>
              <c:pt idx="1374">
                <c:v>1875</c:v>
              </c:pt>
              <c:pt idx="1375">
                <c:v>1876</c:v>
              </c:pt>
              <c:pt idx="1376">
                <c:v>1877</c:v>
              </c:pt>
              <c:pt idx="1377">
                <c:v>1878</c:v>
              </c:pt>
              <c:pt idx="1378">
                <c:v>1879</c:v>
              </c:pt>
              <c:pt idx="1379">
                <c:v>1880</c:v>
              </c:pt>
              <c:pt idx="1380">
                <c:v>1881</c:v>
              </c:pt>
              <c:pt idx="1381">
                <c:v>1882</c:v>
              </c:pt>
              <c:pt idx="1382">
                <c:v>1883</c:v>
              </c:pt>
              <c:pt idx="1383">
                <c:v>1884</c:v>
              </c:pt>
              <c:pt idx="1384">
                <c:v>1885</c:v>
              </c:pt>
              <c:pt idx="1385">
                <c:v>1886</c:v>
              </c:pt>
              <c:pt idx="1386">
                <c:v>1887</c:v>
              </c:pt>
              <c:pt idx="1387">
                <c:v>1888</c:v>
              </c:pt>
              <c:pt idx="1388">
                <c:v>1889</c:v>
              </c:pt>
              <c:pt idx="1389">
                <c:v>1890</c:v>
              </c:pt>
              <c:pt idx="1390">
                <c:v>1891</c:v>
              </c:pt>
              <c:pt idx="1391">
                <c:v>1892</c:v>
              </c:pt>
              <c:pt idx="1392">
                <c:v>1893</c:v>
              </c:pt>
              <c:pt idx="1393">
                <c:v>1894</c:v>
              </c:pt>
              <c:pt idx="1394">
                <c:v>1895</c:v>
              </c:pt>
              <c:pt idx="1395">
                <c:v>1896</c:v>
              </c:pt>
              <c:pt idx="1396">
                <c:v>1897</c:v>
              </c:pt>
              <c:pt idx="1397">
                <c:v>1898</c:v>
              </c:pt>
              <c:pt idx="1398">
                <c:v>1899</c:v>
              </c:pt>
              <c:pt idx="1399">
                <c:v>1900</c:v>
              </c:pt>
              <c:pt idx="1400">
                <c:v>1901</c:v>
              </c:pt>
              <c:pt idx="1401">
                <c:v>1902</c:v>
              </c:pt>
              <c:pt idx="1402">
                <c:v>1903</c:v>
              </c:pt>
              <c:pt idx="1403">
                <c:v>1904</c:v>
              </c:pt>
              <c:pt idx="1404">
                <c:v>1905</c:v>
              </c:pt>
              <c:pt idx="1405">
                <c:v>1906</c:v>
              </c:pt>
              <c:pt idx="1406">
                <c:v>1907</c:v>
              </c:pt>
              <c:pt idx="1407">
                <c:v>1908</c:v>
              </c:pt>
              <c:pt idx="1408">
                <c:v>1909</c:v>
              </c:pt>
              <c:pt idx="1409">
                <c:v>1910</c:v>
              </c:pt>
              <c:pt idx="1410">
                <c:v>1911</c:v>
              </c:pt>
              <c:pt idx="1411">
                <c:v>1912</c:v>
              </c:pt>
              <c:pt idx="1412">
                <c:v>1913</c:v>
              </c:pt>
              <c:pt idx="1413">
                <c:v>1914</c:v>
              </c:pt>
              <c:pt idx="1414">
                <c:v>1915</c:v>
              </c:pt>
              <c:pt idx="1415">
                <c:v>1916</c:v>
              </c:pt>
              <c:pt idx="1416">
                <c:v>1917</c:v>
              </c:pt>
              <c:pt idx="1417">
                <c:v>1918</c:v>
              </c:pt>
              <c:pt idx="1418">
                <c:v>1919</c:v>
              </c:pt>
              <c:pt idx="1419">
                <c:v>1920</c:v>
              </c:pt>
              <c:pt idx="1420">
                <c:v>1921</c:v>
              </c:pt>
              <c:pt idx="1421">
                <c:v>1922</c:v>
              </c:pt>
              <c:pt idx="1422">
                <c:v>1923</c:v>
              </c:pt>
              <c:pt idx="1423">
                <c:v>1924</c:v>
              </c:pt>
              <c:pt idx="1424">
                <c:v>1925</c:v>
              </c:pt>
              <c:pt idx="1425">
                <c:v>1926</c:v>
              </c:pt>
              <c:pt idx="1426">
                <c:v>1927</c:v>
              </c:pt>
              <c:pt idx="1427">
                <c:v>1928</c:v>
              </c:pt>
              <c:pt idx="1428">
                <c:v>1929</c:v>
              </c:pt>
              <c:pt idx="1429">
                <c:v>1930</c:v>
              </c:pt>
              <c:pt idx="1430">
                <c:v>1931</c:v>
              </c:pt>
              <c:pt idx="1431">
                <c:v>1932</c:v>
              </c:pt>
              <c:pt idx="1432">
                <c:v>1933</c:v>
              </c:pt>
              <c:pt idx="1433">
                <c:v>1934</c:v>
              </c:pt>
              <c:pt idx="1434">
                <c:v>1935</c:v>
              </c:pt>
              <c:pt idx="1435">
                <c:v>1936</c:v>
              </c:pt>
              <c:pt idx="1436">
                <c:v>1937</c:v>
              </c:pt>
              <c:pt idx="1437">
                <c:v>1938</c:v>
              </c:pt>
              <c:pt idx="1438">
                <c:v>1939</c:v>
              </c:pt>
              <c:pt idx="1439">
                <c:v>1940</c:v>
              </c:pt>
              <c:pt idx="1440">
                <c:v>1941</c:v>
              </c:pt>
              <c:pt idx="1441">
                <c:v>1942</c:v>
              </c:pt>
              <c:pt idx="1442">
                <c:v>1943</c:v>
              </c:pt>
              <c:pt idx="1443">
                <c:v>1944</c:v>
              </c:pt>
              <c:pt idx="1444">
                <c:v>1945</c:v>
              </c:pt>
              <c:pt idx="1445">
                <c:v>1946</c:v>
              </c:pt>
              <c:pt idx="1446">
                <c:v>1947</c:v>
              </c:pt>
              <c:pt idx="1447">
                <c:v>1948</c:v>
              </c:pt>
              <c:pt idx="1448">
                <c:v>1949</c:v>
              </c:pt>
              <c:pt idx="1449">
                <c:v>1950</c:v>
              </c:pt>
              <c:pt idx="1450">
                <c:v>1951</c:v>
              </c:pt>
              <c:pt idx="1451">
                <c:v>1952</c:v>
              </c:pt>
              <c:pt idx="1452">
                <c:v>1953</c:v>
              </c:pt>
              <c:pt idx="1453">
                <c:v>1954</c:v>
              </c:pt>
              <c:pt idx="1454">
                <c:v>1955</c:v>
              </c:pt>
              <c:pt idx="1455">
                <c:v>1956</c:v>
              </c:pt>
              <c:pt idx="1456">
                <c:v>1957</c:v>
              </c:pt>
              <c:pt idx="1457">
                <c:v>1958</c:v>
              </c:pt>
              <c:pt idx="1458">
                <c:v>1959</c:v>
              </c:pt>
              <c:pt idx="1459">
                <c:v>1960</c:v>
              </c:pt>
              <c:pt idx="1460">
                <c:v>1961</c:v>
              </c:pt>
              <c:pt idx="1461">
                <c:v>1962</c:v>
              </c:pt>
              <c:pt idx="1462">
                <c:v>1963</c:v>
              </c:pt>
              <c:pt idx="1463">
                <c:v>1964</c:v>
              </c:pt>
              <c:pt idx="1464">
                <c:v>1965</c:v>
              </c:pt>
              <c:pt idx="1465">
                <c:v>1966</c:v>
              </c:pt>
              <c:pt idx="1466">
                <c:v>1967</c:v>
              </c:pt>
              <c:pt idx="1467">
                <c:v>1968</c:v>
              </c:pt>
              <c:pt idx="1468">
                <c:v>1969</c:v>
              </c:pt>
              <c:pt idx="1469">
                <c:v>1970</c:v>
              </c:pt>
              <c:pt idx="1470">
                <c:v>1971</c:v>
              </c:pt>
              <c:pt idx="1471">
                <c:v>1972</c:v>
              </c:pt>
              <c:pt idx="1472">
                <c:v>1973</c:v>
              </c:pt>
              <c:pt idx="1473">
                <c:v>1974</c:v>
              </c:pt>
              <c:pt idx="1474">
                <c:v>1975</c:v>
              </c:pt>
              <c:pt idx="1475">
                <c:v>1976</c:v>
              </c:pt>
              <c:pt idx="1476">
                <c:v>1977</c:v>
              </c:pt>
              <c:pt idx="1477">
                <c:v>1978</c:v>
              </c:pt>
              <c:pt idx="1478">
                <c:v>1979</c:v>
              </c:pt>
              <c:pt idx="1479">
                <c:v>1980</c:v>
              </c:pt>
              <c:pt idx="1480">
                <c:v>1981</c:v>
              </c:pt>
              <c:pt idx="1481">
                <c:v>1982</c:v>
              </c:pt>
              <c:pt idx="1482">
                <c:v>1983</c:v>
              </c:pt>
              <c:pt idx="1483">
                <c:v>1984</c:v>
              </c:pt>
              <c:pt idx="1484">
                <c:v>1985</c:v>
              </c:pt>
              <c:pt idx="1485">
                <c:v>1986</c:v>
              </c:pt>
              <c:pt idx="1486">
                <c:v>1987</c:v>
              </c:pt>
              <c:pt idx="1487">
                <c:v>1988</c:v>
              </c:pt>
              <c:pt idx="1488">
                <c:v>1989</c:v>
              </c:pt>
              <c:pt idx="1489">
                <c:v>1990</c:v>
              </c:pt>
              <c:pt idx="1490">
                <c:v>1991</c:v>
              </c:pt>
              <c:pt idx="1491">
                <c:v>1992</c:v>
              </c:pt>
              <c:pt idx="1492">
                <c:v>1993</c:v>
              </c:pt>
              <c:pt idx="1493">
                <c:v>1994</c:v>
              </c:pt>
              <c:pt idx="1494">
                <c:v>1995</c:v>
              </c:pt>
              <c:pt idx="1495">
                <c:v>1996</c:v>
              </c:pt>
              <c:pt idx="1496">
                <c:v>1997</c:v>
              </c:pt>
              <c:pt idx="1497">
                <c:v>1998</c:v>
              </c:pt>
              <c:pt idx="1498">
                <c:v>1999</c:v>
              </c:pt>
              <c:pt idx="1499">
                <c:v>2000</c:v>
              </c:pt>
            </c:numLit>
          </c:xVal>
          <c:yVal>
            <c:numLit>
              <c:formatCode>"10^"0;"10^-"0;"10^"0</c:formatCode>
              <c:ptCount val="1500"/>
              <c:pt idx="0">
                <c:v>-4.131086488179924</c:v>
              </c:pt>
              <c:pt idx="1">
                <c:v>-4.133714433549961</c:v>
              </c:pt>
              <c:pt idx="2">
                <c:v>-4.136413668506291</c:v>
              </c:pt>
              <c:pt idx="3">
                <c:v>-4.139215349134201</c:v>
              </c:pt>
              <c:pt idx="4">
                <c:v>-4.142137023318339</c:v>
              </c:pt>
              <c:pt idx="5">
                <c:v>-4.1450317845544085</c:v>
              </c:pt>
              <c:pt idx="6">
                <c:v>-4.147912390523772</c:v>
              </c:pt>
              <c:pt idx="7">
                <c:v>-4.150828825410718</c:v>
              </c:pt>
              <c:pt idx="8">
                <c:v>-4.1537358950730585</c:v>
              </c:pt>
              <c:pt idx="9">
                <c:v>-4.156582203268118</c:v>
              </c:pt>
              <c:pt idx="10">
                <c:v>-4.159376449561501</c:v>
              </c:pt>
              <c:pt idx="11">
                <c:v>-4.162171756031601</c:v>
              </c:pt>
              <c:pt idx="12">
                <c:v>-4.164914692323103</c:v>
              </c:pt>
              <c:pt idx="13">
                <c:v>-4.167601590976622</c:v>
              </c:pt>
              <c:pt idx="14">
                <c:v>-4.170228727638971</c:v>
              </c:pt>
              <c:pt idx="15">
                <c:v>-4.172792324894794</c:v>
              </c:pt>
              <c:pt idx="16">
                <c:v>-4.175237840871669</c:v>
              </c:pt>
              <c:pt idx="17">
                <c:v>-4.17759129397818</c:v>
              </c:pt>
              <c:pt idx="18">
                <c:v>-4.179828107710963</c:v>
              </c:pt>
              <c:pt idx="19">
                <c:v>-4.181986685491213</c:v>
              </c:pt>
              <c:pt idx="20">
                <c:v>-4.184078405349771</c:v>
              </c:pt>
              <c:pt idx="21">
                <c:v>-4.1860589164886</c:v>
              </c:pt>
              <c:pt idx="22">
                <c:v>-4.187942712589669</c:v>
              </c:pt>
              <c:pt idx="23">
                <c:v>-4.1897110139478375</c:v>
              </c:pt>
              <c:pt idx="24">
                <c:v>-4.191353600109843</c:v>
              </c:pt>
              <c:pt idx="25">
                <c:v>-4.192940791716151</c:v>
              </c:pt>
              <c:pt idx="26">
                <c:v>-4.194441375682047</c:v>
              </c:pt>
              <c:pt idx="27">
                <c:v>-4.195836024243031</c:v>
              </c:pt>
              <c:pt idx="28">
                <c:v>-4.197159254904339</c:v>
              </c:pt>
              <c:pt idx="29">
                <c:v>-4.198424115719587</c:v>
              </c:pt>
              <c:pt idx="30">
                <c:v>-4.199638336487224</c:v>
              </c:pt>
              <c:pt idx="31">
                <c:v>-4.200820789890287</c:v>
              </c:pt>
              <c:pt idx="32">
                <c:v>-4.201995407726941</c:v>
              </c:pt>
              <c:pt idx="33">
                <c:v>-4.2031621175342515</c:v>
              </c:pt>
              <c:pt idx="34">
                <c:v>-4.204312504636327</c:v>
              </c:pt>
              <c:pt idx="35">
                <c:v>-4.205470129240973</c:v>
              </c:pt>
              <c:pt idx="36">
                <c:v>-4.206653912095288</c:v>
              </c:pt>
              <c:pt idx="37">
                <c:v>-4.207866862713744</c:v>
              </c:pt>
              <c:pt idx="38">
                <c:v>-4.209136630983601</c:v>
              </c:pt>
              <c:pt idx="39">
                <c:v>-4.210415762732333</c:v>
              </c:pt>
              <c:pt idx="40">
                <c:v>-4.211739686991345</c:v>
              </c:pt>
              <c:pt idx="41">
                <c:v>-4.213127957250441</c:v>
              </c:pt>
              <c:pt idx="42">
                <c:v>-4.214531355332265</c:v>
              </c:pt>
              <c:pt idx="43">
                <c:v>-4.215945729545224</c:v>
              </c:pt>
              <c:pt idx="44">
                <c:v>-4.217394097979873</c:v>
              </c:pt>
              <c:pt idx="45">
                <c:v>-4.218878942945734</c:v>
              </c:pt>
              <c:pt idx="46">
                <c:v>-4.22038403085503</c:v>
              </c:pt>
              <c:pt idx="47">
                <c:v>-4.221898696353768</c:v>
              </c:pt>
              <c:pt idx="48">
                <c:v>-4.223444089296738</c:v>
              </c:pt>
              <c:pt idx="49">
                <c:v>-4.225009582991233</c:v>
              </c:pt>
              <c:pt idx="50">
                <c:v>-4.226599766233146</c:v>
              </c:pt>
              <c:pt idx="51">
                <c:v>-4.228183307402211</c:v>
              </c:pt>
              <c:pt idx="52">
                <c:v>-4.2297608494071826</c:v>
              </c:pt>
              <c:pt idx="53">
                <c:v>-4.231364118320998</c:v>
              </c:pt>
              <c:pt idx="54">
                <c:v>-4.232967387104989</c:v>
              </c:pt>
              <c:pt idx="55">
                <c:v>-4.234581814043593</c:v>
              </c:pt>
              <c:pt idx="56">
                <c:v>-4.236207501836662</c:v>
              </c:pt>
              <c:pt idx="57">
                <c:v>-4.237816769345176</c:v>
              </c:pt>
              <c:pt idx="58">
                <c:v>-4.239413179275713</c:v>
              </c:pt>
              <c:pt idx="59">
                <c:v>-4.240973118015917</c:v>
              </c:pt>
              <c:pt idx="60">
                <c:v>-4.242554622365163</c:v>
              </c:pt>
              <c:pt idx="61">
                <c:v>-4.244102287324693</c:v>
              </c:pt>
              <c:pt idx="62">
                <c:v>-4.245657781155747</c:v>
              </c:pt>
              <c:pt idx="63">
                <c:v>-4.247169757546051</c:v>
              </c:pt>
              <c:pt idx="64">
                <c:v>-4.2486708472316055</c:v>
              </c:pt>
              <c:pt idx="65">
                <c:v>-4.25017482543414</c:v>
              </c:pt>
              <c:pt idx="66">
                <c:v>-4.251653019284819</c:v>
              </c:pt>
              <c:pt idx="67">
                <c:v>-4.253133150037572</c:v>
              </c:pt>
              <c:pt idx="68">
                <c:v>-4.254568389971217</c:v>
              </c:pt>
              <c:pt idx="69">
                <c:v>-4.256000558275389</c:v>
              </c:pt>
              <c:pt idx="70">
                <c:v>-4.257443750195387</c:v>
              </c:pt>
              <c:pt idx="71">
                <c:v>-4.258663215221813</c:v>
              </c:pt>
              <c:pt idx="72">
                <c:v>-4.259845821903809</c:v>
              </c:pt>
              <c:pt idx="73">
                <c:v>-4.261030865516045</c:v>
              </c:pt>
              <c:pt idx="74">
                <c:v>-4.262257281296436</c:v>
              </c:pt>
              <c:pt idx="75">
                <c:v>-4.263476813775214</c:v>
              </c:pt>
              <c:pt idx="76">
                <c:v>-4.2647069704628136</c:v>
              </c:pt>
              <c:pt idx="77">
                <c:v>-4.265988694407949</c:v>
              </c:pt>
              <c:pt idx="78">
                <c:v>-4.267205908723753</c:v>
              </c:pt>
              <c:pt idx="79">
                <c:v>-4.268382229100364</c:v>
              </c:pt>
              <c:pt idx="80">
                <c:v>-4.26963284341595</c:v>
              </c:pt>
              <c:pt idx="81">
                <c:v>-4.270878966059931</c:v>
              </c:pt>
              <c:pt idx="82">
                <c:v>-4.272136801251876</c:v>
              </c:pt>
              <c:pt idx="83">
                <c:v>-4.273493661020376</c:v>
              </c:pt>
              <c:pt idx="84">
                <c:v>-4.274725582498985</c:v>
              </c:pt>
              <c:pt idx="85">
                <c:v>-4.275961008394026</c:v>
              </c:pt>
              <c:pt idx="86">
                <c:v>-4.27719749206864</c:v>
              </c:pt>
              <c:pt idx="87">
                <c:v>-4.278380615345659</c:v>
              </c:pt>
              <c:pt idx="88">
                <c:v>-4.279551263406454</c:v>
              </c:pt>
              <c:pt idx="89">
                <c:v>-4.280714299753224</c:v>
              </c:pt>
              <c:pt idx="90">
                <c:v>-4.281903731104108</c:v>
              </c:pt>
              <c:pt idx="91">
                <c:v>-4.283087261100156</c:v>
              </c:pt>
              <c:pt idx="92">
                <c:v>-4.284254804216552</c:v>
              </c:pt>
              <c:pt idx="93">
                <c:v>-4.285426332515424</c:v>
              </c:pt>
              <c:pt idx="94">
                <c:v>-4.286610271967888</c:v>
              </c:pt>
              <c:pt idx="95">
                <c:v>-4.287815141150897</c:v>
              </c:pt>
              <c:pt idx="96">
                <c:v>-4.289016603136567</c:v>
              </c:pt>
              <c:pt idx="97">
                <c:v>-4.290218009210788</c:v>
              </c:pt>
              <c:pt idx="98">
                <c:v>-4.2914218984193075</c:v>
              </c:pt>
              <c:pt idx="99">
                <c:v>-4.292635097838527</c:v>
              </c:pt>
              <c:pt idx="100">
                <c:v>-4.293826066065678</c:v>
              </c:pt>
              <c:pt idx="101">
                <c:v>-4.295019452623305</c:v>
              </c:pt>
              <c:pt idx="102">
                <c:v>-4.296251348513018</c:v>
              </c:pt>
              <c:pt idx="103">
                <c:v>-4.297490194812244</c:v>
              </c:pt>
              <c:pt idx="104">
                <c:v>-4.298761098236099</c:v>
              </c:pt>
              <c:pt idx="105">
                <c:v>-4.300065197194896</c:v>
              </c:pt>
              <c:pt idx="106">
                <c:v>-4.301322808833911</c:v>
              </c:pt>
              <c:pt idx="107">
                <c:v>-4.3025125990519015</c:v>
              </c:pt>
              <c:pt idx="108">
                <c:v>-4.303710027573526</c:v>
              </c:pt>
              <c:pt idx="109">
                <c:v>-4.304941441320897</c:v>
              </c:pt>
              <c:pt idx="110">
                <c:v>-4.306196572750005</c:v>
              </c:pt>
              <c:pt idx="111">
                <c:v>-4.307463275973263</c:v>
              </c:pt>
              <c:pt idx="112">
                <c:v>-4.308772588219564</c:v>
              </c:pt>
              <c:pt idx="113">
                <c:v>-4.3101133542099985</c:v>
              </c:pt>
              <c:pt idx="114">
                <c:v>-4.311480515290168</c:v>
              </c:pt>
              <c:pt idx="115">
                <c:v>-4.312829680425235</c:v>
              </c:pt>
              <c:pt idx="116">
                <c:v>-4.314208118950262</c:v>
              </c:pt>
              <c:pt idx="117">
                <c:v>-4.315608012757065</c:v>
              </c:pt>
              <c:pt idx="118">
                <c:v>-4.316977290141747</c:v>
              </c:pt>
              <c:pt idx="119">
                <c:v>-4.318393385176926</c:v>
              </c:pt>
              <c:pt idx="120">
                <c:v>-4.320003713265769</c:v>
              </c:pt>
              <c:pt idx="121">
                <c:v>-4.3214533972880265</c:v>
              </c:pt>
              <c:pt idx="122">
                <c:v>-4.322855872172941</c:v>
              </c:pt>
              <c:pt idx="123">
                <c:v>-4.324303210726938</c:v>
              </c:pt>
              <c:pt idx="124">
                <c:v>-4.325748033109634</c:v>
              </c:pt>
              <c:pt idx="125">
                <c:v>-4.327202290904853</c:v>
              </c:pt>
              <c:pt idx="126">
                <c:v>-4.32868735363426</c:v>
              </c:pt>
              <c:pt idx="127">
                <c:v>-4.330226745621326</c:v>
              </c:pt>
              <c:pt idx="128">
                <c:v>-4.331814501464974</c:v>
              </c:pt>
              <c:pt idx="129">
                <c:v>-4.333407147540459</c:v>
              </c:pt>
              <c:pt idx="130">
                <c:v>-4.334998141589934</c:v>
              </c:pt>
              <c:pt idx="131">
                <c:v>-4.336590271985472</c:v>
              </c:pt>
              <c:pt idx="132">
                <c:v>-4.338183529777862</c:v>
              </c:pt>
              <c:pt idx="133">
                <c:v>-4.339833938671648</c:v>
              </c:pt>
              <c:pt idx="134">
                <c:v>-4.341568829196508</c:v>
              </c:pt>
              <c:pt idx="135">
                <c:v>-4.343299189261999</c:v>
              </c:pt>
              <c:pt idx="136">
                <c:v>-4.345019169656273</c:v>
              </c:pt>
              <c:pt idx="137">
                <c:v>-4.346748883986339</c:v>
              </c:pt>
              <c:pt idx="138">
                <c:v>-4.348496172811395</c:v>
              </c:pt>
              <c:pt idx="139">
                <c:v>-4.350282624297201</c:v>
              </c:pt>
              <c:pt idx="140">
                <c:v>-4.352107717328887</c:v>
              </c:pt>
              <c:pt idx="141">
                <c:v>-4.353903231378193</c:v>
              </c:pt>
              <c:pt idx="142">
                <c:v>-4.355445220296455</c:v>
              </c:pt>
              <c:pt idx="143">
                <c:v>-4.35698183528783</c:v>
              </c:pt>
              <c:pt idx="144">
                <c:v>-4.358585385965876</c:v>
              </c:pt>
              <c:pt idx="145">
                <c:v>-4.360388021742207</c:v>
              </c:pt>
              <c:pt idx="146">
                <c:v>-4.362329185431808</c:v>
              </c:pt>
              <c:pt idx="147">
                <c:v>-4.36429112181608</c:v>
              </c:pt>
              <c:pt idx="148">
                <c:v>-4.366298300029706</c:v>
              </c:pt>
              <c:pt idx="149">
                <c:v>-4.368196159404581</c:v>
              </c:pt>
              <c:pt idx="150">
                <c:v>-4.370106422128981</c:v>
              </c:pt>
              <c:pt idx="151">
                <c:v>-4.37206501711155</c:v>
              </c:pt>
              <c:pt idx="152">
                <c:v>-4.374090033503906</c:v>
              </c:pt>
              <c:pt idx="153">
                <c:v>-4.376181330007513</c:v>
              </c:pt>
              <c:pt idx="154">
                <c:v>-4.3783169907376305</c:v>
              </c:pt>
              <c:pt idx="155">
                <c:v>-4.380527870923722</c:v>
              </c:pt>
              <c:pt idx="156">
                <c:v>-4.382764741836566</c:v>
              </c:pt>
              <c:pt idx="157">
                <c:v>-4.3850131936185575</c:v>
              </c:pt>
              <c:pt idx="158">
                <c:v>-4.387201313965772</c:v>
              </c:pt>
              <c:pt idx="159">
                <c:v>-4.3893888042445255</c:v>
              </c:pt>
              <c:pt idx="160">
                <c:v>-4.391550990993406</c:v>
              </c:pt>
              <c:pt idx="161">
                <c:v>-4.39376485764495</c:v>
              </c:pt>
              <c:pt idx="162">
                <c:v>-4.395919816571774</c:v>
              </c:pt>
              <c:pt idx="163">
                <c:v>-4.398050767887323</c:v>
              </c:pt>
              <c:pt idx="164">
                <c:v>-4.4002402501486495</c:v>
              </c:pt>
              <c:pt idx="165">
                <c:v>-4.402554934423808</c:v>
              </c:pt>
              <c:pt idx="166">
                <c:v>-4.404951530633868</c:v>
              </c:pt>
              <c:pt idx="167">
                <c:v>-4.407329249888265</c:v>
              </c:pt>
              <c:pt idx="168">
                <c:v>-4.409657590104258</c:v>
              </c:pt>
              <c:pt idx="169">
                <c:v>-4.41198165879899</c:v>
              </c:pt>
              <c:pt idx="170">
                <c:v>-4.414336271171429</c:v>
              </c:pt>
              <c:pt idx="171">
                <c:v>-4.416837513248152</c:v>
              </c:pt>
              <c:pt idx="172">
                <c:v>-4.419402293314682</c:v>
              </c:pt>
              <c:pt idx="173">
                <c:v>-4.422023623325038</c:v>
              </c:pt>
              <c:pt idx="174">
                <c:v>-4.42458467207283</c:v>
              </c:pt>
              <c:pt idx="175">
                <c:v>-4.427179494273713</c:v>
              </c:pt>
              <c:pt idx="176">
                <c:v>-4.429857683033926</c:v>
              </c:pt>
              <c:pt idx="177">
                <c:v>-4.432591293501022</c:v>
              </c:pt>
              <c:pt idx="178">
                <c:v>-4.435369438110308</c:v>
              </c:pt>
              <c:pt idx="179">
                <c:v>-4.4381749976882</c:v>
              </c:pt>
              <c:pt idx="180">
                <c:v>-4.441050354977558</c:v>
              </c:pt>
              <c:pt idx="181">
                <c:v>-4.443889355000155</c:v>
              </c:pt>
              <c:pt idx="182">
                <c:v>-4.4467263834891755</c:v>
              </c:pt>
              <c:pt idx="183">
                <c:v>-4.449623645033066</c:v>
              </c:pt>
              <c:pt idx="184">
                <c:v>-4.452617936469231</c:v>
              </c:pt>
              <c:pt idx="185">
                <c:v>-4.45575083058359</c:v>
              </c:pt>
              <c:pt idx="186">
                <c:v>-4.459161435080786</c:v>
              </c:pt>
              <c:pt idx="187">
                <c:v>-4.4625801357630905</c:v>
              </c:pt>
              <c:pt idx="188">
                <c:v>-4.466022151567327</c:v>
              </c:pt>
              <c:pt idx="189">
                <c:v>-4.469501906943632</c:v>
              </c:pt>
              <c:pt idx="190">
                <c:v>-4.473043326063916</c:v>
              </c:pt>
              <c:pt idx="191">
                <c:v>-4.476598244919127</c:v>
              </c:pt>
              <c:pt idx="192">
                <c:v>-4.480162821845949</c:v>
              </c:pt>
              <c:pt idx="193">
                <c:v>-4.483629914205873</c:v>
              </c:pt>
              <c:pt idx="194">
                <c:v>-4.487128907960677</c:v>
              </c:pt>
              <c:pt idx="195">
                <c:v>-4.490637503905765</c:v>
              </c:pt>
              <c:pt idx="196">
                <c:v>-4.49410963818055</c:v>
              </c:pt>
              <c:pt idx="197">
                <c:v>-4.497514158631163</c:v>
              </c:pt>
              <c:pt idx="198">
                <c:v>-4.5009772360797795</c:v>
              </c:pt>
              <c:pt idx="199">
                <c:v>-4.5044195883718485</c:v>
              </c:pt>
              <c:pt idx="200">
                <c:v>-4.507934199425721</c:v>
              </c:pt>
              <c:pt idx="201">
                <c:v>-4.51148312594657</c:v>
              </c:pt>
              <c:pt idx="202">
                <c:v>-4.515160831384695</c:v>
              </c:pt>
              <c:pt idx="203">
                <c:v>-4.518832655228901</c:v>
              </c:pt>
              <c:pt idx="204">
                <c:v>-4.522486609686275</c:v>
              </c:pt>
              <c:pt idx="205">
                <c:v>-4.52608551510333</c:v>
              </c:pt>
              <c:pt idx="206">
                <c:v>-4.529695375693168</c:v>
              </c:pt>
              <c:pt idx="207">
                <c:v>-4.533540185327051</c:v>
              </c:pt>
              <c:pt idx="208">
                <c:v>-4.536936095486944</c:v>
              </c:pt>
              <c:pt idx="209">
                <c:v>-4.540324106944251</c:v>
              </c:pt>
              <c:pt idx="210">
                <c:v>-4.543997043006686</c:v>
              </c:pt>
              <c:pt idx="211">
                <c:v>-4.547759557460472</c:v>
              </c:pt>
              <c:pt idx="212">
                <c:v>-4.551471452650216</c:v>
              </c:pt>
              <c:pt idx="213">
                <c:v>-4.5551139879266005</c:v>
              </c:pt>
              <c:pt idx="214">
                <c:v>-4.558718151175111</c:v>
              </c:pt>
              <c:pt idx="215">
                <c:v>-4.5622795535345935</c:v>
              </c:pt>
              <c:pt idx="216">
                <c:v>-4.56574735192373</c:v>
              </c:pt>
              <c:pt idx="217">
                <c:v>-4.569131936036488</c:v>
              </c:pt>
              <c:pt idx="218">
                <c:v>-4.572565827579941</c:v>
              </c:pt>
              <c:pt idx="219">
                <c:v>-4.576099081471583</c:v>
              </c:pt>
              <c:pt idx="220">
                <c:v>-4.579715765116239</c:v>
              </c:pt>
              <c:pt idx="221">
                <c:v>-4.583050105672982</c:v>
              </c:pt>
              <c:pt idx="222">
                <c:v>-4.586743835236625</c:v>
              </c:pt>
              <c:pt idx="223">
                <c:v>-4.590087155483712</c:v>
              </c:pt>
              <c:pt idx="224">
                <c:v>-4.593372969354395</c:v>
              </c:pt>
              <c:pt idx="225">
                <c:v>-4.596496850315683</c:v>
              </c:pt>
              <c:pt idx="226">
                <c:v>-4.599574268221785</c:v>
              </c:pt>
              <c:pt idx="227">
                <c:v>-4.602753679031233</c:v>
              </c:pt>
              <c:pt idx="228">
                <c:v>-4.605984583891707</c:v>
              </c:pt>
              <c:pt idx="229">
                <c:v>-4.6092538344359255</c:v>
              </c:pt>
              <c:pt idx="230">
                <c:v>-4.6125105109541495</c:v>
              </c:pt>
              <c:pt idx="231">
                <c:v>-4.615716494438837</c:v>
              </c:pt>
              <c:pt idx="232">
                <c:v>-4.618868667409883</c:v>
              </c:pt>
              <c:pt idx="233">
                <c:v>-4.62182020961905</c:v>
              </c:pt>
              <c:pt idx="234">
                <c:v>-4.624550385931344</c:v>
              </c:pt>
              <c:pt idx="235">
                <c:v>-4.627146888409996</c:v>
              </c:pt>
              <c:pt idx="236">
                <c:v>-4.629718275002214</c:v>
              </c:pt>
              <c:pt idx="237">
                <c:v>-4.632301252155301</c:v>
              </c:pt>
              <c:pt idx="238">
                <c:v>-4.634935284031806</c:v>
              </c:pt>
              <c:pt idx="239">
                <c:v>-4.637547685635094</c:v>
              </c:pt>
              <c:pt idx="240">
                <c:v>-4.6401246933545615</c:v>
              </c:pt>
              <c:pt idx="241">
                <c:v>-4.642871631898332</c:v>
              </c:pt>
              <c:pt idx="242">
                <c:v>-4.645563081759752</c:v>
              </c:pt>
              <c:pt idx="243">
                <c:v>-4.648311893817978</c:v>
              </c:pt>
              <c:pt idx="244">
                <c:v>-4.651004321015719</c:v>
              </c:pt>
              <c:pt idx="245">
                <c:v>-4.653699848360775</c:v>
              </c:pt>
              <c:pt idx="246">
                <c:v>-4.6564555257806255</c:v>
              </c:pt>
              <c:pt idx="247">
                <c:v>-4.659395285392098</c:v>
              </c:pt>
              <c:pt idx="248">
                <c:v>-4.66222337045684</c:v>
              </c:pt>
              <c:pt idx="249">
                <c:v>-4.665403518101147</c:v>
              </c:pt>
              <c:pt idx="250">
                <c:v>-4.668368258635351</c:v>
              </c:pt>
              <c:pt idx="251">
                <c:v>-4.671161876917858</c:v>
              </c:pt>
              <c:pt idx="252">
                <c:v>-4.674033036298575</c:v>
              </c:pt>
              <c:pt idx="253">
                <c:v>-4.676815989336195</c:v>
              </c:pt>
              <c:pt idx="254">
                <c:v>-4.679471536714176</c:v>
              </c:pt>
              <c:pt idx="255">
                <c:v>-4.6822165410674454</c:v>
              </c:pt>
              <c:pt idx="256">
                <c:v>-4.685279786472597</c:v>
              </c:pt>
              <c:pt idx="257">
                <c:v>-4.688426249608607</c:v>
              </c:pt>
              <c:pt idx="258">
                <c:v>-4.691555113897773</c:v>
              </c:pt>
              <c:pt idx="259">
                <c:v>-4.6946185319788265</c:v>
              </c:pt>
              <c:pt idx="260">
                <c:v>-4.697627938691461</c:v>
              </c:pt>
              <c:pt idx="261">
                <c:v>-4.700597310661564</c:v>
              </c:pt>
              <c:pt idx="262">
                <c:v>-4.703650775181218</c:v>
              </c:pt>
              <c:pt idx="263">
                <c:v>-4.706778917930856</c:v>
              </c:pt>
              <c:pt idx="264">
                <c:v>-4.709940890665362</c:v>
              </c:pt>
              <c:pt idx="265">
                <c:v>-4.713150732064431</c:v>
              </c:pt>
              <c:pt idx="266">
                <c:v>-4.71628955112658</c:v>
              </c:pt>
              <c:pt idx="267">
                <c:v>-4.71941252502124</c:v>
              </c:pt>
              <c:pt idx="268">
                <c:v>-4.722610853423643</c:v>
              </c:pt>
              <c:pt idx="269">
                <c:v>-4.72577285395423</c:v>
              </c:pt>
              <c:pt idx="270">
                <c:v>-4.728958045250079</c:v>
              </c:pt>
              <c:pt idx="271">
                <c:v>-4.732169113968904</c:v>
              </c:pt>
              <c:pt idx="272">
                <c:v>-4.73533798447829</c:v>
              </c:pt>
              <c:pt idx="273">
                <c:v>-4.738518254359036</c:v>
              </c:pt>
              <c:pt idx="274">
                <c:v>-4.741731569292675</c:v>
              </c:pt>
              <c:pt idx="275">
                <c:v>-4.7450436798397835</c:v>
              </c:pt>
              <c:pt idx="276">
                <c:v>-4.748612453179629</c:v>
              </c:pt>
              <c:pt idx="277">
                <c:v>-4.752254982233144</c:v>
              </c:pt>
              <c:pt idx="278">
                <c:v>-4.755819399807934</c:v>
              </c:pt>
              <c:pt idx="279">
                <c:v>-4.759153835746945</c:v>
              </c:pt>
              <c:pt idx="280">
                <c:v>-4.7623482043364</c:v>
              </c:pt>
              <c:pt idx="281">
                <c:v>-4.765535867665744</c:v>
              </c:pt>
              <c:pt idx="282">
                <c:v>-4.768887370943648</c:v>
              </c:pt>
              <c:pt idx="283">
                <c:v>-4.772434637969913</c:v>
              </c:pt>
              <c:pt idx="284">
                <c:v>-4.776174504494062</c:v>
              </c:pt>
              <c:pt idx="285">
                <c:v>-4.779931157210381</c:v>
              </c:pt>
              <c:pt idx="286">
                <c:v>-4.783675721313332</c:v>
              </c:pt>
              <c:pt idx="287">
                <c:v>-4.787082967471122</c:v>
              </c:pt>
              <c:pt idx="288">
                <c:v>-4.791153025693949</c:v>
              </c:pt>
              <c:pt idx="289">
                <c:v>-4.795193831567333</c:v>
              </c:pt>
              <c:pt idx="290">
                <c:v>-4.799340983748281</c:v>
              </c:pt>
              <c:pt idx="291">
                <c:v>-4.80356956035936</c:v>
              </c:pt>
              <c:pt idx="292">
                <c:v>-4.807912263699061</c:v>
              </c:pt>
              <c:pt idx="293">
                <c:v>-4.812287555094507</c:v>
              </c:pt>
              <c:pt idx="294">
                <c:v>-4.816584941131646</c:v>
              </c:pt>
              <c:pt idx="295">
                <c:v>-4.820850519638851</c:v>
              </c:pt>
              <c:pt idx="296">
                <c:v>-4.8251409884859155</c:v>
              </c:pt>
              <c:pt idx="297">
                <c:v>-4.829547589036317</c:v>
              </c:pt>
              <c:pt idx="298">
                <c:v>-4.834067522710319</c:v>
              </c:pt>
              <c:pt idx="299">
                <c:v>-4.838655959500908</c:v>
              </c:pt>
              <c:pt idx="300">
                <c:v>-4.8433660574656034</c:v>
              </c:pt>
              <c:pt idx="301">
                <c:v>-4.848112492490065</c:v>
              </c:pt>
              <c:pt idx="302">
                <c:v>-4.85278139433859</c:v>
              </c:pt>
              <c:pt idx="303">
                <c:v>-4.857544831472936</c:v>
              </c:pt>
              <c:pt idx="304">
                <c:v>-4.862297832853038</c:v>
              </c:pt>
              <c:pt idx="305">
                <c:v>-4.8671002300555175</c:v>
              </c:pt>
              <c:pt idx="306">
                <c:v>-4.871894884431988</c:v>
              </c:pt>
              <c:pt idx="307">
                <c:v>-4.876775763437804</c:v>
              </c:pt>
              <c:pt idx="308">
                <c:v>-4.881669125942698</c:v>
              </c:pt>
              <c:pt idx="309">
                <c:v>-4.886698541366222</c:v>
              </c:pt>
              <c:pt idx="310">
                <c:v>-4.891925694987439</c:v>
              </c:pt>
              <c:pt idx="311">
                <c:v>-4.897175399427111</c:v>
              </c:pt>
              <c:pt idx="312">
                <c:v>-4.902520566090171</c:v>
              </c:pt>
              <c:pt idx="313">
                <c:v>-4.907925313535274</c:v>
              </c:pt>
              <c:pt idx="314">
                <c:v>-4.913497801029631</c:v>
              </c:pt>
              <c:pt idx="315">
                <c:v>-4.919200406924875</c:v>
              </c:pt>
              <c:pt idx="316">
                <c:v>-4.9249642740778095</c:v>
              </c:pt>
              <c:pt idx="317">
                <c:v>-4.930783448879363</c:v>
              </c:pt>
              <c:pt idx="318">
                <c:v>-4.936700424992648</c:v>
              </c:pt>
              <c:pt idx="319">
                <c:v>-4.942786680579705</c:v>
              </c:pt>
              <c:pt idx="320">
                <c:v>-4.948990335675735</c:v>
              </c:pt>
              <c:pt idx="321">
                <c:v>-4.9552682204244665</c:v>
              </c:pt>
              <c:pt idx="322">
                <c:v>-4.96150700601194</c:v>
              </c:pt>
              <c:pt idx="323">
                <c:v>-4.967715750522212</c:v>
              </c:pt>
              <c:pt idx="324">
                <c:v>-4.974006363834732</c:v>
              </c:pt>
              <c:pt idx="325">
                <c:v>-4.980343774680652</c:v>
              </c:pt>
              <c:pt idx="326">
                <c:v>-4.986707637130968</c:v>
              </c:pt>
              <c:pt idx="327">
                <c:v>-4.993200342378801</c:v>
              </c:pt>
              <c:pt idx="328">
                <c:v>-4.999913149788351</c:v>
              </c:pt>
              <c:pt idx="329">
                <c:v>-5.006733993386013</c:v>
              </c:pt>
              <c:pt idx="330">
                <c:v>-5.013652469617879</c:v>
              </c:pt>
              <c:pt idx="331">
                <c:v>-5.02065106414656</c:v>
              </c:pt>
              <c:pt idx="332">
                <c:v>-5.027661523653697</c:v>
              </c:pt>
              <c:pt idx="333">
                <c:v>-5.034736664586036</c:v>
              </c:pt>
              <c:pt idx="334">
                <c:v>-5.041871106802271</c:v>
              </c:pt>
              <c:pt idx="335">
                <c:v>-5.049038643983729</c:v>
              </c:pt>
              <c:pt idx="336">
                <c:v>-5.056281469668616</c:v>
              </c:pt>
              <c:pt idx="337">
                <c:v>-5.06349832142427</c:v>
              </c:pt>
              <c:pt idx="338">
                <c:v>-5.070726203982678</c:v>
              </c:pt>
              <c:pt idx="339">
                <c:v>-5.0780525061680475</c:v>
              </c:pt>
              <c:pt idx="340">
                <c:v>-5.08547596859864</c:v>
              </c:pt>
              <c:pt idx="341">
                <c:v>-5.093113011506087</c:v>
              </c:pt>
              <c:pt idx="342">
                <c:v>-5.100915248640913</c:v>
              </c:pt>
              <c:pt idx="343">
                <c:v>-5.10881670080832</c:v>
              </c:pt>
              <c:pt idx="344">
                <c:v>-5.116641825282064</c:v>
              </c:pt>
              <c:pt idx="345">
                <c:v>-5.124382038505619</c:v>
              </c:pt>
              <c:pt idx="346">
                <c:v>-5.13209843466163</c:v>
              </c:pt>
              <c:pt idx="347">
                <c:v>-5.139830352608879</c:v>
              </c:pt>
              <c:pt idx="348">
                <c:v>-5.1476072399984325</c:v>
              </c:pt>
              <c:pt idx="349">
                <c:v>-5.155397959243546</c:v>
              </c:pt>
              <c:pt idx="350">
                <c:v>-5.16322979043235</c:v>
              </c:pt>
              <c:pt idx="351">
                <c:v>-5.171085658253508</c:v>
              </c:pt>
              <c:pt idx="352">
                <c:v>-5.1789459006904055</c:v>
              </c:pt>
              <c:pt idx="353">
                <c:v>-5.186797432736354</c:v>
              </c:pt>
              <c:pt idx="354">
                <c:v>-5.194617416536775</c:v>
              </c:pt>
              <c:pt idx="355">
                <c:v>-5.202481098277211</c:v>
              </c:pt>
              <c:pt idx="356">
                <c:v>-5.210412237657704</c:v>
              </c:pt>
              <c:pt idx="357">
                <c:v>-5.2183508789779625</c:v>
              </c:pt>
              <c:pt idx="358">
                <c:v>-5.226272781031841</c:v>
              </c:pt>
              <c:pt idx="359">
                <c:v>-5.234187697446629</c:v>
              </c:pt>
              <c:pt idx="360">
                <c:v>-5.242118318954071</c:v>
              </c:pt>
              <c:pt idx="361">
                <c:v>-5.250058177310129</c:v>
              </c:pt>
              <c:pt idx="362">
                <c:v>-5.257972813488105</c:v>
              </c:pt>
              <c:pt idx="363">
                <c:v>-5.2658028420561385</c:v>
              </c:pt>
              <c:pt idx="364">
                <c:v>-5.273528717149175</c:v>
              </c:pt>
              <c:pt idx="365">
                <c:v>-5.281173749567637</c:v>
              </c:pt>
              <c:pt idx="366">
                <c:v>-5.28888650934038</c:v>
              </c:pt>
              <c:pt idx="367">
                <c:v>-5.296622631487651</c:v>
              </c:pt>
              <c:pt idx="368">
                <c:v>-5.3043738745720255</c:v>
              </c:pt>
              <c:pt idx="369">
                <c:v>-5.312205371074577</c:v>
              </c:pt>
              <c:pt idx="370">
                <c:v>-5.320069956877968</c:v>
              </c:pt>
              <c:pt idx="371">
                <c:v>-5.327909534373696</c:v>
              </c:pt>
              <c:pt idx="372">
                <c:v>-5.335624134826652</c:v>
              </c:pt>
              <c:pt idx="373">
                <c:v>-5.343232177963343</c:v>
              </c:pt>
              <c:pt idx="374">
                <c:v>-5.350774215481543</c:v>
              </c:pt>
              <c:pt idx="375">
                <c:v>-5.358257265272691</c:v>
              </c:pt>
              <c:pt idx="376">
                <c:v>-5.365705151675827</c:v>
              </c:pt>
              <c:pt idx="377">
                <c:v>-5.373167095592406</c:v>
              </c:pt>
              <c:pt idx="378">
                <c:v>-5.380785584908526</c:v>
              </c:pt>
              <c:pt idx="379">
                <c:v>-5.388379703144206</c:v>
              </c:pt>
              <c:pt idx="380">
                <c:v>-5.395926300804897</c:v>
              </c:pt>
              <c:pt idx="381">
                <c:v>-5.403283077618426</c:v>
              </c:pt>
              <c:pt idx="382">
                <c:v>-5.410601151807763</c:v>
              </c:pt>
              <c:pt idx="383">
                <c:v>-5.417843421575682</c:v>
              </c:pt>
              <c:pt idx="384">
                <c:v>-5.42509176438345</c:v>
              </c:pt>
              <c:pt idx="385">
                <c:v>-5.432309165770717</c:v>
              </c:pt>
              <c:pt idx="386">
                <c:v>-5.439511116934859</c:v>
              </c:pt>
              <c:pt idx="387">
                <c:v>-5.4466219218312855</c:v>
              </c:pt>
              <c:pt idx="388">
                <c:v>-5.453599245685619</c:v>
              </c:pt>
              <c:pt idx="389">
                <c:v>-5.460346898951318</c:v>
              </c:pt>
              <c:pt idx="390">
                <c:v>-5.466965521364189</c:v>
              </c:pt>
              <c:pt idx="391">
                <c:v>-5.473407458024037</c:v>
              </c:pt>
              <c:pt idx="392">
                <c:v>-5.479844113055136</c:v>
              </c:pt>
              <c:pt idx="393">
                <c:v>-5.486184657416838</c:v>
              </c:pt>
              <c:pt idx="394">
                <c:v>-5.492462547794295</c:v>
              </c:pt>
              <c:pt idx="395">
                <c:v>-5.4987092670885405</c:v>
              </c:pt>
              <c:pt idx="396">
                <c:v>-5.504879063079965</c:v>
              </c:pt>
              <c:pt idx="397">
                <c:v>-5.510943371404058</c:v>
              </c:pt>
              <c:pt idx="398">
                <c:v>-5.517117844874217</c:v>
              </c:pt>
              <c:pt idx="399">
                <c:v>-5.5231524370258915</c:v>
              </c:pt>
              <c:pt idx="400">
                <c:v>-5.529223585615379</c:v>
              </c:pt>
              <c:pt idx="401">
                <c:v>-5.534914712442567</c:v>
              </c:pt>
              <c:pt idx="402">
                <c:v>-5.540615052140975</c:v>
              </c:pt>
              <c:pt idx="403">
                <c:v>-5.546566984650116</c:v>
              </c:pt>
              <c:pt idx="404">
                <c:v>-5.552541168817521</c:v>
              </c:pt>
              <c:pt idx="405">
                <c:v>-5.558108573064685</c:v>
              </c:pt>
              <c:pt idx="406">
                <c:v>-5.563686251131918</c:v>
              </c:pt>
              <c:pt idx="407">
                <c:v>-5.569181859292514</c:v>
              </c:pt>
              <c:pt idx="408">
                <c:v>-5.574845790357609</c:v>
              </c:pt>
              <c:pt idx="409">
                <c:v>-5.580706932074829</c:v>
              </c:pt>
              <c:pt idx="410">
                <c:v>-5.586921631613608</c:v>
              </c:pt>
              <c:pt idx="411">
                <c:v>-5.593296351235554</c:v>
              </c:pt>
              <c:pt idx="412">
                <c:v>-5.59973147764495</c:v>
              </c:pt>
              <c:pt idx="413">
                <c:v>-5.605975819242934</c:v>
              </c:pt>
              <c:pt idx="414">
                <c:v>-5.612113866535067</c:v>
              </c:pt>
              <c:pt idx="415">
                <c:v>-5.618190242841225</c:v>
              </c:pt>
              <c:pt idx="416">
                <c:v>-5.624321757418731</c:v>
              </c:pt>
              <c:pt idx="417">
                <c:v>-5.63030000715464</c:v>
              </c:pt>
              <c:pt idx="418">
                <c:v>-5.6362320029317825</c:v>
              </c:pt>
              <c:pt idx="419">
                <c:v>-5.642099440759495</c:v>
              </c:pt>
              <c:pt idx="420">
                <c:v>-5.647981579691115</c:v>
              </c:pt>
              <c:pt idx="421">
                <c:v>-5.653715500798078</c:v>
              </c:pt>
              <c:pt idx="422">
                <c:v>-5.659417091752472</c:v>
              </c:pt>
              <c:pt idx="423">
                <c:v>-5.664945488399493</c:v>
              </c:pt>
              <c:pt idx="424">
                <c:v>-5.670520761612511</c:v>
              </c:pt>
              <c:pt idx="425">
                <c:v>-5.675915183364099</c:v>
              </c:pt>
              <c:pt idx="426">
                <c:v>-5.681289881081659</c:v>
              </c:pt>
              <c:pt idx="427">
                <c:v>-5.686565181074015</c:v>
              </c:pt>
              <c:pt idx="428">
                <c:v>-5.692082708263431</c:v>
              </c:pt>
              <c:pt idx="429">
                <c:v>-5.697580316308909</c:v>
              </c:pt>
              <c:pt idx="430">
                <c:v>-5.703233924759162</c:v>
              </c:pt>
              <c:pt idx="431">
                <c:v>-5.708726633780054</c:v>
              </c:pt>
              <c:pt idx="432">
                <c:v>-5.7141929872084996</c:v>
              </c:pt>
              <c:pt idx="433">
                <c:v>-5.719428458215197</c:v>
              </c:pt>
              <c:pt idx="434">
                <c:v>-5.724589586927449</c:v>
              </c:pt>
              <c:pt idx="435">
                <c:v>-5.729724208435014</c:v>
              </c:pt>
              <c:pt idx="436">
                <c:v>-5.734748099511145</c:v>
              </c:pt>
              <c:pt idx="437">
                <c:v>-5.739878504003959</c:v>
              </c:pt>
              <c:pt idx="438">
                <c:v>-5.744650293850912</c:v>
              </c:pt>
              <c:pt idx="439">
                <c:v>-5.749616597082835</c:v>
              </c:pt>
              <c:pt idx="440">
                <c:v>-5.754889734466536</c:v>
              </c:pt>
              <c:pt idx="441">
                <c:v>-5.759895257381374</c:v>
              </c:pt>
              <c:pt idx="442">
                <c:v>-5.764471553092451</c:v>
              </c:pt>
              <c:pt idx="443">
                <c:v>-5.76874710112518</c:v>
              </c:pt>
              <c:pt idx="444">
                <c:v>-5.773565080707927</c:v>
              </c:pt>
              <c:pt idx="445">
                <c:v>-5.778844068110337</c:v>
              </c:pt>
              <c:pt idx="446">
                <c:v>-5.7840453561308705</c:v>
              </c:pt>
              <c:pt idx="447">
                <c:v>-5.789216127361774</c:v>
              </c:pt>
              <c:pt idx="448">
                <c:v>-5.794922910563991</c:v>
              </c:pt>
              <c:pt idx="449">
                <c:v>-5.800626094433672</c:v>
              </c:pt>
              <c:pt idx="450">
                <c:v>-5.806152180026443</c:v>
              </c:pt>
              <c:pt idx="451">
                <c:v>-5.811676295154562</c:v>
              </c:pt>
              <c:pt idx="452">
                <c:v>-5.817342872357007</c:v>
              </c:pt>
              <c:pt idx="453">
                <c:v>-5.822971676529039</c:v>
              </c:pt>
              <c:pt idx="454">
                <c:v>-5.828332041125213</c:v>
              </c:pt>
              <c:pt idx="455">
                <c:v>-5.833395256141775</c:v>
              </c:pt>
              <c:pt idx="456">
                <c:v>-5.838572099208706</c:v>
              </c:pt>
              <c:pt idx="457">
                <c:v>-5.843617451027789</c:v>
              </c:pt>
              <c:pt idx="458">
                <c:v>-5.848614825588112</c:v>
              </c:pt>
              <c:pt idx="459">
                <c:v>-5.853515368864719</c:v>
              </c:pt>
              <c:pt idx="460">
                <c:v>-5.8584467608176904</c:v>
              </c:pt>
              <c:pt idx="461">
                <c:v>-5.863130466857105</c:v>
              </c:pt>
              <c:pt idx="462">
                <c:v>-5.867609017088577</c:v>
              </c:pt>
              <c:pt idx="463">
                <c:v>-5.871904585181729</c:v>
              </c:pt>
              <c:pt idx="464">
                <c:v>-5.876145093673146</c:v>
              </c:pt>
              <c:pt idx="465">
                <c:v>-5.880166975113005</c:v>
              </c:pt>
              <c:pt idx="466">
                <c:v>-5.882924346682515</c:v>
              </c:pt>
              <c:pt idx="467">
                <c:v>-5.885182258095794</c:v>
              </c:pt>
              <c:pt idx="468">
                <c:v>-5.887713463779716</c:v>
              </c:pt>
              <c:pt idx="469">
                <c:v>-5.890232523792197</c:v>
              </c:pt>
              <c:pt idx="470">
                <c:v>-5.891966331045316</c:v>
              </c:pt>
              <c:pt idx="471">
                <c:v>-5.892318669576065</c:v>
              </c:pt>
              <c:pt idx="472">
                <c:v>-5.895175007942477</c:v>
              </c:pt>
              <c:pt idx="473">
                <c:v>-5.901024191853522</c:v>
              </c:pt>
              <c:pt idx="474">
                <c:v>-5.907181141498843</c:v>
              </c:pt>
              <c:pt idx="475">
                <c:v>-5.911821370250137</c:v>
              </c:pt>
              <c:pt idx="476">
                <c:v>-5.917182327989489</c:v>
              </c:pt>
              <c:pt idx="477">
                <c:v>-5.922904750044609</c:v>
              </c:pt>
              <c:pt idx="478">
                <c:v>-5.9281842460580245</c:v>
              </c:pt>
              <c:pt idx="479">
                <c:v>-5.933323798067034</c:v>
              </c:pt>
              <c:pt idx="480">
                <c:v>-5.938660633162932</c:v>
              </c:pt>
              <c:pt idx="481">
                <c:v>-5.943937887551815</c:v>
              </c:pt>
              <c:pt idx="482">
                <c:v>-5.948936275724153</c:v>
              </c:pt>
              <c:pt idx="483">
                <c:v>-5.953824918976557</c:v>
              </c:pt>
              <c:pt idx="484">
                <c:v>-5.958662592202651</c:v>
              </c:pt>
              <c:pt idx="485">
                <c:v>-5.963446953128076</c:v>
              </c:pt>
              <c:pt idx="486">
                <c:v>-5.968119118790227</c:v>
              </c:pt>
              <c:pt idx="487">
                <c:v>-5.972838015340829</c:v>
              </c:pt>
              <c:pt idx="488">
                <c:v>-5.977579877600958</c:v>
              </c:pt>
              <c:pt idx="489">
                <c:v>-5.982257335838502</c:v>
              </c:pt>
              <c:pt idx="490">
                <c:v>-5.986914075891914</c:v>
              </c:pt>
              <c:pt idx="491">
                <c:v>-5.9913061669796015</c:v>
              </c:pt>
              <c:pt idx="492">
                <c:v>-5.995648527642808</c:v>
              </c:pt>
              <c:pt idx="493">
                <c:v>-5.999787247823895</c:v>
              </c:pt>
              <c:pt idx="494">
                <c:v>-6.00393160441012</c:v>
              </c:pt>
              <c:pt idx="495">
                <c:v>-6.007770888293589</c:v>
              </c:pt>
              <c:pt idx="496">
                <c:v>-6.011842081143526</c:v>
              </c:pt>
              <c:pt idx="497">
                <c:v>-6.015359739774613</c:v>
              </c:pt>
              <c:pt idx="498">
                <c:v>-6.018927443812616</c:v>
              </c:pt>
              <c:pt idx="499">
                <c:v>-6.022384753272452</c:v>
              </c:pt>
              <c:pt idx="500">
                <c:v>-6.025655517493356</c:v>
              </c:pt>
              <c:pt idx="501">
                <c:v>-6.028608169292477</c:v>
              </c:pt>
              <c:pt idx="502">
                <c:v>-6.031901081471577</c:v>
              </c:pt>
              <c:pt idx="503">
                <c:v>-6.035618727799628</c:v>
              </c:pt>
              <c:pt idx="504">
                <c:v>-6.039783309104347</c:v>
              </c:pt>
              <c:pt idx="505">
                <c:v>-6.043810912203185</c:v>
              </c:pt>
              <c:pt idx="506">
                <c:v>-6.04797514956657</c:v>
              </c:pt>
              <c:pt idx="507">
                <c:v>-6.051945670835864</c:v>
              </c:pt>
              <c:pt idx="508">
                <c:v>-6.056040276501215</c:v>
              </c:pt>
              <c:pt idx="509">
                <c:v>-6.059886619788698</c:v>
              </c:pt>
              <c:pt idx="510">
                <c:v>-6.063623001383629</c:v>
              </c:pt>
              <c:pt idx="511">
                <c:v>-6.067209255174549</c:v>
              </c:pt>
              <c:pt idx="512">
                <c:v>-6.070255220232754</c:v>
              </c:pt>
              <c:pt idx="513">
                <c:v>-6.0738958632308595</c:v>
              </c:pt>
              <c:pt idx="514">
                <c:v>-6.077897633192393</c:v>
              </c:pt>
              <c:pt idx="515">
                <c:v>-6.081674464296968</c:v>
              </c:pt>
              <c:pt idx="516">
                <c:v>-6.085443186588651</c:v>
              </c:pt>
              <c:pt idx="517">
                <c:v>-6.089432686712803</c:v>
              </c:pt>
              <c:pt idx="518">
                <c:v>-6.0935647479536685</c:v>
              </c:pt>
              <c:pt idx="519">
                <c:v>-6.097135361725422</c:v>
              </c:pt>
              <c:pt idx="520">
                <c:v>-6.100618389512195</c:v>
              </c:pt>
              <c:pt idx="521">
                <c:v>-6.104540435525239</c:v>
              </c:pt>
              <c:pt idx="522">
                <c:v>-6.108943933722357</c:v>
              </c:pt>
              <c:pt idx="523">
                <c:v>-6.113265123325159</c:v>
              </c:pt>
              <c:pt idx="524">
                <c:v>-6.117521569149189</c:v>
              </c:pt>
              <c:pt idx="525">
                <c:v>-6.122382201474557</c:v>
              </c:pt>
              <c:pt idx="526">
                <c:v>-6.1273013437138975</c:v>
              </c:pt>
              <c:pt idx="527">
                <c:v>-6.131854787555313</c:v>
              </c:pt>
              <c:pt idx="528">
                <c:v>-6.135706714083148</c:v>
              </c:pt>
              <c:pt idx="529">
                <c:v>-6.139666186637351</c:v>
              </c:pt>
              <c:pt idx="530">
                <c:v>-6.143858619812865</c:v>
              </c:pt>
              <c:pt idx="531">
                <c:v>-6.147803732356909</c:v>
              </c:pt>
              <c:pt idx="532">
                <c:v>-6.1517141785509555</c:v>
              </c:pt>
              <c:pt idx="533">
                <c:v>-6.155967287025569</c:v>
              </c:pt>
              <c:pt idx="534">
                <c:v>-6.160259946582117</c:v>
              </c:pt>
              <c:pt idx="535">
                <c:v>-6.163972267936384</c:v>
              </c:pt>
              <c:pt idx="536">
                <c:v>-6.167279739502164</c:v>
              </c:pt>
              <c:pt idx="537">
                <c:v>-6.170591365754621</c:v>
              </c:pt>
              <c:pt idx="538">
                <c:v>-6.174161206476746</c:v>
              </c:pt>
              <c:pt idx="539">
                <c:v>-6.177412218290672</c:v>
              </c:pt>
              <c:pt idx="540">
                <c:v>-6.180918241699466</c:v>
              </c:pt>
              <c:pt idx="541">
                <c:v>-6.184691278814556</c:v>
              </c:pt>
              <c:pt idx="542">
                <c:v>-6.188919218186922</c:v>
              </c:pt>
              <c:pt idx="543">
                <c:v>-6.192855471295645</c:v>
              </c:pt>
              <c:pt idx="544">
                <c:v>-6.1963332990729825</c:v>
              </c:pt>
              <c:pt idx="545">
                <c:v>-6.200007120271335</c:v>
              </c:pt>
              <c:pt idx="546">
                <c:v>-6.203830317998986</c:v>
              </c:pt>
              <c:pt idx="547">
                <c:v>-6.207150441317472</c:v>
              </c:pt>
              <c:pt idx="548">
                <c:v>-6.2093609281407165</c:v>
              </c:pt>
              <c:pt idx="549">
                <c:v>-6.211978776344889</c:v>
              </c:pt>
              <c:pt idx="550">
                <c:v>-6.215796518243505</c:v>
              </c:pt>
              <c:pt idx="551">
                <c:v>-6.2192701960224905</c:v>
              </c:pt>
              <c:pt idx="552">
                <c:v>-6.222473859512207</c:v>
              </c:pt>
              <c:pt idx="553">
                <c:v>-6.226351761615264</c:v>
              </c:pt>
              <c:pt idx="554">
                <c:v>-6.23109415404091</c:v>
              </c:pt>
              <c:pt idx="555">
                <c:v>-6.23550704540281</c:v>
              </c:pt>
              <c:pt idx="556">
                <c:v>-6.239289590354123</c:v>
              </c:pt>
              <c:pt idx="557">
                <c:v>-6.243287079383291</c:v>
              </c:pt>
              <c:pt idx="558">
                <c:v>-6.247931567407589</c:v>
              </c:pt>
              <c:pt idx="559">
                <c:v>-6.252273656193478</c:v>
              </c:pt>
              <c:pt idx="560">
                <c:v>-6.255977850660843</c:v>
              </c:pt>
              <c:pt idx="561">
                <c:v>-6.260377821337499</c:v>
              </c:pt>
              <c:pt idx="562">
                <c:v>-6.265931007580062</c:v>
              </c:pt>
              <c:pt idx="563">
                <c:v>-6.271071057346566</c:v>
              </c:pt>
              <c:pt idx="564">
                <c:v>-6.275761006024492</c:v>
              </c:pt>
              <c:pt idx="565">
                <c:v>-6.280437537607223</c:v>
              </c:pt>
              <c:pt idx="566">
                <c:v>-6.285662694663296</c:v>
              </c:pt>
              <c:pt idx="567">
                <c:v>-6.290457842060025</c:v>
              </c:pt>
              <c:pt idx="568">
                <c:v>-6.29442106622647</c:v>
              </c:pt>
              <c:pt idx="569">
                <c:v>-6.298659150768536</c:v>
              </c:pt>
              <c:pt idx="570">
                <c:v>-6.303320413733114</c:v>
              </c:pt>
              <c:pt idx="571">
                <c:v>-6.306970768167547</c:v>
              </c:pt>
              <c:pt idx="572">
                <c:v>-6.3099289084083345</c:v>
              </c:pt>
              <c:pt idx="573">
                <c:v>-6.3133270942712025</c:v>
              </c:pt>
              <c:pt idx="574">
                <c:v>-6.317300897094139</c:v>
              </c:pt>
              <c:pt idx="575">
                <c:v>-6.320453097566534</c:v>
              </c:pt>
              <c:pt idx="576">
                <c:v>-6.323154642396929</c:v>
              </c:pt>
              <c:pt idx="577">
                <c:v>-6.326832508646406</c:v>
              </c:pt>
              <c:pt idx="578">
                <c:v>-6.330923117161702</c:v>
              </c:pt>
              <c:pt idx="579">
                <c:v>-6.334283957832554</c:v>
              </c:pt>
              <c:pt idx="580">
                <c:v>-6.336765650026044</c:v>
              </c:pt>
              <c:pt idx="581">
                <c:v>-6.339812094520955</c:v>
              </c:pt>
              <c:pt idx="582">
                <c:v>-6.343296317137119</c:v>
              </c:pt>
              <c:pt idx="583">
                <c:v>-6.345699254181034</c:v>
              </c:pt>
              <c:pt idx="584">
                <c:v>-6.347998441784768</c:v>
              </c:pt>
              <c:pt idx="585">
                <c:v>-6.349129328050074</c:v>
              </c:pt>
              <c:pt idx="586">
                <c:v>-6.351600953067228</c:v>
              </c:pt>
              <c:pt idx="587">
                <c:v>-6.354474573399645</c:v>
              </c:pt>
              <c:pt idx="588">
                <c:v>-6.356635178328723</c:v>
              </c:pt>
              <c:pt idx="589">
                <c:v>-6.3597611201195186</c:v>
              </c:pt>
              <c:pt idx="590">
                <c:v>-6.363693682711935</c:v>
              </c:pt>
              <c:pt idx="591">
                <c:v>-6.366969089199518</c:v>
              </c:pt>
              <c:pt idx="592">
                <c:v>-6.369306747383575</c:v>
              </c:pt>
              <c:pt idx="593">
                <c:v>-6.372528655437396</c:v>
              </c:pt>
              <c:pt idx="594">
                <c:v>-6.376397213713494</c:v>
              </c:pt>
              <c:pt idx="595">
                <c:v>-6.380388122439998</c:v>
              </c:pt>
              <c:pt idx="596">
                <c:v>-6.383867015351352</c:v>
              </c:pt>
              <c:pt idx="597">
                <c:v>-6.388364834046489</c:v>
              </c:pt>
              <c:pt idx="598">
                <c:v>-6.393409063126109</c:v>
              </c:pt>
              <c:pt idx="599">
                <c:v>-6.398246294260139</c:v>
              </c:pt>
              <c:pt idx="600">
                <c:v>-6.402077855817871</c:v>
              </c:pt>
              <c:pt idx="601">
                <c:v>-6.406590974143834</c:v>
              </c:pt>
              <c:pt idx="602">
                <c:v>-6.410663756198293</c:v>
              </c:pt>
              <c:pt idx="603">
                <c:v>-6.413705323854865</c:v>
              </c:pt>
              <c:pt idx="604">
                <c:v>-6.416099891097805</c:v>
              </c:pt>
              <c:pt idx="605">
                <c:v>-6.4192220938117375</c:v>
              </c:pt>
              <c:pt idx="606">
                <c:v>-6.422972614975475</c:v>
              </c:pt>
              <c:pt idx="607">
                <c:v>-6.425539282664247</c:v>
              </c:pt>
              <c:pt idx="608">
                <c:v>-6.426745365745965</c:v>
              </c:pt>
              <c:pt idx="609">
                <c:v>-6.428321441784049</c:v>
              </c:pt>
              <c:pt idx="610">
                <c:v>-6.43021891075822</c:v>
              </c:pt>
              <c:pt idx="611">
                <c:v>-6.4307373121074285</c:v>
              </c:pt>
              <c:pt idx="612">
                <c:v>-6.43065067378724</c:v>
              </c:pt>
              <c:pt idx="613">
                <c:v>-6.431946195998445</c:v>
              </c:pt>
              <c:pt idx="614">
                <c:v>-6.434420157592315</c:v>
              </c:pt>
              <c:pt idx="615">
                <c:v>-6.435651193074363</c:v>
              </c:pt>
              <c:pt idx="616">
                <c:v>-6.436582995568025</c:v>
              </c:pt>
              <c:pt idx="617">
                <c:v>-6.437871365601309</c:v>
              </c:pt>
              <c:pt idx="618">
                <c:v>-6.44015798556045</c:v>
              </c:pt>
              <c:pt idx="619">
                <c:v>-6.4415986634943465</c:v>
              </c:pt>
              <c:pt idx="620">
                <c:v>-6.441405416733168</c:v>
              </c:pt>
              <c:pt idx="621">
                <c:v>-6.443562406407248</c:v>
              </c:pt>
              <c:pt idx="622">
                <c:v>-6.445744707235292</c:v>
              </c:pt>
              <c:pt idx="623">
                <c:v>-6.448824572675667</c:v>
              </c:pt>
              <c:pt idx="624">
                <c:v>-6.452146562806228</c:v>
              </c:pt>
              <c:pt idx="625">
                <c:v>-6.45595429136886</c:v>
              </c:pt>
              <c:pt idx="626">
                <c:v>-6.460443430705971</c:v>
              </c:pt>
              <c:pt idx="627">
                <c:v>-6.464588142603651</c:v>
              </c:pt>
              <c:pt idx="628">
                <c:v>-6.4676610102166965</c:v>
              </c:pt>
              <c:pt idx="629">
                <c:v>-6.471822743442733</c:v>
              </c:pt>
              <c:pt idx="630">
                <c:v>-6.477012260482909</c:v>
              </c:pt>
              <c:pt idx="631">
                <c:v>-6.481796757589997</c:v>
              </c:pt>
              <c:pt idx="632">
                <c:v>-6.4860729216058015</c:v>
              </c:pt>
              <c:pt idx="633">
                <c:v>-6.4913087131392375</c:v>
              </c:pt>
              <c:pt idx="634">
                <c:v>-6.497626145812732</c:v>
              </c:pt>
              <c:pt idx="635">
                <c:v>-6.503635025069779</c:v>
              </c:pt>
              <c:pt idx="636">
                <c:v>-6.509037760547398</c:v>
              </c:pt>
              <c:pt idx="637">
                <c:v>-6.515149454340604</c:v>
              </c:pt>
              <c:pt idx="638">
                <c:v>-6.521564822589318</c:v>
              </c:pt>
              <c:pt idx="639">
                <c:v>-6.526053431992941</c:v>
              </c:pt>
              <c:pt idx="640">
                <c:v>-6.529120771077308</c:v>
              </c:pt>
              <c:pt idx="641">
                <c:v>-6.5328552903523</c:v>
              </c:pt>
              <c:pt idx="642">
                <c:v>-6.53787764191558</c:v>
              </c:pt>
              <c:pt idx="643">
                <c:v>-6.541623561616641</c:v>
              </c:pt>
              <c:pt idx="644">
                <c:v>-6.543668894055404</c:v>
              </c:pt>
              <c:pt idx="645">
                <c:v>-6.546097895804675</c:v>
              </c:pt>
              <c:pt idx="646">
                <c:v>-6.5495692036309325</c:v>
              </c:pt>
              <c:pt idx="647">
                <c:v>-6.551881379707853</c:v>
              </c:pt>
              <c:pt idx="648">
                <c:v>-6.552747364807483</c:v>
              </c:pt>
              <c:pt idx="649">
                <c:v>-6.554398909959653</c:v>
              </c:pt>
              <c:pt idx="650">
                <c:v>-6.558810919744139</c:v>
              </c:pt>
              <c:pt idx="651">
                <c:v>-6.562430166643958</c:v>
              </c:pt>
              <c:pt idx="652">
                <c:v>-6.564179514500653</c:v>
              </c:pt>
              <c:pt idx="653">
                <c:v>-6.5669906469068575</c:v>
              </c:pt>
              <c:pt idx="654">
                <c:v>-6.5707323335668315</c:v>
              </c:pt>
              <c:pt idx="655">
                <c:v>-6.573132665576006</c:v>
              </c:pt>
              <c:pt idx="656">
                <c:v>-6.574214795919384</c:v>
              </c:pt>
              <c:pt idx="657">
                <c:v>-6.5754548269911135</c:v>
              </c:pt>
              <c:pt idx="658">
                <c:v>-6.578733440377935</c:v>
              </c:pt>
              <c:pt idx="659">
                <c:v>-6.578924457037383</c:v>
              </c:pt>
              <c:pt idx="660">
                <c:v>-6.579288609377757</c:v>
              </c:pt>
              <c:pt idx="661">
                <c:v>-6.581602577793776</c:v>
              </c:pt>
              <c:pt idx="662">
                <c:v>-6.58509681295864</c:v>
              </c:pt>
              <c:pt idx="663">
                <c:v>-6.588223774234121</c:v>
              </c:pt>
              <c:pt idx="664">
                <c:v>-6.590523379193029</c:v>
              </c:pt>
              <c:pt idx="665">
                <c:v>-6.594631438943598</c:v>
              </c:pt>
              <c:pt idx="666">
                <c:v>-6.5988908099697765</c:v>
              </c:pt>
              <c:pt idx="667">
                <c:v>-6.602228530285613</c:v>
              </c:pt>
              <c:pt idx="668">
                <c:v>-6.604308498688185</c:v>
              </c:pt>
              <c:pt idx="669">
                <c:v>-6.608715479400201</c:v>
              </c:pt>
              <c:pt idx="670">
                <c:v>-6.614143587638585</c:v>
              </c:pt>
              <c:pt idx="671">
                <c:v>-6.618327285780927</c:v>
              </c:pt>
              <c:pt idx="672">
                <c:v>-6.621485818189853</c:v>
              </c:pt>
              <c:pt idx="673">
                <c:v>-6.626392946247685</c:v>
              </c:pt>
              <c:pt idx="674">
                <c:v>-6.631982889232883</c:v>
              </c:pt>
              <c:pt idx="675">
                <c:v>-6.635584097805004</c:v>
              </c:pt>
              <c:pt idx="676">
                <c:v>-6.63630154583372</c:v>
              </c:pt>
              <c:pt idx="677">
                <c:v>-6.638436471668323</c:v>
              </c:pt>
              <c:pt idx="678">
                <c:v>-6.641433219260813</c:v>
              </c:pt>
              <c:pt idx="679">
                <c:v>-6.643427314429009</c:v>
              </c:pt>
              <c:pt idx="680">
                <c:v>-6.642886898893344</c:v>
              </c:pt>
              <c:pt idx="681">
                <c:v>-6.6435515331605846</c:v>
              </c:pt>
              <c:pt idx="682">
                <c:v>-6.644968226062932</c:v>
              </c:pt>
              <c:pt idx="683">
                <c:v>-6.644199958106974</c:v>
              </c:pt>
              <c:pt idx="684">
                <c:v>-6.640807901545964</c:v>
              </c:pt>
              <c:pt idx="685">
                <c:v>-6.638627297676819</c:v>
              </c:pt>
              <c:pt idx="686">
                <c:v>-6.638839004804974</c:v>
              </c:pt>
              <c:pt idx="687">
                <c:v>-6.6391264867914375</c:v>
              </c:pt>
              <c:pt idx="688">
                <c:v>-6.638243841352794</c:v>
              </c:pt>
              <c:pt idx="689">
                <c:v>-6.638438360623825</c:v>
              </c:pt>
              <c:pt idx="690">
                <c:v>-6.640654085968007</c:v>
              </c:pt>
              <c:pt idx="691">
                <c:v>-6.641703391644265</c:v>
              </c:pt>
              <c:pt idx="692">
                <c:v>-6.6420784868067475</c:v>
              </c:pt>
              <c:pt idx="693">
                <c:v>-6.642812477361343</c:v>
              </c:pt>
              <c:pt idx="694">
                <c:v>-6.644464196225386</c:v>
              </c:pt>
              <c:pt idx="695">
                <c:v>-6.6446289477081395</c:v>
              </c:pt>
              <c:pt idx="696">
                <c:v>-6.642991874014897</c:v>
              </c:pt>
              <c:pt idx="697">
                <c:v>-6.644805262699772</c:v>
              </c:pt>
              <c:pt idx="698">
                <c:v>-6.6491958980259565</c:v>
              </c:pt>
              <c:pt idx="699">
                <c:v>-6.652761732983321</c:v>
              </c:pt>
              <c:pt idx="700">
                <c:v>-6.6548439614066215</c:v>
              </c:pt>
              <c:pt idx="701">
                <c:v>-6.6589633486939865</c:v>
              </c:pt>
              <c:pt idx="702">
                <c:v>-6.664177164477879</c:v>
              </c:pt>
              <c:pt idx="703">
                <c:v>-6.6672869104253705</c:v>
              </c:pt>
              <c:pt idx="704">
                <c:v>-6.669022415841353</c:v>
              </c:pt>
              <c:pt idx="705">
                <c:v>-6.672692162087863</c:v>
              </c:pt>
              <c:pt idx="706">
                <c:v>-6.678641875204256</c:v>
              </c:pt>
              <c:pt idx="707">
                <c:v>-6.683319000406173</c:v>
              </c:pt>
              <c:pt idx="708">
                <c:v>-6.685787168181079</c:v>
              </c:pt>
              <c:pt idx="709">
                <c:v>-6.691006838975212</c:v>
              </c:pt>
              <c:pt idx="710">
                <c:v>-6.698119620255917</c:v>
              </c:pt>
              <c:pt idx="711">
                <c:v>-6.703262433356016</c:v>
              </c:pt>
              <c:pt idx="712">
                <c:v>-6.704892725895746</c:v>
              </c:pt>
              <c:pt idx="713">
                <c:v>-6.707334201167402</c:v>
              </c:pt>
              <c:pt idx="714">
                <c:v>-6.712043831969503</c:v>
              </c:pt>
              <c:pt idx="715">
                <c:v>-6.7151227928353165</c:v>
              </c:pt>
              <c:pt idx="716">
                <c:v>-6.716226280773476</c:v>
              </c:pt>
              <c:pt idx="717">
                <c:v>-6.7181147962936825</c:v>
              </c:pt>
              <c:pt idx="718">
                <c:v>-6.721715232904575</c:v>
              </c:pt>
              <c:pt idx="719">
                <c:v>-6.723085754264962</c:v>
              </c:pt>
              <c:pt idx="720">
                <c:v>-6.72293198555119</c:v>
              </c:pt>
              <c:pt idx="721">
                <c:v>-6.72433398209028</c:v>
              </c:pt>
              <c:pt idx="722">
                <c:v>-6.727515556241596</c:v>
              </c:pt>
              <c:pt idx="723">
                <c:v>-6.730015658562523</c:v>
              </c:pt>
              <c:pt idx="724">
                <c:v>-6.7318340544795925</c:v>
              </c:pt>
              <c:pt idx="725">
                <c:v>-6.734118985905844</c:v>
              </c:pt>
              <c:pt idx="726">
                <c:v>-6.738787107694537</c:v>
              </c:pt>
              <c:pt idx="727">
                <c:v>-6.742302230218793</c:v>
              </c:pt>
              <c:pt idx="728">
                <c:v>-6.742710304744174</c:v>
              </c:pt>
              <c:pt idx="729">
                <c:v>-6.744985735601197</c:v>
              </c:pt>
              <c:pt idx="730">
                <c:v>-6.748539426508286</c:v>
              </c:pt>
              <c:pt idx="731">
                <c:v>-6.750351677566438</c:v>
              </c:pt>
              <c:pt idx="732">
                <c:v>-6.745843617037178</c:v>
              </c:pt>
              <c:pt idx="733">
                <c:v>-6.7433736434287805</c:v>
              </c:pt>
              <c:pt idx="734">
                <c:v>-6.745130610695885</c:v>
              </c:pt>
              <c:pt idx="735">
                <c:v>-6.745437422482621</c:v>
              </c:pt>
              <c:pt idx="736">
                <c:v>-6.7447974702002735</c:v>
              </c:pt>
              <c:pt idx="737">
                <c:v>-6.74638580142841</c:v>
              </c:pt>
              <c:pt idx="738">
                <c:v>-6.7511345253607615</c:v>
              </c:pt>
              <c:pt idx="739">
                <c:v>-6.753947267602205</c:v>
              </c:pt>
              <c:pt idx="740">
                <c:v>-6.75379203086443</c:v>
              </c:pt>
              <c:pt idx="741">
                <c:v>-6.755710506312246</c:v>
              </c:pt>
              <c:pt idx="742">
                <c:v>-6.760622930519653</c:v>
              </c:pt>
              <c:pt idx="743">
                <c:v>-6.7646028712756126</c:v>
              </c:pt>
              <c:pt idx="744">
                <c:v>-6.76367187494899</c:v>
              </c:pt>
              <c:pt idx="745">
                <c:v>-6.767405353050179</c:v>
              </c:pt>
              <c:pt idx="746">
                <c:v>-6.776761129449735</c:v>
              </c:pt>
              <c:pt idx="747">
                <c:v>-6.7839370733547275</c:v>
              </c:pt>
              <c:pt idx="748">
                <c:v>-6.787162772164852</c:v>
              </c:pt>
              <c:pt idx="749">
                <c:v>-6.790249136457426</c:v>
              </c:pt>
              <c:pt idx="750">
                <c:v>-6.794519551523583</c:v>
              </c:pt>
              <c:pt idx="751">
                <c:v>-6.796349852302956</c:v>
              </c:pt>
              <c:pt idx="752">
                <c:v>-6.795953310722199</c:v>
              </c:pt>
              <c:pt idx="753">
                <c:v>-6.797945103801339</c:v>
              </c:pt>
              <c:pt idx="754">
                <c:v>-6.801120325456926</c:v>
              </c:pt>
              <c:pt idx="755">
                <c:v>-6.801727901530653</c:v>
              </c:pt>
              <c:pt idx="756">
                <c:v>-6.799135827864687</c:v>
              </c:pt>
              <c:pt idx="757">
                <c:v>-6.7977596884805545</c:v>
              </c:pt>
              <c:pt idx="758">
                <c:v>-6.798777721228447</c:v>
              </c:pt>
              <c:pt idx="759">
                <c:v>-6.79879684923168</c:v>
              </c:pt>
              <c:pt idx="760">
                <c:v>-6.79780603489001</c:v>
              </c:pt>
              <c:pt idx="761">
                <c:v>-6.800749599470798</c:v>
              </c:pt>
              <c:pt idx="762">
                <c:v>-6.805125052069622</c:v>
              </c:pt>
              <c:pt idx="763">
                <c:v>-6.806658308673308</c:v>
              </c:pt>
              <c:pt idx="764">
                <c:v>-6.8056771784190495</c:v>
              </c:pt>
              <c:pt idx="765">
                <c:v>-6.806043800585235</c:v>
              </c:pt>
              <c:pt idx="766">
                <c:v>-6.809083099205338</c:v>
              </c:pt>
              <c:pt idx="767">
                <c:v>-6.809049522980196</c:v>
              </c:pt>
              <c:pt idx="768">
                <c:v>-6.80759982963987</c:v>
              </c:pt>
              <c:pt idx="769">
                <c:v>-6.80238592151304</c:v>
              </c:pt>
              <c:pt idx="770">
                <c:v>-6.80136215436658</c:v>
              </c:pt>
              <c:pt idx="771">
                <c:v>-6.797590702298693</c:v>
              </c:pt>
              <c:pt idx="772">
                <c:v>-6.791598957420264</c:v>
              </c:pt>
              <c:pt idx="773">
                <c:v>-6.790372405184799</c:v>
              </c:pt>
              <c:pt idx="774">
                <c:v>-6.7958420182393455</c:v>
              </c:pt>
              <c:pt idx="775">
                <c:v>-6.80251544032394</c:v>
              </c:pt>
              <c:pt idx="776">
                <c:v>-6.803984182438661</c:v>
              </c:pt>
              <c:pt idx="777">
                <c:v>-6.805269258560302</c:v>
              </c:pt>
              <c:pt idx="778">
                <c:v>-6.8080908984148225</c:v>
              </c:pt>
              <c:pt idx="779">
                <c:v>-6.807153884811158</c:v>
              </c:pt>
              <c:pt idx="780">
                <c:v>-6.804521014706125</c:v>
              </c:pt>
              <c:pt idx="781">
                <c:v>-6.806566494304729</c:v>
              </c:pt>
              <c:pt idx="782">
                <c:v>-6.813710584003821</c:v>
              </c:pt>
              <c:pt idx="783">
                <c:v>-6.822042395361287</c:v>
              </c:pt>
              <c:pt idx="784">
                <c:v>-6.827756210668795</c:v>
              </c:pt>
              <c:pt idx="785">
                <c:v>-6.835605501535751</c:v>
              </c:pt>
              <c:pt idx="786">
                <c:v>-6.843172311143961</c:v>
              </c:pt>
              <c:pt idx="787">
                <c:v>-6.846654732256648</c:v>
              </c:pt>
              <c:pt idx="788">
                <c:v>-6.845104554480344</c:v>
              </c:pt>
              <c:pt idx="789">
                <c:v>-6.845025518891124</c:v>
              </c:pt>
              <c:pt idx="790">
                <c:v>-6.847381472684363</c:v>
              </c:pt>
              <c:pt idx="791">
                <c:v>-6.847632144187982</c:v>
              </c:pt>
              <c:pt idx="792">
                <c:v>-6.846069339232467</c:v>
              </c:pt>
              <c:pt idx="793">
                <c:v>-6.846185135655471</c:v>
              </c:pt>
              <c:pt idx="794">
                <c:v>-6.847980879289288</c:v>
              </c:pt>
              <c:pt idx="795">
                <c:v>-6.847286744303818</c:v>
              </c:pt>
              <c:pt idx="796">
                <c:v>-6.84357200768195</c:v>
              </c:pt>
              <c:pt idx="797">
                <c:v>-6.8399188149466195</c:v>
              </c:pt>
              <c:pt idx="798">
                <c:v>-6.840231345673148</c:v>
              </c:pt>
              <c:pt idx="799">
                <c:v>-6.841794364790747</c:v>
              </c:pt>
              <c:pt idx="800">
                <c:v>-6.843405422750924</c:v>
              </c:pt>
              <c:pt idx="801">
                <c:v>-6.843069418555665</c:v>
              </c:pt>
              <c:pt idx="802">
                <c:v>-6.843399366320931</c:v>
              </c:pt>
              <c:pt idx="803">
                <c:v>-6.840893210387095</c:v>
              </c:pt>
              <c:pt idx="804">
                <c:v>-6.835403293869073</c:v>
              </c:pt>
              <c:pt idx="805">
                <c:v>-6.833484042289777</c:v>
              </c:pt>
              <c:pt idx="806">
                <c:v>-6.831172648690566</c:v>
              </c:pt>
              <c:pt idx="807">
                <c:v>-6.828996509631401</c:v>
              </c:pt>
              <c:pt idx="808">
                <c:v>-6.824607068552096</c:v>
              </c:pt>
              <c:pt idx="809">
                <c:v>-6.821181268254489</c:v>
              </c:pt>
              <c:pt idx="810">
                <c:v>-6.821990506604303</c:v>
              </c:pt>
              <c:pt idx="811">
                <c:v>-6.822847464877548</c:v>
              </c:pt>
              <c:pt idx="812">
                <c:v>-6.823468878695243</c:v>
              </c:pt>
              <c:pt idx="813">
                <c:v>-6.828642195052991</c:v>
              </c:pt>
              <c:pt idx="814">
                <c:v>-6.836957953085802</c:v>
              </c:pt>
              <c:pt idx="815">
                <c:v>-6.842960500025942</c:v>
              </c:pt>
              <c:pt idx="816">
                <c:v>-6.842772982122589</c:v>
              </c:pt>
              <c:pt idx="817">
                <c:v>-6.843893242633352</c:v>
              </c:pt>
              <c:pt idx="818">
                <c:v>-6.848415660640104</c:v>
              </c:pt>
              <c:pt idx="819">
                <c:v>-6.853844046288138</c:v>
              </c:pt>
              <c:pt idx="820">
                <c:v>-6.85895492042604</c:v>
              </c:pt>
              <c:pt idx="821">
                <c:v>-6.866346146538399</c:v>
              </c:pt>
              <c:pt idx="822">
                <c:v>-6.877449925535971</c:v>
              </c:pt>
              <c:pt idx="823">
                <c:v>-6.884902291726816</c:v>
              </c:pt>
              <c:pt idx="824">
                <c:v>-6.88683908216306</c:v>
              </c:pt>
              <c:pt idx="825">
                <c:v>-6.887559230360088</c:v>
              </c:pt>
              <c:pt idx="826">
                <c:v>-6.889225164848558</c:v>
              </c:pt>
              <c:pt idx="827">
                <c:v>-6.887478782488431</c:v>
              </c:pt>
              <c:pt idx="828">
                <c:v>-6.882924346682515</c:v>
              </c:pt>
              <c:pt idx="829">
                <c:v>-6.880183454062784</c:v>
              </c:pt>
              <c:pt idx="830">
                <c:v>-6.880955369138927</c:v>
              </c:pt>
              <c:pt idx="831">
                <c:v>-6.878791541384886</c:v>
              </c:pt>
              <c:pt idx="832">
                <c:v>-6.873657506114499</c:v>
              </c:pt>
              <c:pt idx="833">
                <c:v>-6.8702263498799905</c:v>
              </c:pt>
              <c:pt idx="834">
                <c:v>-6.869949419475604</c:v>
              </c:pt>
              <c:pt idx="835">
                <c:v>-6.871071111676157</c:v>
              </c:pt>
              <c:pt idx="836">
                <c:v>-6.866802913684507</c:v>
              </c:pt>
              <c:pt idx="837">
                <c:v>-6.865730431341464</c:v>
              </c:pt>
              <c:pt idx="838">
                <c:v>-6.86843907435349</c:v>
              </c:pt>
              <c:pt idx="839">
                <c:v>-6.8690200961689705</c:v>
              </c:pt>
              <c:pt idx="840">
                <c:v>-6.866365301941072</c:v>
              </c:pt>
              <c:pt idx="841">
                <c:v>-6.8643363387463845</c:v>
              </c:pt>
              <c:pt idx="842">
                <c:v>-6.8629973915340345</c:v>
              </c:pt>
              <c:pt idx="843">
                <c:v>-6.859837770386363</c:v>
              </c:pt>
              <c:pt idx="844">
                <c:v>-6.856704092875928</c:v>
              </c:pt>
              <c:pt idx="845">
                <c:v>-6.856239104434298</c:v>
              </c:pt>
              <c:pt idx="846">
                <c:v>-6.858271238908079</c:v>
              </c:pt>
              <c:pt idx="847">
                <c:v>-6.860391645251766</c:v>
              </c:pt>
              <c:pt idx="848">
                <c:v>-6.860763389127531</c:v>
              </c:pt>
              <c:pt idx="849">
                <c:v>-6.864031381192526</c:v>
              </c:pt>
              <c:pt idx="850">
                <c:v>-6.871009795033803</c:v>
              </c:pt>
              <c:pt idx="851">
                <c:v>-6.877001458474282</c:v>
              </c:pt>
              <c:pt idx="852">
                <c:v>-6.877233817899246</c:v>
              </c:pt>
              <c:pt idx="853">
                <c:v>-6.880542850650346</c:v>
              </c:pt>
              <c:pt idx="854">
                <c:v>-6.886461063872289</c:v>
              </c:pt>
              <c:pt idx="855">
                <c:v>-6.890735392386622</c:v>
              </c:pt>
              <c:pt idx="856">
                <c:v>-6.894758990897536</c:v>
              </c:pt>
              <c:pt idx="857">
                <c:v>-6.901197119714111</c:v>
              </c:pt>
              <c:pt idx="858">
                <c:v>-6.912239871657454</c:v>
              </c:pt>
              <c:pt idx="859">
                <c:v>-6.9183287127090765</c:v>
              </c:pt>
              <c:pt idx="860">
                <c:v>-6.918141634663016</c:v>
              </c:pt>
              <c:pt idx="861">
                <c:v>-6.918515871376189</c:v>
              </c:pt>
              <c:pt idx="862">
                <c:v>-6.921485183217735</c:v>
              </c:pt>
              <c:pt idx="863">
                <c:v>-6.921637446404235</c:v>
              </c:pt>
              <c:pt idx="864">
                <c:v>-6.918260347925683</c:v>
              </c:pt>
              <c:pt idx="865">
                <c:v>-6.916336162145768</c:v>
              </c:pt>
              <c:pt idx="866">
                <c:v>-6.917631177812098</c:v>
              </c:pt>
              <c:pt idx="867">
                <c:v>-6.916286017630598</c:v>
              </c:pt>
              <c:pt idx="868">
                <c:v>-6.906963747054837</c:v>
              </c:pt>
              <c:pt idx="869">
                <c:v>-6.900226157834771</c:v>
              </c:pt>
              <c:pt idx="870">
                <c:v>-6.897130846033859</c:v>
              </c:pt>
              <c:pt idx="871">
                <c:v>-6.894316132171561</c:v>
              </c:pt>
              <c:pt idx="872">
                <c:v>-6.889127585327229</c:v>
              </c:pt>
              <c:pt idx="873">
                <c:v>-6.887103555999405</c:v>
              </c:pt>
              <c:pt idx="874">
                <c:v>-6.888626573895692</c:v>
              </c:pt>
              <c:pt idx="875">
                <c:v>-6.887626281638489</c:v>
              </c:pt>
              <c:pt idx="876">
                <c:v>-6.882821540567493</c:v>
              </c:pt>
              <c:pt idx="877">
                <c:v>-6.879798010416547</c:v>
              </c:pt>
              <c:pt idx="878">
                <c:v>-6.881358365378471</c:v>
              </c:pt>
              <c:pt idx="879">
                <c:v>-6.874417898598686</c:v>
              </c:pt>
              <c:pt idx="880">
                <c:v>-6.865504144165326</c:v>
              </c:pt>
              <c:pt idx="881">
                <c:v>-6.85949195696182</c:v>
              </c:pt>
              <c:pt idx="882">
                <c:v>-6.856863364428519</c:v>
              </c:pt>
              <c:pt idx="883">
                <c:v>-6.854769398816165</c:v>
              </c:pt>
              <c:pt idx="884">
                <c:v>-6.85182012437781</c:v>
              </c:pt>
              <c:pt idx="885">
                <c:v>-6.854987049768151</c:v>
              </c:pt>
              <c:pt idx="886">
                <c:v>-6.8649819029339705</c:v>
              </c:pt>
              <c:pt idx="887">
                <c:v>-6.872966509568108</c:v>
              </c:pt>
              <c:pt idx="888">
                <c:v>-6.875998177888551</c:v>
              </c:pt>
              <c:pt idx="889">
                <c:v>-6.877273102199093</c:v>
              </c:pt>
              <c:pt idx="890">
                <c:v>-6.880938860873972</c:v>
              </c:pt>
              <c:pt idx="891">
                <c:v>-6.882735334844956</c:v>
              </c:pt>
              <c:pt idx="892">
                <c:v>-6.883189765278505</c:v>
              </c:pt>
              <c:pt idx="893">
                <c:v>-6.890202167818598</c:v>
              </c:pt>
              <c:pt idx="894">
                <c:v>-6.900146780115619</c:v>
              </c:pt>
              <c:pt idx="895">
                <c:v>-6.908695398643808</c:v>
              </c:pt>
              <c:pt idx="896">
                <c:v>-6.907370573752174</c:v>
              </c:pt>
              <c:pt idx="897">
                <c:v>-6.905784002576216</c:v>
              </c:pt>
              <c:pt idx="898">
                <c:v>-6.906203722323691</c:v>
              </c:pt>
              <c:pt idx="899">
                <c:v>-6.9046423207165315</c:v>
              </c:pt>
              <c:pt idx="900">
                <c:v>-6.901179823829176</c:v>
              </c:pt>
              <c:pt idx="901">
                <c:v>-6.898950969172169</c:v>
              </c:pt>
              <c:pt idx="902">
                <c:v>-6.898263233798154</c:v>
              </c:pt>
              <c:pt idx="903">
                <c:v>-6.89380570185341</c:v>
              </c:pt>
              <c:pt idx="904">
                <c:v>-6.887961693400439</c:v>
              </c:pt>
              <c:pt idx="905">
                <c:v>-6.884070124780173</c:v>
              </c:pt>
              <c:pt idx="906">
                <c:v>-6.885652607757129</c:v>
              </c:pt>
              <c:pt idx="907">
                <c:v>-6.886972972837252</c:v>
              </c:pt>
              <c:pt idx="908">
                <c:v>-6.887867751992577</c:v>
              </c:pt>
              <c:pt idx="909">
                <c:v>-6.889861651771077</c:v>
              </c:pt>
              <c:pt idx="910">
                <c:v>-6.894946490235224</c:v>
              </c:pt>
              <c:pt idx="911">
                <c:v>-6.896682139823394</c:v>
              </c:pt>
              <c:pt idx="912">
                <c:v>-6.8957519530095555</c:v>
              </c:pt>
              <c:pt idx="913">
                <c:v>-6.898572579950363</c:v>
              </c:pt>
              <c:pt idx="914">
                <c:v>-6.902784351247847</c:v>
              </c:pt>
              <c:pt idx="915">
                <c:v>-6.9056651556904365</c:v>
              </c:pt>
              <c:pt idx="916">
                <c:v>-6.8983353948607755</c:v>
              </c:pt>
              <c:pt idx="917">
                <c:v>-6.894670383017624</c:v>
              </c:pt>
              <c:pt idx="918">
                <c:v>-6.896357031946214</c:v>
              </c:pt>
              <c:pt idx="919">
                <c:v>-6.894595421237073</c:v>
              </c:pt>
              <c:pt idx="920">
                <c:v>-6.889578653526044</c:v>
              </c:pt>
              <c:pt idx="921">
                <c:v>-6.889006482622005</c:v>
              </c:pt>
              <c:pt idx="922">
                <c:v>-6.89367988789436</c:v>
              </c:pt>
              <c:pt idx="923">
                <c:v>-6.897213102022469</c:v>
              </c:pt>
              <c:pt idx="924">
                <c:v>-6.896548645035685</c:v>
              </c:pt>
              <c:pt idx="925">
                <c:v>-6.898868383400972</c:v>
              </c:pt>
              <c:pt idx="926">
                <c:v>-6.905570800444127</c:v>
              </c:pt>
              <c:pt idx="927">
                <c:v>-6.910925431838547</c:v>
              </c:pt>
              <c:pt idx="928">
                <c:v>-6.912229226793502</c:v>
              </c:pt>
              <c:pt idx="929">
                <c:v>-6.916597723819555</c:v>
              </c:pt>
              <c:pt idx="930">
                <c:v>-6.926215685881596</c:v>
              </c:pt>
              <c:pt idx="931">
                <c:v>-6.933416929156351</c:v>
              </c:pt>
              <c:pt idx="932">
                <c:v>-6.9359390475078655</c:v>
              </c:pt>
              <c:pt idx="933">
                <c:v>-6.9371248249801996</c:v>
              </c:pt>
              <c:pt idx="934">
                <c:v>-6.93890203780395</c:v>
              </c:pt>
              <c:pt idx="935">
                <c:v>-6.938419362633283</c:v>
              </c:pt>
              <c:pt idx="936">
                <c:v>-6.9356243847795005</c:v>
              </c:pt>
              <c:pt idx="937">
                <c:v>-6.93569179331704</c:v>
              </c:pt>
              <c:pt idx="938">
                <c:v>-6.939483468227606</c:v>
              </c:pt>
              <c:pt idx="939">
                <c:v>-6.941008697800446</c:v>
              </c:pt>
              <c:pt idx="940">
                <c:v>-6.939423023623208</c:v>
              </c:pt>
              <c:pt idx="941">
                <c:v>-6.939400359065258</c:v>
              </c:pt>
              <c:pt idx="942">
                <c:v>-6.940819172040328</c:v>
              </c:pt>
              <c:pt idx="943">
                <c:v>-6.93789957871043</c:v>
              </c:pt>
              <c:pt idx="944">
                <c:v>-6.932178058713834</c:v>
              </c:pt>
              <c:pt idx="945">
                <c:v>-6.930850110151222</c:v>
              </c:pt>
              <c:pt idx="946">
                <c:v>-6.933744909557329</c:v>
              </c:pt>
              <c:pt idx="947">
                <c:v>-6.937944752624646</c:v>
              </c:pt>
              <c:pt idx="948">
                <c:v>-6.93918510473622</c:v>
              </c:pt>
              <c:pt idx="949">
                <c:v>-6.941653704750182</c:v>
              </c:pt>
              <c:pt idx="950">
                <c:v>-6.945379285995983</c:v>
              </c:pt>
              <c:pt idx="951">
                <c:v>-6.941847393784135</c:v>
              </c:pt>
              <c:pt idx="952">
                <c:v>-6.9345958309830875</c:v>
              </c:pt>
              <c:pt idx="953">
                <c:v>-6.923548896113824</c:v>
              </c:pt>
              <c:pt idx="954">
                <c:v>-6.920131664824827</c:v>
              </c:pt>
              <c:pt idx="955">
                <c:v>-6.916834339909457</c:v>
              </c:pt>
              <c:pt idx="956">
                <c:v>-6.909996036027184</c:v>
              </c:pt>
              <c:pt idx="957">
                <c:v>-6.907876130755749</c:v>
              </c:pt>
              <c:pt idx="958">
                <c:v>-6.911190833538707</c:v>
              </c:pt>
              <c:pt idx="959">
                <c:v>-6.914060427916403</c:v>
              </c:pt>
              <c:pt idx="960">
                <c:v>-6.911601641188074</c:v>
              </c:pt>
              <c:pt idx="961">
                <c:v>-6.911166055849798</c:v>
              </c:pt>
              <c:pt idx="962">
                <c:v>-6.9144882270170775</c:v>
              </c:pt>
              <c:pt idx="963">
                <c:v>-6.9169598704674575</c:v>
              </c:pt>
              <c:pt idx="964">
                <c:v>-6.915327222902533</c:v>
              </c:pt>
              <c:pt idx="965">
                <c:v>-6.9165296309574185</c:v>
              </c:pt>
              <c:pt idx="966">
                <c:v>-6.921691839053573</c:v>
              </c:pt>
              <c:pt idx="967">
                <c:v>-6.927312718615272</c:v>
              </c:pt>
              <c:pt idx="968">
                <c:v>-6.929470827006044</c:v>
              </c:pt>
              <c:pt idx="969">
                <c:v>-6.9317584630429545</c:v>
              </c:pt>
              <c:pt idx="970">
                <c:v>-6.935912816904322</c:v>
              </c:pt>
              <c:pt idx="971">
                <c:v>-6.937549640104381</c:v>
              </c:pt>
              <c:pt idx="972">
                <c:v>-6.933513806679398</c:v>
              </c:pt>
              <c:pt idx="973">
                <c:v>-6.93066866733548</c:v>
              </c:pt>
              <c:pt idx="974">
                <c:v>-6.930790855182081</c:v>
              </c:pt>
              <c:pt idx="975">
                <c:v>-6.9267253330270835</c:v>
              </c:pt>
              <c:pt idx="976">
                <c:v>-6.919384334504091</c:v>
              </c:pt>
              <c:pt idx="977">
                <c:v>-6.9147058532185985</c:v>
              </c:pt>
              <c:pt idx="978">
                <c:v>-6.911814280480367</c:v>
              </c:pt>
              <c:pt idx="979">
                <c:v>-6.908772834322307</c:v>
              </c:pt>
              <c:pt idx="980">
                <c:v>-6.905053957751764</c:v>
              </c:pt>
              <c:pt idx="981">
                <c:v>-6.904806231091032</c:v>
              </c:pt>
              <c:pt idx="982">
                <c:v>-6.908406896328268</c:v>
              </c:pt>
              <c:pt idx="983">
                <c:v>-6.908484280578658</c:v>
              </c:pt>
              <c:pt idx="984">
                <c:v>-6.905790994582429</c:v>
              </c:pt>
              <c:pt idx="985">
                <c:v>-6.9055498353952345</c:v>
              </c:pt>
              <c:pt idx="986">
                <c:v>-6.908913661847971</c:v>
              </c:pt>
              <c:pt idx="987">
                <c:v>-6.909184883465725</c:v>
              </c:pt>
              <c:pt idx="988">
                <c:v>-6.905721079585393</c:v>
              </c:pt>
              <c:pt idx="989">
                <c:v>-6.9019103096360475</c:v>
              </c:pt>
              <c:pt idx="990">
                <c:v>-6.898778933200792</c:v>
              </c:pt>
              <c:pt idx="991">
                <c:v>-6.895830531447085</c:v>
              </c:pt>
              <c:pt idx="992">
                <c:v>-6.888848427118826</c:v>
              </c:pt>
              <c:pt idx="993">
                <c:v>-6.885946417699434</c:v>
              </c:pt>
              <c:pt idx="994">
                <c:v>-6.887703403408647</c:v>
              </c:pt>
              <c:pt idx="995">
                <c:v>-6.889329498242625</c:v>
              </c:pt>
              <c:pt idx="996">
                <c:v>-6.8871002072226775</c:v>
              </c:pt>
              <c:pt idx="997">
                <c:v>-6.885976477650434</c:v>
              </c:pt>
              <c:pt idx="998">
                <c:v>-6.888962759387273</c:v>
              </c:pt>
              <c:pt idx="999">
                <c:v>-6.8930343897307225</c:v>
              </c:pt>
              <c:pt idx="1000">
                <c:v>-6.896121053444483</c:v>
              </c:pt>
              <c:pt idx="1001">
                <c:v>-6.902014270015217</c:v>
              </c:pt>
              <c:pt idx="1002">
                <c:v>-6.9115945550044</c:v>
              </c:pt>
              <c:pt idx="1003">
                <c:v>-6.92176800020919</c:v>
              </c:pt>
              <c:pt idx="1004">
                <c:v>-6.92751114069486</c:v>
              </c:pt>
              <c:pt idx="1005">
                <c:v>-6.933700170369373</c:v>
              </c:pt>
              <c:pt idx="1006">
                <c:v>-6.939407913786487</c:v>
              </c:pt>
              <c:pt idx="1007">
                <c:v>-6.94080401355194</c:v>
              </c:pt>
              <c:pt idx="1008">
                <c:v>-6.939219085169764</c:v>
              </c:pt>
              <c:pt idx="1009">
                <c:v>-6.940432795764044</c:v>
              </c:pt>
              <c:pt idx="1010">
                <c:v>-6.945869763149208</c:v>
              </c:pt>
              <c:pt idx="1011">
                <c:v>-6.948816595487477</c:v>
              </c:pt>
              <c:pt idx="1012">
                <c:v>-6.946856225092782</c:v>
              </c:pt>
              <c:pt idx="1013">
                <c:v>-6.945747091920386</c:v>
              </c:pt>
              <c:pt idx="1014">
                <c:v>-6.9466602897679905</c:v>
              </c:pt>
              <c:pt idx="1015">
                <c:v>-6.943049435860801</c:v>
              </c:pt>
              <c:pt idx="1016">
                <c:v>-6.935972774897656</c:v>
              </c:pt>
              <c:pt idx="1017">
                <c:v>-6.932999857467507</c:v>
              </c:pt>
              <c:pt idx="1018">
                <c:v>-6.936126455049418</c:v>
              </c:pt>
              <c:pt idx="1019">
                <c:v>-6.9365615522469595</c:v>
              </c:pt>
              <c:pt idx="1020">
                <c:v>-6.933700170369373</c:v>
              </c:pt>
              <c:pt idx="1021">
                <c:v>-6.933688986292478</c:v>
              </c:pt>
              <c:pt idx="1022">
                <c:v>-6.938012522307528</c:v>
              </c:pt>
              <c:pt idx="1023">
                <c:v>-6.938732286161789</c:v>
              </c:pt>
              <c:pt idx="1024">
                <c:v>-6.9331673827822335</c:v>
              </c:pt>
              <c:pt idx="1025">
                <c:v>-6.9304317949078476</c:v>
              </c:pt>
              <c:pt idx="1026">
                <c:v>-6.923716457836747</c:v>
              </c:pt>
              <c:pt idx="1027">
                <c:v>-6.915145005186716</c:v>
              </c:pt>
              <c:pt idx="1028">
                <c:v>-6.906907662923373</c:v>
              </c:pt>
              <c:pt idx="1029">
                <c:v>-6.9025726162612475</c:v>
              </c:pt>
              <c:pt idx="1030">
                <c:v>-6.904175341104892</c:v>
              </c:pt>
              <c:pt idx="1031">
                <c:v>-6.906231718068004</c:v>
              </c:pt>
              <c:pt idx="1032">
                <c:v>-6.9069847804715145</c:v>
              </c:pt>
              <c:pt idx="1033">
                <c:v>-6.91037744841566</c:v>
              </c:pt>
              <c:pt idx="1034">
                <c:v>-6.916647904339948</c:v>
              </c:pt>
              <c:pt idx="1035">
                <c:v>-6.9212460202999795</c:v>
              </c:pt>
              <c:pt idx="1036">
                <c:v>-6.922087297050544</c:v>
              </c:pt>
              <c:pt idx="1037">
                <c:v>-6.925498061464814</c:v>
              </c:pt>
              <c:pt idx="1038">
                <c:v>-6.931506158233858</c:v>
              </c:pt>
              <c:pt idx="1039">
                <c:v>-6.93608146986351</c:v>
              </c:pt>
              <c:pt idx="1040">
                <c:v>-6.939117151844267</c:v>
              </c:pt>
              <c:pt idx="1041">
                <c:v>-6.944549037417439</c:v>
              </c:pt>
              <c:pt idx="1042">
                <c:v>-6.9520440388561235</c:v>
              </c:pt>
              <c:pt idx="1043">
                <c:v>-6.954106162377376</c:v>
              </c:pt>
              <c:pt idx="1044">
                <c:v>-6.950553257438856</c:v>
              </c:pt>
              <c:pt idx="1045">
                <c:v>-6.94845389561922</c:v>
              </c:pt>
              <c:pt idx="1046">
                <c:v>-6.948561902205676</c:v>
              </c:pt>
              <c:pt idx="1047">
                <c:v>-6.946061506338534</c:v>
              </c:pt>
              <c:pt idx="1048">
                <c:v>-6.940020283055838</c:v>
              </c:pt>
              <c:pt idx="1049">
                <c:v>-6.936014000820313</c:v>
              </c:pt>
              <c:pt idx="1050">
                <c:v>-6.934670552812871</c:v>
              </c:pt>
              <c:pt idx="1051">
                <c:v>-6.930565019751025</c:v>
              </c:pt>
              <c:pt idx="1052">
                <c:v>-6.923039323086771</c:v>
              </c:pt>
              <c:pt idx="1053">
                <c:v>-6.91909585538364</c:v>
              </c:pt>
              <c:pt idx="1054">
                <c:v>-6.918991329005961</c:v>
              </c:pt>
              <c:pt idx="1055">
                <c:v>-6.916450799926345</c:v>
              </c:pt>
              <c:pt idx="1056">
                <c:v>-6.912282453722583</c:v>
              </c:pt>
              <c:pt idx="1057">
                <c:v>-6.911785922558621</c:v>
              </c:pt>
              <c:pt idx="1058">
                <c:v>-6.913949981606909</c:v>
              </c:pt>
              <c:pt idx="1059">
                <c:v>-6.911020957767424</c:v>
              </c:pt>
              <c:pt idx="1060">
                <c:v>-6.905252939211093</c:v>
              </c:pt>
              <c:pt idx="1061">
                <c:v>-6.901269769953616</c:v>
              </c:pt>
              <c:pt idx="1062">
                <c:v>-6.9016574432849005</c:v>
              </c:pt>
              <c:pt idx="1063">
                <c:v>-6.893785297113606</c:v>
              </c:pt>
              <c:pt idx="1064">
                <c:v>-6.884559245779142</c:v>
              </c:pt>
              <c:pt idx="1065">
                <c:v>-6.879853993811889</c:v>
              </c:pt>
              <c:pt idx="1066">
                <c:v>-6.878197307686138</c:v>
              </c:pt>
              <c:pt idx="1067">
                <c:v>-6.876269194607292</c:v>
              </c:pt>
              <c:pt idx="1068">
                <c:v>-6.8735146749173275</c:v>
              </c:pt>
              <c:pt idx="1069">
                <c:v>-6.873829615176901</c:v>
              </c:pt>
              <c:pt idx="1070">
                <c:v>-6.877289471706191</c:v>
              </c:pt>
              <c:pt idx="1071">
                <c:v>-6.880295527506779</c:v>
              </c:pt>
              <c:pt idx="1072">
                <c:v>-6.881272449572995</c:v>
              </c:pt>
              <c:pt idx="1073">
                <c:v>-6.8867085784864415</c:v>
              </c:pt>
              <c:pt idx="1074">
                <c:v>-6.895898872081844</c:v>
              </c:pt>
              <c:pt idx="1075">
                <c:v>-6.902610790351823</c:v>
              </c:pt>
              <c:pt idx="1076">
                <c:v>-6.906000807130608</c:v>
              </c:pt>
              <c:pt idx="1077">
                <c:v>-6.912410224974432</c:v>
              </c:pt>
              <c:pt idx="1078">
                <c:v>-6.92136558529569</c:v>
              </c:pt>
              <c:pt idx="1079">
                <c:v>-6.926017854657771</c:v>
              </c:pt>
              <c:pt idx="1080">
                <c:v>-6.925563916320879</c:v>
              </c:pt>
              <c:pt idx="1081">
                <c:v>-6.927603033478238</c:v>
              </c:pt>
              <c:pt idx="1082">
                <c:v>-6.932542284379594</c:v>
              </c:pt>
              <c:pt idx="1083">
                <c:v>-6.9345958309830875</c:v>
              </c:pt>
              <c:pt idx="1084">
                <c:v>-6.933048247032241</c:v>
              </c:pt>
              <c:pt idx="1085">
                <c:v>-6.933882884407307</c:v>
              </c:pt>
              <c:pt idx="1086">
                <c:v>-6.935549498673527</c:v>
              </c:pt>
              <c:pt idx="1087">
                <c:v>-6.934891057143487</c:v>
              </c:pt>
              <c:pt idx="1088">
                <c:v>-6.928511980754145</c:v>
              </c:pt>
              <c:pt idx="1089">
                <c:v>-6.924153879923283</c:v>
              </c:pt>
              <c:pt idx="1090">
                <c:v>-6.922603021581417</c:v>
              </c:pt>
              <c:pt idx="1091">
                <c:v>-6.92126775694186</c:v>
              </c:pt>
              <c:pt idx="1092">
                <c:v>-6.920135278239325</c:v>
              </c:pt>
              <c:pt idx="1093">
                <c:v>-6.922613923778751</c:v>
              </c:pt>
              <c:pt idx="1094">
                <c:v>-6.929563135422421</c:v>
              </c:pt>
              <c:pt idx="1095">
                <c:v>-6.933592069688814</c:v>
              </c:pt>
              <c:pt idx="1096">
                <c:v>-6.934188822819451</c:v>
              </c:pt>
              <c:pt idx="1097">
                <c:v>-6.936343949160516</c:v>
              </c:pt>
              <c:pt idx="1098">
                <c:v>-6.938754915880864</c:v>
              </c:pt>
              <c:pt idx="1099">
                <c:v>-6.936186442546582</c:v>
              </c:pt>
              <c:pt idx="1100">
                <c:v>-6.926321965780823</c:v>
              </c:pt>
              <c:pt idx="1101">
                <c:v>-6.9219711619453035</c:v>
              </c:pt>
              <c:pt idx="1102">
                <c:v>-6.922221616991015</c:v>
              </c:pt>
              <c:pt idx="1103">
                <c:v>-6.921775254349212</c:v>
              </c:pt>
              <c:pt idx="1104">
                <c:v>-6.920840469219357</c:v>
              </c:pt>
              <c:pt idx="1105">
                <c:v>-6.924843714354106</c:v>
              </c:pt>
              <c:pt idx="1106">
                <c:v>-6.932412168716122</c:v>
              </c:pt>
              <c:pt idx="1107">
                <c:v>-6.935927805626639</c:v>
              </c:pt>
              <c:pt idx="1108">
                <c:v>-6.934827510514643</c:v>
              </c:pt>
              <c:pt idx="1109">
                <c:v>-6.936377708010929</c:v>
              </c:pt>
              <c:pt idx="1110">
                <c:v>-6.942204615751047</c:v>
              </c:pt>
              <c:pt idx="1111">
                <c:v>-6.946142063729181</c:v>
              </c:pt>
              <c:pt idx="1112">
                <c:v>-6.946142063729181</c:v>
              </c:pt>
              <c:pt idx="1113">
                <c:v>-6.9513018907380655</c:v>
              </c:pt>
              <c:pt idx="1114">
                <c:v>-6.960427263407234</c:v>
              </c:pt>
              <c:pt idx="1115">
                <c:v>-6.966556138752444</c:v>
              </c:pt>
              <c:pt idx="1116">
                <c:v>-6.965391594367638</c:v>
              </c:pt>
              <c:pt idx="1117">
                <c:v>-6.963622653138782</c:v>
              </c:pt>
              <c:pt idx="1118">
                <c:v>-6.96511497239242</c:v>
              </c:pt>
              <c:pt idx="1119">
                <c:v>-6.963171566622887</c:v>
              </c:pt>
              <c:pt idx="1120">
                <c:v>-6.956861804986865</c:v>
              </c:pt>
              <c:pt idx="1121">
                <c:v>-6.952795248595507</c:v>
              </c:pt>
              <c:pt idx="1122">
                <c:v>-6.951103939875305</c:v>
              </c:pt>
              <c:pt idx="1123">
                <c:v>-6.94675248361533</c:v>
              </c:pt>
              <c:pt idx="1124">
                <c:v>-6.94166509583187</c:v>
              </c:pt>
              <c:pt idx="1125">
                <c:v>-6.941065571660469</c:v>
              </c:pt>
              <c:pt idx="1126">
                <c:v>-6.944537570442327</c:v>
              </c:pt>
              <c:pt idx="1127">
                <c:v>-6.946000139306935</c:v>
              </c:pt>
              <c:pt idx="1128">
                <c:v>-6.946042328209652</c:v>
              </c:pt>
              <c:pt idx="1129">
                <c:v>-6.94709454009246</c:v>
              </c:pt>
              <c:pt idx="1130">
                <c:v>-6.952530425380144</c:v>
              </c:pt>
              <c:pt idx="1131">
                <c:v>-6.954954902060525</c:v>
              </c:pt>
              <c:pt idx="1132">
                <c:v>-6.9538756855633865</c:v>
              </c:pt>
              <c:pt idx="1133">
                <c:v>-6.955793535617102</c:v>
              </c:pt>
              <c:pt idx="1134">
                <c:v>-6.960023051014319</c:v>
              </c:pt>
              <c:pt idx="1135">
                <c:v>-6.960835820789379</c:v>
              </c:pt>
              <c:pt idx="1136">
                <c:v>-6.952409750717944</c:v>
              </c:pt>
              <c:pt idx="1137">
                <c:v>-6.945348649558259</c:v>
              </c:pt>
              <c:pt idx="1138">
                <c:v>-6.944633137820859</c:v>
              </c:pt>
              <c:pt idx="1139">
                <c:v>-6.940822961745097</c:v>
              </c:pt>
              <c:pt idx="1140">
                <c:v>-6.934786397061962</c:v>
              </c:pt>
              <c:pt idx="1141">
                <c:v>-6.933908992688997</c:v>
              </c:pt>
              <c:pt idx="1142">
                <c:v>-6.939143576705511</c:v>
              </c:pt>
              <c:pt idx="1143">
                <c:v>-6.942763839805434</c:v>
              </c:pt>
              <c:pt idx="1144">
                <c:v>-6.940826751482935</c:v>
              </c:pt>
              <c:pt idx="1145">
                <c:v>-6.941414561026037</c:v>
              </c:pt>
              <c:pt idx="1146">
                <c:v>-6.947071471634343</c:v>
              </c:pt>
              <c:pt idx="1147">
                <c:v>-6.952281327428827</c:v>
              </c:pt>
              <c:pt idx="1148">
                <c:v>-6.954024114236717</c:v>
              </c:pt>
              <c:pt idx="1149">
                <c:v>-6.957893290298956</c:v>
              </c:pt>
              <c:pt idx="1150">
                <c:v>-6.967905286947098</c:v>
              </c:pt>
              <c:pt idx="1151">
                <c:v>-6.972365034222456</c:v>
              </c:pt>
              <c:pt idx="1152">
                <c:v>-6.970376817523764</c:v>
              </c:pt>
              <c:pt idx="1153">
                <c:v>-6.967477938852483</c:v>
              </c:pt>
              <c:pt idx="1154">
                <c:v>-6.9679375567059525</c:v>
              </c:pt>
              <c:pt idx="1155">
                <c:v>-6.9677842967020185</c:v>
              </c:pt>
              <c:pt idx="1156">
                <c:v>-6.96563227851839</c:v>
              </c:pt>
              <c:pt idx="1157">
                <c:v>-6.967840754621801</c:v>
              </c:pt>
              <c:pt idx="1158">
                <c:v>-6.973560713405856</c:v>
              </c:pt>
              <c:pt idx="1159">
                <c:v>-6.974858050374807</c:v>
              </c:pt>
              <c:pt idx="1160">
                <c:v>-6.968834000339341</c:v>
              </c:pt>
              <c:pt idx="1161">
                <c:v>-6.963990255743603</c:v>
              </c:pt>
              <c:pt idx="1162">
                <c:v>-6.960126049824692</c:v>
              </c:pt>
              <c:pt idx="1163">
                <c:v>-6.9556994025907715</c:v>
              </c:pt>
              <c:pt idx="1164">
                <c:v>-6.948909248271622</c:v>
              </c:pt>
              <c:pt idx="1165">
                <c:v>-6.947029182643317</c:v>
              </c:pt>
              <c:pt idx="1166">
                <c:v>-6.947887301302843</c:v>
              </c:pt>
              <c:pt idx="1167">
                <c:v>-6.949121652152064</c:v>
              </c:pt>
              <c:pt idx="1168">
                <c:v>-6.946733274949782</c:v>
              </c:pt>
              <c:pt idx="1169">
                <c:v>-6.946948460547894</c:v>
              </c:pt>
              <c:pt idx="1170">
                <c:v>-6.9500497230575276</c:v>
              </c:pt>
              <c:pt idx="1171">
                <c:v>-6.9485966243137005</c:v>
              </c:pt>
              <c:pt idx="1172">
                <c:v>-6.943175157648089</c:v>
              </c:pt>
              <c:pt idx="1173">
                <c:v>-6.933465365216581</c:v>
              </c:pt>
              <c:pt idx="1174">
                <c:v>-6.9295779065899445</c:v>
              </c:pt>
              <c:pt idx="1175">
                <c:v>-6.924653809348019</c:v>
              </c:pt>
              <c:pt idx="1176">
                <c:v>-6.916196488251592</c:v>
              </c:pt>
              <c:pt idx="1177">
                <c:v>-6.914010545459797</c:v>
              </c:pt>
              <c:pt idx="1178">
                <c:v>-6.917853979550314</c:v>
              </c:pt>
              <c:pt idx="1179">
                <c:v>-6.922421358572777</c:v>
              </c:pt>
              <c:pt idx="1180">
                <c:v>-6.9209671632550585</c:v>
              </c:pt>
              <c:pt idx="1181">
                <c:v>-6.922040113418478</c:v>
              </c:pt>
              <c:pt idx="1182">
                <c:v>-6.925618802996818</c:v>
              </c:pt>
              <c:pt idx="1183">
                <c:v>-6.928379384122194</c:v>
              </c:pt>
              <c:pt idx="1184">
                <c:v>-6.925640759609602</c:v>
              </c:pt>
              <c:pt idx="1185">
                <c:v>-6.926461268477318</c:v>
              </c:pt>
              <c:pt idx="1186">
                <c:v>-6.932661281395623</c:v>
              </c:pt>
              <c:pt idx="1187">
                <c:v>-6.940614577075342</c:v>
              </c:pt>
              <c:pt idx="1188">
                <c:v>-6.944939094829139</c:v>
              </c:pt>
              <c:pt idx="1189">
                <c:v>-6.950561008683425</c:v>
              </c:pt>
              <c:pt idx="1190">
                <c:v>-6.956449110134755</c:v>
              </c:pt>
              <c:pt idx="1191">
                <c:v>-6.958125909691746</c:v>
              </c:pt>
              <c:pt idx="1192">
                <c:v>-6.954375858315369</c:v>
              </c:pt>
              <c:pt idx="1193">
                <c:v>-6.952281327428827</c:v>
              </c:pt>
              <c:pt idx="1194">
                <c:v>-6.954317214515033</c:v>
              </c:pt>
              <c:pt idx="1195">
                <c:v>-6.953305878382689</c:v>
              </c:pt>
              <c:pt idx="1196">
                <c:v>-6.948106913405309</c:v>
              </c:pt>
              <c:pt idx="1197">
                <c:v>-6.946303223352172</c:v>
              </c:pt>
              <c:pt idx="1198">
                <c:v>-6.948322780865077</c:v>
              </c:pt>
              <c:pt idx="1199">
                <c:v>-6.947560015712095</c:v>
              </c:pt>
              <c:pt idx="1200">
                <c:v>-6.943217072999506</c:v>
              </c:pt>
              <c:pt idx="1201">
                <c:v>-6.942383336980159</c:v>
              </c:pt>
              <c:pt idx="1202">
                <c:v>-6.946675654050161</c:v>
              </c:pt>
              <c:pt idx="1203">
                <c:v>-6.948295791564038</c:v>
              </c:pt>
              <c:pt idx="1204">
                <c:v>-6.947910413137339</c:v>
              </c:pt>
              <c:pt idx="1205">
                <c:v>-6.94926846462844</c:v>
              </c:pt>
              <c:pt idx="1206">
                <c:v>-6.953727307601141</c:v>
              </c:pt>
              <c:pt idx="1207">
                <c:v>-6.953953799594247</c:v>
              </c:pt>
              <c:pt idx="1208">
                <c:v>-6.948538755675816</c:v>
              </c:pt>
              <c:pt idx="1209">
                <c:v>-6.946088357141827</c:v>
              </c:pt>
              <c:pt idx="1210">
                <c:v>-6.94229586846597</c:v>
              </c:pt>
              <c:pt idx="1211">
                <c:v>-6.937779137906273</c:v>
              </c:pt>
              <c:pt idx="1212">
                <c:v>-6.930816778236285</c:v>
              </c:pt>
              <c:pt idx="1213">
                <c:v>-6.9263109701023025</c:v>
              </c:pt>
              <c:pt idx="1214">
                <c:v>-6.927367826766655</c:v>
              </c:pt>
              <c:pt idx="1215">
                <c:v>-6.927353130575871</c:v>
              </c:pt>
              <c:pt idx="1216">
                <c:v>-6.925165281352175</c:v>
              </c:pt>
              <c:pt idx="1217">
                <c:v>-6.9261790436701975</c:v>
              </c:pt>
              <c:pt idx="1218">
                <c:v>-6.9319997738548285</c:v>
              </c:pt>
              <c:pt idx="1219">
                <c:v>-6.937496985584201</c:v>
              </c:pt>
              <c:pt idx="1220">
                <c:v>-6.940944249761637</c:v>
              </c:pt>
              <c:pt idx="1221">
                <c:v>-6.948133890970671</c:v>
              </c:pt>
              <c:pt idx="1222">
                <c:v>-6.959176218254344</c:v>
              </c:pt>
              <c:pt idx="1223">
                <c:v>-6.969801163407649</c:v>
              </c:pt>
              <c:pt idx="1224">
                <c:v>-6.974710523515469</c:v>
              </c:pt>
              <c:pt idx="1225">
                <c:v>-6.9793528732806065</c:v>
              </c:pt>
              <c:pt idx="1226">
                <c:v>-6.984753444197663</c:v>
              </c:pt>
              <c:pt idx="1227">
                <c:v>-6.985588678615527</c:v>
              </c:pt>
              <c:pt idx="1228">
                <c:v>-6.982565958398241</c:v>
              </c:pt>
              <c:pt idx="1229">
                <c:v>-6.983459697658422</c:v>
              </c:pt>
              <c:pt idx="1230">
                <c:v>-6.988683356633128</c:v>
              </c:pt>
              <c:pt idx="1231">
                <c:v>-6.990736120560004</c:v>
              </c:pt>
              <c:pt idx="1232">
                <c:v>-6.986606560059472</c:v>
              </c:pt>
              <c:pt idx="1233">
                <c:v>-6.9836144093328825</c:v>
              </c:pt>
              <c:pt idx="1234">
                <c:v>-6.981969763609412</c:v>
              </c:pt>
              <c:pt idx="1235">
                <c:v>-6.9770687488806455</c:v>
              </c:pt>
              <c:pt idx="1236">
                <c:v>-6.968333055968754</c:v>
              </c:pt>
              <c:pt idx="1237">
                <c:v>-6.964194169580289</c:v>
              </c:pt>
              <c:pt idx="1238">
                <c:v>-6.966150201564001</c:v>
              </c:pt>
              <c:pt idx="1239">
                <c:v>-6.966049780617577</c:v>
              </c:pt>
              <c:pt idx="1240">
                <c:v>-6.962840535791801</c:v>
              </c:pt>
              <c:pt idx="1241">
                <c:v>-6.963004025510321</c:v>
              </c:pt>
              <c:pt idx="1242">
                <c:v>-6.964498218937052</c:v>
              </c:pt>
              <c:pt idx="1243">
                <c:v>-6.963135659514413</c:v>
              </c:pt>
              <c:pt idx="1244">
                <c:v>-6.956150642137687</c:v>
              </c:pt>
              <c:pt idx="1245">
                <c:v>-6.949477178295399</c:v>
              </c:pt>
              <c:pt idx="1246">
                <c:v>-6.941706865687774</c:v>
              </c:pt>
              <c:pt idx="1247">
                <c:v>-6.9301580721182665</c:v>
              </c:pt>
              <c:pt idx="1248">
                <c:v>-6.9195033879886045</c:v>
              </c:pt>
              <c:pt idx="1249">
                <c:v>-6.912481225249555</c:v>
              </c:pt>
              <c:pt idx="1250">
                <c:v>-6.911109426440073</c:v>
              </c:pt>
              <c:pt idx="1251">
                <c:v>-6.9100313379205005</c:v>
              </c:pt>
              <c:pt idx="1252">
                <c:v>-6.908065866461159</c:v>
              </c:pt>
              <c:pt idx="1253">
                <c:v>-6.910119605210053</c:v>
              </c:pt>
              <c:pt idx="1254">
                <c:v>-6.914816491947222</c:v>
              </c:pt>
              <c:pt idx="1255">
                <c:v>-6.915645393919908</c:v>
              </c:pt>
              <c:pt idx="1256">
                <c:v>-6.911378481925546</c:v>
              </c:pt>
              <c:pt idx="1257">
                <c:v>-6.911523699526145</c:v>
              </c:pt>
              <c:pt idx="1258">
                <c:v>-6.91666582735962</c:v>
              </c:pt>
              <c:pt idx="1259">
                <c:v>-6.92093820135967</c:v>
              </c:pt>
              <c:pt idx="1260">
                <c:v>-6.9259555931037635</c:v>
              </c:pt>
              <c:pt idx="1261">
                <c:v>-6.932579467444704</c:v>
              </c:pt>
              <c:pt idx="1262">
                <c:v>-6.940122428600915</c:v>
              </c:pt>
              <c:pt idx="1263">
                <c:v>-6.941274172892399</c:v>
              </c:pt>
              <c:pt idx="1264">
                <c:v>-6.937331541497701</c:v>
              </c:pt>
              <c:pt idx="1265">
                <c:v>-6.936677902071045</c:v>
              </c:pt>
              <c:pt idx="1266">
                <c:v>-6.942174202439744</c:v>
              </c:pt>
              <c:pt idx="1267">
                <c:v>-6.945023270807781</c:v>
              </c:pt>
              <c:pt idx="1268">
                <c:v>-6.943198020065546</c:v>
              </c:pt>
              <c:pt idx="1269">
                <c:v>-6.938939769403343</c:v>
              </c:pt>
              <c:pt idx="1270">
                <c:v>-6.936501512918475</c:v>
              </c:pt>
              <c:pt idx="1271">
                <c:v>-6.9318067144799915</c:v>
              </c:pt>
              <c:pt idx="1272">
                <c:v>-6.925194526525671</c:v>
              </c:pt>
              <c:pt idx="1273">
                <c:v>-6.9232030492213505</c:v>
              </c:pt>
              <c:pt idx="1274">
                <c:v>-6.925977566750669</c:v>
              </c:pt>
              <c:pt idx="1275">
                <c:v>-6.92765817848268</c:v>
              </c:pt>
              <c:pt idx="1276">
                <c:v>-6.924741447493875</c:v>
              </c:pt>
              <c:pt idx="1277">
                <c:v>-6.924117411250618</c:v>
              </c:pt>
              <c:pt idx="1278">
                <c:v>-6.927283330460204</c:v>
              </c:pt>
              <c:pt idx="1279">
                <c:v>-6.9283204652780555</c:v>
              </c:pt>
              <c:pt idx="1280">
                <c:v>-6.927055639661317</c:v>
              </c:pt>
              <c:pt idx="1281">
                <c:v>-6.928545136238683</c:v>
              </c:pt>
              <c:pt idx="1282">
                <c:v>-6.9350780129023</c:v>
              </c:pt>
              <c:pt idx="1283">
                <c:v>-6.9314245615796315</c:v>
              </c:pt>
              <c:pt idx="1284">
                <c:v>-6.92490581669886</c:v>
              </c:pt>
              <c:pt idx="1285">
                <c:v>-6.922781125084507</c:v>
              </c:pt>
              <c:pt idx="1286">
                <c:v>-6.922799303018817</c:v>
              </c:pt>
              <c:pt idx="1287">
                <c:v>-6.922087297050544</c:v>
              </c:pt>
              <c:pt idx="1288">
                <c:v>-6.919777695966282</c:v>
              </c:pt>
              <c:pt idx="1289">
                <c:v>-6.923749249215248</c:v>
              </c:pt>
              <c:pt idx="1290">
                <c:v>-6.9305872278653995</c:v>
              </c:pt>
              <c:pt idx="1291">
                <c:v>-6.936647873325774</c:v>
              </c:pt>
              <c:pt idx="1292">
                <c:v>-6.9390303386189025</c:v>
              </c:pt>
              <c:pt idx="1293">
                <c:v>-6.945547825045583</c:v>
              </c:pt>
              <c:pt idx="1294">
                <c:v>-6.9536687513048685</c:v>
              </c:pt>
              <c:pt idx="1295">
                <c:v>-6.958765268828569</c:v>
              </c:pt>
              <c:pt idx="1296">
                <c:v>-6.959860679429087</c:v>
              </c:pt>
              <c:pt idx="1297">
                <c:v>-6.9662265370159115</c:v>
              </c:pt>
              <c:pt idx="1298">
                <c:v>-6.9760277434989435</c:v>
              </c:pt>
              <c:pt idx="1299">
                <c:v>-6.981415994403385</c:v>
              </c:pt>
              <c:pt idx="1300">
                <c:v>-6.979009280943537</c:v>
              </c:pt>
              <c:pt idx="1301">
                <c:v>-6.978674229822943</c:v>
              </c:pt>
              <c:pt idx="1302">
                <c:v>-6.982261504952128</c:v>
              </c:pt>
              <c:pt idx="1303">
                <c:v>-6.98309613316143</c:v>
              </c:pt>
              <c:pt idx="1304">
                <c:v>-6.980331322565888</c:v>
              </c:pt>
              <c:pt idx="1305">
                <c:v>-6.980069910595392</c:v>
              </c:pt>
              <c:pt idx="1306">
                <c:v>-6.980700887204657</c:v>
              </c:pt>
              <c:pt idx="1307">
                <c:v>-6.976632292668688</c:v>
              </c:pt>
              <c:pt idx="1308">
                <c:v>-6.967711718730889</c:v>
              </c:pt>
              <c:pt idx="1309">
                <c:v>-6.9608159790283155</c:v>
              </c:pt>
              <c:pt idx="1310">
                <c:v>-6.958623107655534</c:v>
              </c:pt>
              <c:pt idx="1311">
                <c:v>-6.9571253487143565</c:v>
              </c:pt>
              <c:pt idx="1312">
                <c:v>-6.955597448164834</c:v>
              </c:pt>
              <c:pt idx="1313">
                <c:v>-6.958035212736504</c:v>
              </c:pt>
              <c:pt idx="1314">
                <c:v>-6.9662265370159115</c:v>
              </c:pt>
              <c:pt idx="1315">
                <c:v>-6.970242970677228</c:v>
              </c:pt>
              <c:pt idx="1316">
                <c:v>-6.9696998947978495</c:v>
              </c:pt>
              <c:pt idx="1317">
                <c:v>-6.970851698103251</c:v>
              </c:pt>
              <c:pt idx="1318">
                <c:v>-6.971766392027214</c:v>
              </c:pt>
              <c:pt idx="1319">
                <c:v>-6.9699429791442284</c:v>
              </c:pt>
              <c:pt idx="1320">
                <c:v>-6.9579248246106244</c:v>
              </c:pt>
              <c:pt idx="1321">
                <c:v>-6.9510690167341815</c:v>
              </c:pt>
              <c:pt idx="1322">
                <c:v>-6.950944868304499</c:v>
              </c:pt>
              <c:pt idx="1323">
                <c:v>-6.949438520048066</c:v>
              </c:pt>
              <c:pt idx="1324">
                <c:v>-6.946345441709252</c:v>
              </c:pt>
              <c:pt idx="1325">
                <c:v>-6.948149307474738</c:v>
              </c:pt>
              <c:pt idx="1326">
                <c:v>-6.954215584016127</c:v>
              </c:pt>
              <c:pt idx="1327">
                <c:v>-6.957023059024427</c:v>
              </c:pt>
              <c:pt idx="1328">
                <c:v>-6.954630072996238</c:v>
              </c:pt>
              <c:pt idx="1329">
                <c:v>-6.954407138247096</c:v>
              </c:pt>
              <c:pt idx="1330">
                <c:v>-6.958532306818134</c:v>
              </c:pt>
              <c:pt idx="1331">
                <c:v>-6.961264624240153</c:v>
              </c:pt>
              <c:pt idx="1332">
                <c:v>-6.960236998945688</c:v>
              </c:pt>
              <c:pt idx="1333">
                <c:v>-6.96387834374772</c:v>
              </c:pt>
              <c:pt idx="1334">
                <c:v>-6.971969919231621</c:v>
              </c:pt>
              <c:pt idx="1335">
                <c:v>-6.975440451055446</c:v>
              </c:pt>
              <c:pt idx="1336">
                <c:v>-6.972128736690848</c:v>
              </c:pt>
              <c:pt idx="1337">
                <c:v>-6.969222225468206</c:v>
              </c:pt>
              <c:pt idx="1338">
                <c:v>-6.968389585276519</c:v>
              </c:pt>
              <c:pt idx="1339">
                <c:v>-6.964758430137335</c:v>
              </c:pt>
              <c:pt idx="1340">
                <c:v>-6.956622001196189</c:v>
              </c:pt>
              <c:pt idx="1341">
                <c:v>-6.951364011567351</c:v>
              </c:pt>
              <c:pt idx="1342">
                <c:v>-6.950239448237524</c:v>
              </c:pt>
              <c:pt idx="1343">
                <c:v>-6.9478064195665254</c:v>
              </c:pt>
              <c:pt idx="1344">
                <c:v>-6.94441527487647</c:v>
              </c:pt>
              <c:pt idx="1345">
                <c:v>-6.944514637400372</c:v>
              </c:pt>
              <c:pt idx="1346">
                <c:v>-6.947263746236329</c:v>
              </c:pt>
              <c:pt idx="1347">
                <c:v>-6.946506676834193</c:v>
              </c:pt>
              <c:pt idx="1348">
                <c:v>-6.942501257205624</c:v>
              </c:pt>
              <c:pt idx="1349">
                <c:v>-6.940944249761637</c:v>
              </c:pt>
              <c:pt idx="1350">
                <c:v>-6.942626820380534</c:v>
              </c:pt>
              <c:pt idx="1351">
                <c:v>-6.9439875113912395</c:v>
              </c:pt>
              <c:pt idx="1352">
                <c:v>-6.941513239303205</c:v>
              </c:pt>
              <c:pt idx="1353">
                <c:v>-6.9401148614403025</c:v>
              </c:pt>
              <c:pt idx="1354">
                <c:v>-6.943083720011749</c:v>
              </c:pt>
              <c:pt idx="1355">
                <c:v>-6.941482874368258</c:v>
              </c:pt>
              <c:pt idx="1356">
                <c:v>-6.933905262838374</c:v>
              </c:pt>
              <c:pt idx="1357">
                <c:v>-6.925626121744407</c:v>
              </c:pt>
              <c:pt idx="1358">
                <c:v>-6.923971567175803</c:v>
              </c:pt>
              <c:pt idx="1359">
                <c:v>-6.920381060982929</c:v>
              </c:pt>
              <c:pt idx="1360">
                <c:v>-6.914573837428572</c:v>
              </c:pt>
              <c:pt idx="1361">
                <c:v>-6.914481093577824</c:v>
              </c:pt>
              <c:pt idx="1362">
                <c:v>-6.919478131491841</c:v>
              </c:pt>
              <c:pt idx="1363">
                <c:v>-6.923895018638182</c:v>
              </c:pt>
              <c:pt idx="1364">
                <c:v>-6.922196201923912</c:v>
              </c:pt>
              <c:pt idx="1365">
                <c:v>-6.923341354930611</c:v>
              </c:pt>
              <c:pt idx="1366">
                <c:v>-6.929245676776878</c:v>
              </c:pt>
              <c:pt idx="1367">
                <c:v>-6.934457629480861</c:v>
              </c:pt>
              <c:pt idx="1368">
                <c:v>-6.936681655810197</c:v>
              </c:pt>
              <c:pt idx="1369">
                <c:v>-6.940024065795785</c:v>
              </c:pt>
              <c:pt idx="1370">
                <c:v>-6.948689230175874</c:v>
              </c:pt>
              <c:pt idx="1371">
                <c:v>-6.952542105352943</c:v>
              </c:pt>
              <c:pt idx="1372">
                <c:v>-6.951072896944518</c:v>
              </c:pt>
              <c:pt idx="1373">
                <c:v>-6.950437005368484</c:v>
              </c:pt>
              <c:pt idx="1374">
                <c:v>-6.954293759211986</c:v>
              </c:pt>
              <c:pt idx="1375">
                <c:v>-6.957976072751133</c:v>
              </c:pt>
              <c:pt idx="1376">
                <c:v>-6.959239475771302</c:v>
              </c:pt>
              <c:pt idx="1377">
                <c:v>-6.9639223057354815</c:v>
              </c:pt>
              <c:pt idx="1378">
                <c:v>-6.97061622231479</c:v>
              </c:pt>
              <c:pt idx="1379">
                <c:v>-6.972895134120649</c:v>
              </c:pt>
              <c:pt idx="1380">
                <c:v>-6.967727846120764</c:v>
              </c:pt>
              <c:pt idx="1381">
                <c:v>-6.964030231303453</c:v>
              </c:pt>
              <c:pt idx="1382">
                <c:v>-6.9623345066491975</c:v>
              </c:pt>
              <c:pt idx="1383">
                <c:v>-6.960236998945688</c:v>
              </c:pt>
              <c:pt idx="1384">
                <c:v>-6.9562684339497185</c:v>
              </c:pt>
              <c:pt idx="1385">
                <c:v>-6.957038794331743</c:v>
              </c:pt>
              <c:pt idx="1386">
                <c:v>-6.961781338705187</c:v>
              </c:pt>
              <c:pt idx="1387">
                <c:v>-6.963970269343457</c:v>
              </c:pt>
              <c:pt idx="1388">
                <c:v>-6.962167288082579</c:v>
              </c:pt>
              <c:pt idx="1389">
                <c:v>-6.9629162916679626</c:v>
              </c:pt>
              <c:pt idx="1390">
                <c:v>-6.966797469334382</c:v>
              </c:pt>
              <c:pt idx="1391">
                <c:v>-6.9668658707204525</c:v>
              </c:pt>
              <c:pt idx="1392">
                <c:v>-6.963339172394017</c:v>
              </c:pt>
              <c:pt idx="1393">
                <c:v>-6.954356309502042</c:v>
              </c:pt>
              <c:pt idx="1394">
                <c:v>-6.949914255798592</c:v>
              </c:pt>
              <c:pt idx="1395">
                <c:v>-6.945858261249453</c:v>
              </c:pt>
              <c:pt idx="1396">
                <c:v>-6.93720374149345</c:v>
              </c:pt>
              <c:pt idx="1397">
                <c:v>-6.934558474888696</c:v>
              </c:pt>
              <c:pt idx="1398">
                <c:v>-6.936880650427997</c:v>
              </c:pt>
              <c:pt idx="1399">
                <c:v>-6.941042821222689</c:v>
              </c:pt>
              <c:pt idx="1400">
                <c:v>-6.940686553202859</c:v>
              </c:pt>
              <c:pt idx="1401">
                <c:v>-6.941646110861707</c:v>
              </c:pt>
              <c:pt idx="1402">
                <c:v>-6.942276855902461</c:v>
              </c:pt>
              <c:pt idx="1403">
                <c:v>-6.941646110861707</c:v>
              </c:pt>
              <c:pt idx="1404">
                <c:v>-6.93829500987125</c:v>
              </c:pt>
              <c:pt idx="1405">
                <c:v>-6.9410845312690475</c:v>
              </c:pt>
              <c:pt idx="1406">
                <c:v>-6.949492642557897</c:v>
              </c:pt>
              <c:pt idx="1407">
                <c:v>-6.959306696980217</c:v>
              </c:pt>
              <c:pt idx="1408">
                <c:v>-6.963754474810066</c:v>
              </c:pt>
              <c:pt idx="1409">
                <c:v>-6.968700628062974</c:v>
              </c:pt>
              <c:pt idx="1410">
                <c:v>-6.972850254446964</c:v>
              </c:pt>
              <c:pt idx="1411">
                <c:v>-6.972984907383912</c:v>
              </c:pt>
              <c:pt idx="1412">
                <c:v>-6.968115083252495</c:v>
              </c:pt>
              <c:pt idx="1413">
                <c:v>-6.966041747944882</c:v>
              </c:pt>
              <c:pt idx="1414">
                <c:v>-6.968308831374854</c:v>
              </c:pt>
              <c:pt idx="1415">
                <c:v>-6.968316906089352</c:v>
              </c:pt>
              <c:pt idx="1416">
                <c:v>-6.963415015307082</c:v>
              </c:pt>
              <c:pt idx="1417">
                <c:v>-6.961149440986928</c:v>
              </c:pt>
              <c:pt idx="1418">
                <c:v>-6.96240220866345</c:v>
              </c:pt>
              <c:pt idx="1419">
                <c:v>-6.962848509472297</c:v>
              </c:pt>
              <c:pt idx="1420">
                <c:v>-6.9595519448907535</c:v>
              </c:pt>
              <c:pt idx="1421">
                <c:v>-6.956967989938077</c:v>
              </c:pt>
              <c:pt idx="1422">
                <c:v>-6.95911296994987</c:v>
              </c:pt>
              <c:pt idx="1423">
                <c:v>-6.958082530523918</c:v>
              </c:pt>
              <c:pt idx="1424">
                <c:v>-6.955264302549493</c:v>
              </c:pt>
              <c:pt idx="1425">
                <c:v>-6.955840609782598</c:v>
              </c:pt>
              <c:pt idx="1426">
                <c:v>-6.96026077744541</c:v>
              </c:pt>
              <c:pt idx="1427">
                <c:v>-6.961205042881331</c:v>
              </c:pt>
              <c:pt idx="1428">
                <c:v>-6.956017183361095</c:v>
              </c:pt>
              <c:pt idx="1429">
                <c:v>-6.953321479581871</c:v>
              </c:pt>
              <c:pt idx="1430">
                <c:v>-6.947044559981795</c:v>
              </c:pt>
              <c:pt idx="1431">
                <c:v>-6.939230412571799</c:v>
              </c:pt>
              <c:pt idx="1432">
                <c:v>-6.928773609493493</c:v>
              </c:pt>
              <c:pt idx="1433">
                <c:v>-6.920655924050361</c:v>
              </c:pt>
              <c:pt idx="1434">
                <c:v>-6.917656327123808</c:v>
              </c:pt>
              <c:pt idx="1435">
                <c:v>-6.915534543849617</c:v>
              </c:pt>
              <c:pt idx="1436">
                <c:v>-6.912573542963715</c:v>
              </c:pt>
              <c:pt idx="1437">
                <c:v>-6.912520280349102</c:v>
              </c:pt>
              <c:pt idx="1438">
                <c:v>-6.917789283398757</c:v>
              </c:pt>
              <c:pt idx="1439">
                <c:v>-6.9192869513767015</c:v>
              </c:pt>
              <c:pt idx="1440">
                <c:v>-6.919182379001289</c:v>
              </c:pt>
              <c:pt idx="1441">
                <c:v>-6.922221616991015</c:v>
              </c:pt>
              <c:pt idx="1442">
                <c:v>-6.928125353679678</c:v>
              </c:pt>
              <c:pt idx="1443">
                <c:v>-6.932111193314602</c:v>
              </c:pt>
              <c:pt idx="1444">
                <c:v>-6.933431831984148</c:v>
              </c:pt>
              <c:pt idx="1445">
                <c:v>-6.9370083553774995</c:v>
              </c:pt>
              <c:pt idx="1446">
                <c:v>-6.943705112923772</c:v>
              </c:pt>
              <c:pt idx="1447">
                <c:v>-6.946096029104834</c:v>
              </c:pt>
              <c:pt idx="1448">
                <c:v>-6.944166967979058</c:v>
              </c:pt>
              <c:pt idx="1449">
                <c:v>-6.9446522538204</c:v>
              </c:pt>
              <c:pt idx="1450">
                <c:v>-6.949322565948508</c:v>
              </c:pt>
              <c:pt idx="1451">
                <c:v>-6.953824918976557</c:v>
              </c:pt>
              <c:pt idx="1452">
                <c:v>-6.9516825203556625</c:v>
              </c:pt>
              <c:pt idx="1453">
                <c:v>-6.9503943874050265</c:v>
              </c:pt>
              <c:pt idx="1454">
                <c:v>-6.950572635809677</c:v>
              </c:pt>
              <c:pt idx="1455">
                <c:v>-6.947717852087653</c:v>
              </c:pt>
              <c:pt idx="1456">
                <c:v>-6.940705496271823</c:v>
              </c:pt>
              <c:pt idx="1457">
                <c:v>-6.938117962838475</c:v>
              </c:pt>
              <c:pt idx="1458">
                <c:v>-6.940819172040328</c:v>
              </c:pt>
              <c:pt idx="1459">
                <c:v>-6.942539302819082</c:v>
              </c:pt>
              <c:pt idx="1460">
                <c:v>-6.9397064304412295</c:v>
              </c:pt>
              <c:pt idx="1461">
                <c:v>-6.940364647383865</c:v>
              </c:pt>
              <c:pt idx="1462">
                <c:v>-6.943350466946756</c:v>
              </c:pt>
              <c:pt idx="1463">
                <c:v>-6.943182778320183</c:v>
              </c:pt>
              <c:pt idx="1464">
                <c:v>-6.938634237669401</c:v>
              </c:pt>
              <c:pt idx="1465">
                <c:v>-6.933402026839928</c:v>
              </c:pt>
              <c:pt idx="1466">
                <c:v>-6.932200349468177</c:v>
              </c:pt>
              <c:pt idx="1467">
                <c:v>-6.924496835217275</c:v>
              </c:pt>
              <c:pt idx="1468">
                <c:v>-6.917904305443236</c:v>
              </c:pt>
              <c:pt idx="1469">
                <c:v>-6.916253784927939</c:v>
              </c:pt>
              <c:pt idx="1470">
                <c:v>-6.918677900733215</c:v>
              </c:pt>
              <c:pt idx="1471">
                <c:v>-6.9223886672996855</c:v>
              </c:pt>
              <c:pt idx="1472">
                <c:v>-6.923953340109674</c:v>
              </c:pt>
              <c:pt idx="1473">
                <c:v>-6.929925173732472</c:v>
              </c:pt>
              <c:pt idx="1474">
                <c:v>-6.935882841011508</c:v>
              </c:pt>
              <c:pt idx="1475">
                <c:v>-6.938773774880885</c:v>
              </c:pt>
              <c:pt idx="1476">
                <c:v>-6.937406735542179</c:v>
              </c:pt>
              <c:pt idx="1477">
                <c:v>-6.9413804083840684</c:v>
              </c:pt>
              <c:pt idx="1478">
                <c:v>-6.948515610379528</c:v>
              </c:pt>
              <c:pt idx="1479">
                <c:v>-6.952877064881705</c:v>
              </c:pt>
              <c:pt idx="1480">
                <c:v>-6.9537351157038705</c:v>
              </c:pt>
              <c:pt idx="1481">
                <c:v>-6.957365430675748</c:v>
              </c:pt>
              <c:pt idx="1482">
                <c:v>-6.963906319043221</c:v>
              </c:pt>
              <c:pt idx="1483">
                <c:v>-6.9660778961420675</c:v>
              </c:pt>
              <c:pt idx="1484">
                <c:v>-6.9630758209301025</c:v>
              </c:pt>
              <c:pt idx="1485">
                <c:v>-6.9629840844443365</c:v>
              </c:pt>
              <c:pt idx="1486">
                <c:v>-6.9660939629733125</c:v>
              </c:pt>
              <c:pt idx="1487">
                <c:v>-6.96610601348683</c:v>
              </c:pt>
              <c:pt idx="1488">
                <c:v>-6.962199134274598</c:v>
              </c:pt>
              <c:pt idx="1489">
                <c:v>-6.960585880823863</c:v>
              </c:pt>
              <c:pt idx="1490">
                <c:v>-6.961809179242337</c:v>
              </c:pt>
              <c:pt idx="1491">
                <c:v>-6.960137935874856</c:v>
              </c:pt>
              <c:pt idx="1492">
                <c:v>-6.954395408008682</c:v>
              </c:pt>
              <c:pt idx="1493">
                <c:v>-6.952717342650136</c:v>
              </c:pt>
              <c:pt idx="1494">
                <c:v>-6.953508737699729</c:v>
              </c:pt>
              <c:pt idx="1495">
                <c:v>-6.951488279889291</c:v>
              </c:pt>
              <c:pt idx="1496">
                <c:v>-6.945927277217693</c:v>
              </c:pt>
              <c:pt idx="1497">
                <c:v>-6.943934070568247</c:v>
              </c:pt>
              <c:pt idx="1498">
                <c:v>-6.947875745846807</c:v>
              </c:pt>
              <c:pt idx="1499">
                <c:v>-6.950483502462493</c:v>
              </c:pt>
            </c:numLit>
          </c:yVal>
        </c:ser>
        <c:ser>
          <c:idx val="3"/>
          <c:order val="3"/>
          <c:tx>
            <c:v>Uz</c:v>
          </c:tx>
          <c:spPr>
            <a:ln xmlns:a="http://schemas.openxmlformats.org/drawingml/2006/main" w="16193">
              <a:solidFill>
                <a:srgbClr val="C29BFF"/>
              </a:solidFill>
            </a:ln>
          </c:spPr>
          <c:marker>
            <c:symbol val="none"/>
          </c:marker>
          <c:xVal>
            <c:numLit>
              <c:formatCode>General</c:formatCode>
              <c:ptCount val="1500"/>
              <c:pt idx="0">
                <c:v>501</c:v>
              </c:pt>
              <c:pt idx="1">
                <c:v>502</c:v>
              </c:pt>
              <c:pt idx="2">
                <c:v>503</c:v>
              </c:pt>
              <c:pt idx="3">
                <c:v>504</c:v>
              </c:pt>
              <c:pt idx="4">
                <c:v>505</c:v>
              </c:pt>
              <c:pt idx="5">
                <c:v>506</c:v>
              </c:pt>
              <c:pt idx="6">
                <c:v>507</c:v>
              </c:pt>
              <c:pt idx="7">
                <c:v>508</c:v>
              </c:pt>
              <c:pt idx="8">
                <c:v>509</c:v>
              </c:pt>
              <c:pt idx="9">
                <c:v>510</c:v>
              </c:pt>
              <c:pt idx="10">
                <c:v>511</c:v>
              </c:pt>
              <c:pt idx="11">
                <c:v>512</c:v>
              </c:pt>
              <c:pt idx="12">
                <c:v>513</c:v>
              </c:pt>
              <c:pt idx="13">
                <c:v>514</c:v>
              </c:pt>
              <c:pt idx="14">
                <c:v>515</c:v>
              </c:pt>
              <c:pt idx="15">
                <c:v>516</c:v>
              </c:pt>
              <c:pt idx="16">
                <c:v>517</c:v>
              </c:pt>
              <c:pt idx="17">
                <c:v>518</c:v>
              </c:pt>
              <c:pt idx="18">
                <c:v>519</c:v>
              </c:pt>
              <c:pt idx="19">
                <c:v>520</c:v>
              </c:pt>
              <c:pt idx="20">
                <c:v>521</c:v>
              </c:pt>
              <c:pt idx="21">
                <c:v>522</c:v>
              </c:pt>
              <c:pt idx="22">
                <c:v>523</c:v>
              </c:pt>
              <c:pt idx="23">
                <c:v>524</c:v>
              </c:pt>
              <c:pt idx="24">
                <c:v>525</c:v>
              </c:pt>
              <c:pt idx="25">
                <c:v>526</c:v>
              </c:pt>
              <c:pt idx="26">
                <c:v>527</c:v>
              </c:pt>
              <c:pt idx="27">
                <c:v>528</c:v>
              </c:pt>
              <c:pt idx="28">
                <c:v>529</c:v>
              </c:pt>
              <c:pt idx="29">
                <c:v>530</c:v>
              </c:pt>
              <c:pt idx="30">
                <c:v>531</c:v>
              </c:pt>
              <c:pt idx="31">
                <c:v>532</c:v>
              </c:pt>
              <c:pt idx="32">
                <c:v>533</c:v>
              </c:pt>
              <c:pt idx="33">
                <c:v>534</c:v>
              </c:pt>
              <c:pt idx="34">
                <c:v>535</c:v>
              </c:pt>
              <c:pt idx="35">
                <c:v>536</c:v>
              </c:pt>
              <c:pt idx="36">
                <c:v>537</c:v>
              </c:pt>
              <c:pt idx="37">
                <c:v>538</c:v>
              </c:pt>
              <c:pt idx="38">
                <c:v>539</c:v>
              </c:pt>
              <c:pt idx="39">
                <c:v>540</c:v>
              </c:pt>
              <c:pt idx="40">
                <c:v>541</c:v>
              </c:pt>
              <c:pt idx="41">
                <c:v>542</c:v>
              </c:pt>
              <c:pt idx="42">
                <c:v>543</c:v>
              </c:pt>
              <c:pt idx="43">
                <c:v>544</c:v>
              </c:pt>
              <c:pt idx="44">
                <c:v>545</c:v>
              </c:pt>
              <c:pt idx="45">
                <c:v>546</c:v>
              </c:pt>
              <c:pt idx="46">
                <c:v>547</c:v>
              </c:pt>
              <c:pt idx="47">
                <c:v>548</c:v>
              </c:pt>
              <c:pt idx="48">
                <c:v>549</c:v>
              </c:pt>
              <c:pt idx="49">
                <c:v>550</c:v>
              </c:pt>
              <c:pt idx="50">
                <c:v>551</c:v>
              </c:pt>
              <c:pt idx="51">
                <c:v>552</c:v>
              </c:pt>
              <c:pt idx="52">
                <c:v>553</c:v>
              </c:pt>
              <c:pt idx="53">
                <c:v>554</c:v>
              </c:pt>
              <c:pt idx="54">
                <c:v>555</c:v>
              </c:pt>
              <c:pt idx="55">
                <c:v>556</c:v>
              </c:pt>
              <c:pt idx="56">
                <c:v>557</c:v>
              </c:pt>
              <c:pt idx="57">
                <c:v>558</c:v>
              </c:pt>
              <c:pt idx="58">
                <c:v>559</c:v>
              </c:pt>
              <c:pt idx="59">
                <c:v>560</c:v>
              </c:pt>
              <c:pt idx="60">
                <c:v>561</c:v>
              </c:pt>
              <c:pt idx="61">
                <c:v>562</c:v>
              </c:pt>
              <c:pt idx="62">
                <c:v>563</c:v>
              </c:pt>
              <c:pt idx="63">
                <c:v>564</c:v>
              </c:pt>
              <c:pt idx="64">
                <c:v>565</c:v>
              </c:pt>
              <c:pt idx="65">
                <c:v>566</c:v>
              </c:pt>
              <c:pt idx="66">
                <c:v>567</c:v>
              </c:pt>
              <c:pt idx="67">
                <c:v>568</c:v>
              </c:pt>
              <c:pt idx="68">
                <c:v>569</c:v>
              </c:pt>
              <c:pt idx="69">
                <c:v>570</c:v>
              </c:pt>
              <c:pt idx="70">
                <c:v>571</c:v>
              </c:pt>
              <c:pt idx="71">
                <c:v>572</c:v>
              </c:pt>
              <c:pt idx="72">
                <c:v>573</c:v>
              </c:pt>
              <c:pt idx="73">
                <c:v>574</c:v>
              </c:pt>
              <c:pt idx="74">
                <c:v>575</c:v>
              </c:pt>
              <c:pt idx="75">
                <c:v>576</c:v>
              </c:pt>
              <c:pt idx="76">
                <c:v>577</c:v>
              </c:pt>
              <c:pt idx="77">
                <c:v>578</c:v>
              </c:pt>
              <c:pt idx="78">
                <c:v>579</c:v>
              </c:pt>
              <c:pt idx="79">
                <c:v>580</c:v>
              </c:pt>
              <c:pt idx="80">
                <c:v>581</c:v>
              </c:pt>
              <c:pt idx="81">
                <c:v>582</c:v>
              </c:pt>
              <c:pt idx="82">
                <c:v>583</c:v>
              </c:pt>
              <c:pt idx="83">
                <c:v>584</c:v>
              </c:pt>
              <c:pt idx="84">
                <c:v>585</c:v>
              </c:pt>
              <c:pt idx="85">
                <c:v>586</c:v>
              </c:pt>
              <c:pt idx="86">
                <c:v>587</c:v>
              </c:pt>
              <c:pt idx="87">
                <c:v>588</c:v>
              </c:pt>
              <c:pt idx="88">
                <c:v>589</c:v>
              </c:pt>
              <c:pt idx="89">
                <c:v>590</c:v>
              </c:pt>
              <c:pt idx="90">
                <c:v>591</c:v>
              </c:pt>
              <c:pt idx="91">
                <c:v>592</c:v>
              </c:pt>
              <c:pt idx="92">
                <c:v>593</c:v>
              </c:pt>
              <c:pt idx="93">
                <c:v>594</c:v>
              </c:pt>
              <c:pt idx="94">
                <c:v>595</c:v>
              </c:pt>
              <c:pt idx="95">
                <c:v>596</c:v>
              </c:pt>
              <c:pt idx="96">
                <c:v>597</c:v>
              </c:pt>
              <c:pt idx="97">
                <c:v>598</c:v>
              </c:pt>
              <c:pt idx="98">
                <c:v>599</c:v>
              </c:pt>
              <c:pt idx="99">
                <c:v>600</c:v>
              </c:pt>
              <c:pt idx="100">
                <c:v>601</c:v>
              </c:pt>
              <c:pt idx="101">
                <c:v>602</c:v>
              </c:pt>
              <c:pt idx="102">
                <c:v>603</c:v>
              </c:pt>
              <c:pt idx="103">
                <c:v>604</c:v>
              </c:pt>
              <c:pt idx="104">
                <c:v>605</c:v>
              </c:pt>
              <c:pt idx="105">
                <c:v>606</c:v>
              </c:pt>
              <c:pt idx="106">
                <c:v>607</c:v>
              </c:pt>
              <c:pt idx="107">
                <c:v>608</c:v>
              </c:pt>
              <c:pt idx="108">
                <c:v>609</c:v>
              </c:pt>
              <c:pt idx="109">
                <c:v>610</c:v>
              </c:pt>
              <c:pt idx="110">
                <c:v>611</c:v>
              </c:pt>
              <c:pt idx="111">
                <c:v>612</c:v>
              </c:pt>
              <c:pt idx="112">
                <c:v>613</c:v>
              </c:pt>
              <c:pt idx="113">
                <c:v>614</c:v>
              </c:pt>
              <c:pt idx="114">
                <c:v>615</c:v>
              </c:pt>
              <c:pt idx="115">
                <c:v>616</c:v>
              </c:pt>
              <c:pt idx="116">
                <c:v>617</c:v>
              </c:pt>
              <c:pt idx="117">
                <c:v>618</c:v>
              </c:pt>
              <c:pt idx="118">
                <c:v>619</c:v>
              </c:pt>
              <c:pt idx="119">
                <c:v>620</c:v>
              </c:pt>
              <c:pt idx="120">
                <c:v>621</c:v>
              </c:pt>
              <c:pt idx="121">
                <c:v>622</c:v>
              </c:pt>
              <c:pt idx="122">
                <c:v>623</c:v>
              </c:pt>
              <c:pt idx="123">
                <c:v>624</c:v>
              </c:pt>
              <c:pt idx="124">
                <c:v>625</c:v>
              </c:pt>
              <c:pt idx="125">
                <c:v>626</c:v>
              </c:pt>
              <c:pt idx="126">
                <c:v>627</c:v>
              </c:pt>
              <c:pt idx="127">
                <c:v>628</c:v>
              </c:pt>
              <c:pt idx="128">
                <c:v>629</c:v>
              </c:pt>
              <c:pt idx="129">
                <c:v>630</c:v>
              </c:pt>
              <c:pt idx="130">
                <c:v>631</c:v>
              </c:pt>
              <c:pt idx="131">
                <c:v>632</c:v>
              </c:pt>
              <c:pt idx="132">
                <c:v>633</c:v>
              </c:pt>
              <c:pt idx="133">
                <c:v>634</c:v>
              </c:pt>
              <c:pt idx="134">
                <c:v>635</c:v>
              </c:pt>
              <c:pt idx="135">
                <c:v>636</c:v>
              </c:pt>
              <c:pt idx="136">
                <c:v>637</c:v>
              </c:pt>
              <c:pt idx="137">
                <c:v>638</c:v>
              </c:pt>
              <c:pt idx="138">
                <c:v>639</c:v>
              </c:pt>
              <c:pt idx="139">
                <c:v>640</c:v>
              </c:pt>
              <c:pt idx="140">
                <c:v>641</c:v>
              </c:pt>
              <c:pt idx="141">
                <c:v>642</c:v>
              </c:pt>
              <c:pt idx="142">
                <c:v>643</c:v>
              </c:pt>
              <c:pt idx="143">
                <c:v>644</c:v>
              </c:pt>
              <c:pt idx="144">
                <c:v>645</c:v>
              </c:pt>
              <c:pt idx="145">
                <c:v>646</c:v>
              </c:pt>
              <c:pt idx="146">
                <c:v>647</c:v>
              </c:pt>
              <c:pt idx="147">
                <c:v>648</c:v>
              </c:pt>
              <c:pt idx="148">
                <c:v>649</c:v>
              </c:pt>
              <c:pt idx="149">
                <c:v>650</c:v>
              </c:pt>
              <c:pt idx="150">
                <c:v>651</c:v>
              </c:pt>
              <c:pt idx="151">
                <c:v>652</c:v>
              </c:pt>
              <c:pt idx="152">
                <c:v>653</c:v>
              </c:pt>
              <c:pt idx="153">
                <c:v>654</c:v>
              </c:pt>
              <c:pt idx="154">
                <c:v>655</c:v>
              </c:pt>
              <c:pt idx="155">
                <c:v>656</c:v>
              </c:pt>
              <c:pt idx="156">
                <c:v>657</c:v>
              </c:pt>
              <c:pt idx="157">
                <c:v>658</c:v>
              </c:pt>
              <c:pt idx="158">
                <c:v>659</c:v>
              </c:pt>
              <c:pt idx="159">
                <c:v>660</c:v>
              </c:pt>
              <c:pt idx="160">
                <c:v>661</c:v>
              </c:pt>
              <c:pt idx="161">
                <c:v>662</c:v>
              </c:pt>
              <c:pt idx="162">
                <c:v>663</c:v>
              </c:pt>
              <c:pt idx="163">
                <c:v>664</c:v>
              </c:pt>
              <c:pt idx="164">
                <c:v>665</c:v>
              </c:pt>
              <c:pt idx="165">
                <c:v>666</c:v>
              </c:pt>
              <c:pt idx="166">
                <c:v>667</c:v>
              </c:pt>
              <c:pt idx="167">
                <c:v>668</c:v>
              </c:pt>
              <c:pt idx="168">
                <c:v>669</c:v>
              </c:pt>
              <c:pt idx="169">
                <c:v>670</c:v>
              </c:pt>
              <c:pt idx="170">
                <c:v>671</c:v>
              </c:pt>
              <c:pt idx="171">
                <c:v>672</c:v>
              </c:pt>
              <c:pt idx="172">
                <c:v>673</c:v>
              </c:pt>
              <c:pt idx="173">
                <c:v>674</c:v>
              </c:pt>
              <c:pt idx="174">
                <c:v>675</c:v>
              </c:pt>
              <c:pt idx="175">
                <c:v>676</c:v>
              </c:pt>
              <c:pt idx="176">
                <c:v>677</c:v>
              </c:pt>
              <c:pt idx="177">
                <c:v>678</c:v>
              </c:pt>
              <c:pt idx="178">
                <c:v>679</c:v>
              </c:pt>
              <c:pt idx="179">
                <c:v>680</c:v>
              </c:pt>
              <c:pt idx="180">
                <c:v>681</c:v>
              </c:pt>
              <c:pt idx="181">
                <c:v>682</c:v>
              </c:pt>
              <c:pt idx="182">
                <c:v>683</c:v>
              </c:pt>
              <c:pt idx="183">
                <c:v>684</c:v>
              </c:pt>
              <c:pt idx="184">
                <c:v>685</c:v>
              </c:pt>
              <c:pt idx="185">
                <c:v>686</c:v>
              </c:pt>
              <c:pt idx="186">
                <c:v>687</c:v>
              </c:pt>
              <c:pt idx="187">
                <c:v>688</c:v>
              </c:pt>
              <c:pt idx="188">
                <c:v>689</c:v>
              </c:pt>
              <c:pt idx="189">
                <c:v>690</c:v>
              </c:pt>
              <c:pt idx="190">
                <c:v>691</c:v>
              </c:pt>
              <c:pt idx="191">
                <c:v>692</c:v>
              </c:pt>
              <c:pt idx="192">
                <c:v>693</c:v>
              </c:pt>
              <c:pt idx="193">
                <c:v>694</c:v>
              </c:pt>
              <c:pt idx="194">
                <c:v>695</c:v>
              </c:pt>
              <c:pt idx="195">
                <c:v>696</c:v>
              </c:pt>
              <c:pt idx="196">
                <c:v>697</c:v>
              </c:pt>
              <c:pt idx="197">
                <c:v>698</c:v>
              </c:pt>
              <c:pt idx="198">
                <c:v>699</c:v>
              </c:pt>
              <c:pt idx="199">
                <c:v>700</c:v>
              </c:pt>
              <c:pt idx="200">
                <c:v>701</c:v>
              </c:pt>
              <c:pt idx="201">
                <c:v>702</c:v>
              </c:pt>
              <c:pt idx="202">
                <c:v>703</c:v>
              </c:pt>
              <c:pt idx="203">
                <c:v>704</c:v>
              </c:pt>
              <c:pt idx="204">
                <c:v>705</c:v>
              </c:pt>
              <c:pt idx="205">
                <c:v>706</c:v>
              </c:pt>
              <c:pt idx="206">
                <c:v>707</c:v>
              </c:pt>
              <c:pt idx="207">
                <c:v>708</c:v>
              </c:pt>
              <c:pt idx="208">
                <c:v>709</c:v>
              </c:pt>
              <c:pt idx="209">
                <c:v>710</c:v>
              </c:pt>
              <c:pt idx="210">
                <c:v>711</c:v>
              </c:pt>
              <c:pt idx="211">
                <c:v>712</c:v>
              </c:pt>
              <c:pt idx="212">
                <c:v>713</c:v>
              </c:pt>
              <c:pt idx="213">
                <c:v>714</c:v>
              </c:pt>
              <c:pt idx="214">
                <c:v>715</c:v>
              </c:pt>
              <c:pt idx="215">
                <c:v>716</c:v>
              </c:pt>
              <c:pt idx="216">
                <c:v>717</c:v>
              </c:pt>
              <c:pt idx="217">
                <c:v>718</c:v>
              </c:pt>
              <c:pt idx="218">
                <c:v>719</c:v>
              </c:pt>
              <c:pt idx="219">
                <c:v>720</c:v>
              </c:pt>
              <c:pt idx="220">
                <c:v>721</c:v>
              </c:pt>
              <c:pt idx="221">
                <c:v>722</c:v>
              </c:pt>
              <c:pt idx="222">
                <c:v>723</c:v>
              </c:pt>
              <c:pt idx="223">
                <c:v>724</c:v>
              </c:pt>
              <c:pt idx="224">
                <c:v>725</c:v>
              </c:pt>
              <c:pt idx="225">
                <c:v>726</c:v>
              </c:pt>
              <c:pt idx="226">
                <c:v>727</c:v>
              </c:pt>
              <c:pt idx="227">
                <c:v>728</c:v>
              </c:pt>
              <c:pt idx="228">
                <c:v>729</c:v>
              </c:pt>
              <c:pt idx="229">
                <c:v>730</c:v>
              </c:pt>
              <c:pt idx="230">
                <c:v>731</c:v>
              </c:pt>
              <c:pt idx="231">
                <c:v>732</c:v>
              </c:pt>
              <c:pt idx="232">
                <c:v>733</c:v>
              </c:pt>
              <c:pt idx="233">
                <c:v>734</c:v>
              </c:pt>
              <c:pt idx="234">
                <c:v>735</c:v>
              </c:pt>
              <c:pt idx="235">
                <c:v>736</c:v>
              </c:pt>
              <c:pt idx="236">
                <c:v>737</c:v>
              </c:pt>
              <c:pt idx="237">
                <c:v>738</c:v>
              </c:pt>
              <c:pt idx="238">
                <c:v>739</c:v>
              </c:pt>
              <c:pt idx="239">
                <c:v>740</c:v>
              </c:pt>
              <c:pt idx="240">
                <c:v>741</c:v>
              </c:pt>
              <c:pt idx="241">
                <c:v>742</c:v>
              </c:pt>
              <c:pt idx="242">
                <c:v>743</c:v>
              </c:pt>
              <c:pt idx="243">
                <c:v>744</c:v>
              </c:pt>
              <c:pt idx="244">
                <c:v>745</c:v>
              </c:pt>
              <c:pt idx="245">
                <c:v>746</c:v>
              </c:pt>
              <c:pt idx="246">
                <c:v>747</c:v>
              </c:pt>
              <c:pt idx="247">
                <c:v>748</c:v>
              </c:pt>
              <c:pt idx="248">
                <c:v>749</c:v>
              </c:pt>
              <c:pt idx="249">
                <c:v>750</c:v>
              </c:pt>
              <c:pt idx="250">
                <c:v>751</c:v>
              </c:pt>
              <c:pt idx="251">
                <c:v>752</c:v>
              </c:pt>
              <c:pt idx="252">
                <c:v>753</c:v>
              </c:pt>
              <c:pt idx="253">
                <c:v>754</c:v>
              </c:pt>
              <c:pt idx="254">
                <c:v>755</c:v>
              </c:pt>
              <c:pt idx="255">
                <c:v>756</c:v>
              </c:pt>
              <c:pt idx="256">
                <c:v>757</c:v>
              </c:pt>
              <c:pt idx="257">
                <c:v>758</c:v>
              </c:pt>
              <c:pt idx="258">
                <c:v>759</c:v>
              </c:pt>
              <c:pt idx="259">
                <c:v>760</c:v>
              </c:pt>
              <c:pt idx="260">
                <c:v>761</c:v>
              </c:pt>
              <c:pt idx="261">
                <c:v>762</c:v>
              </c:pt>
              <c:pt idx="262">
                <c:v>763</c:v>
              </c:pt>
              <c:pt idx="263">
                <c:v>764</c:v>
              </c:pt>
              <c:pt idx="264">
                <c:v>765</c:v>
              </c:pt>
              <c:pt idx="265">
                <c:v>766</c:v>
              </c:pt>
              <c:pt idx="266">
                <c:v>767</c:v>
              </c:pt>
              <c:pt idx="267">
                <c:v>768</c:v>
              </c:pt>
              <c:pt idx="268">
                <c:v>769</c:v>
              </c:pt>
              <c:pt idx="269">
                <c:v>770</c:v>
              </c:pt>
              <c:pt idx="270">
                <c:v>771</c:v>
              </c:pt>
              <c:pt idx="271">
                <c:v>772</c:v>
              </c:pt>
              <c:pt idx="272">
                <c:v>773</c:v>
              </c:pt>
              <c:pt idx="273">
                <c:v>774</c:v>
              </c:pt>
              <c:pt idx="274">
                <c:v>775</c:v>
              </c:pt>
              <c:pt idx="275">
                <c:v>776</c:v>
              </c:pt>
              <c:pt idx="276">
                <c:v>777</c:v>
              </c:pt>
              <c:pt idx="277">
                <c:v>778</c:v>
              </c:pt>
              <c:pt idx="278">
                <c:v>779</c:v>
              </c:pt>
              <c:pt idx="279">
                <c:v>780</c:v>
              </c:pt>
              <c:pt idx="280">
                <c:v>781</c:v>
              </c:pt>
              <c:pt idx="281">
                <c:v>782</c:v>
              </c:pt>
              <c:pt idx="282">
                <c:v>783</c:v>
              </c:pt>
              <c:pt idx="283">
                <c:v>784</c:v>
              </c:pt>
              <c:pt idx="284">
                <c:v>785</c:v>
              </c:pt>
              <c:pt idx="285">
                <c:v>786</c:v>
              </c:pt>
              <c:pt idx="286">
                <c:v>787</c:v>
              </c:pt>
              <c:pt idx="287">
                <c:v>788</c:v>
              </c:pt>
              <c:pt idx="288">
                <c:v>789</c:v>
              </c:pt>
              <c:pt idx="289">
                <c:v>790</c:v>
              </c:pt>
              <c:pt idx="290">
                <c:v>791</c:v>
              </c:pt>
              <c:pt idx="291">
                <c:v>792</c:v>
              </c:pt>
              <c:pt idx="292">
                <c:v>793</c:v>
              </c:pt>
              <c:pt idx="293">
                <c:v>794</c:v>
              </c:pt>
              <c:pt idx="294">
                <c:v>795</c:v>
              </c:pt>
              <c:pt idx="295">
                <c:v>796</c:v>
              </c:pt>
              <c:pt idx="296">
                <c:v>797</c:v>
              </c:pt>
              <c:pt idx="297">
                <c:v>798</c:v>
              </c:pt>
              <c:pt idx="298">
                <c:v>799</c:v>
              </c:pt>
              <c:pt idx="299">
                <c:v>800</c:v>
              </c:pt>
              <c:pt idx="300">
                <c:v>801</c:v>
              </c:pt>
              <c:pt idx="301">
                <c:v>802</c:v>
              </c:pt>
              <c:pt idx="302">
                <c:v>803</c:v>
              </c:pt>
              <c:pt idx="303">
                <c:v>804</c:v>
              </c:pt>
              <c:pt idx="304">
                <c:v>805</c:v>
              </c:pt>
              <c:pt idx="305">
                <c:v>806</c:v>
              </c:pt>
              <c:pt idx="306">
                <c:v>807</c:v>
              </c:pt>
              <c:pt idx="307">
                <c:v>808</c:v>
              </c:pt>
              <c:pt idx="308">
                <c:v>809</c:v>
              </c:pt>
              <c:pt idx="309">
                <c:v>810</c:v>
              </c:pt>
              <c:pt idx="310">
                <c:v>811</c:v>
              </c:pt>
              <c:pt idx="311">
                <c:v>812</c:v>
              </c:pt>
              <c:pt idx="312">
                <c:v>813</c:v>
              </c:pt>
              <c:pt idx="313">
                <c:v>814</c:v>
              </c:pt>
              <c:pt idx="314">
                <c:v>815</c:v>
              </c:pt>
              <c:pt idx="315">
                <c:v>816</c:v>
              </c:pt>
              <c:pt idx="316">
                <c:v>817</c:v>
              </c:pt>
              <c:pt idx="317">
                <c:v>818</c:v>
              </c:pt>
              <c:pt idx="318">
                <c:v>819</c:v>
              </c:pt>
              <c:pt idx="319">
                <c:v>820</c:v>
              </c:pt>
              <c:pt idx="320">
                <c:v>821</c:v>
              </c:pt>
              <c:pt idx="321">
                <c:v>822</c:v>
              </c:pt>
              <c:pt idx="322">
                <c:v>823</c:v>
              </c:pt>
              <c:pt idx="323">
                <c:v>824</c:v>
              </c:pt>
              <c:pt idx="324">
                <c:v>825</c:v>
              </c:pt>
              <c:pt idx="325">
                <c:v>826</c:v>
              </c:pt>
              <c:pt idx="326">
                <c:v>827</c:v>
              </c:pt>
              <c:pt idx="327">
                <c:v>828</c:v>
              </c:pt>
              <c:pt idx="328">
                <c:v>829</c:v>
              </c:pt>
              <c:pt idx="329">
                <c:v>830</c:v>
              </c:pt>
              <c:pt idx="330">
                <c:v>831</c:v>
              </c:pt>
              <c:pt idx="331">
                <c:v>832</c:v>
              </c:pt>
              <c:pt idx="332">
                <c:v>833</c:v>
              </c:pt>
              <c:pt idx="333">
                <c:v>834</c:v>
              </c:pt>
              <c:pt idx="334">
                <c:v>835</c:v>
              </c:pt>
              <c:pt idx="335">
                <c:v>836</c:v>
              </c:pt>
              <c:pt idx="336">
                <c:v>837</c:v>
              </c:pt>
              <c:pt idx="337">
                <c:v>838</c:v>
              </c:pt>
              <c:pt idx="338">
                <c:v>839</c:v>
              </c:pt>
              <c:pt idx="339">
                <c:v>840</c:v>
              </c:pt>
              <c:pt idx="340">
                <c:v>841</c:v>
              </c:pt>
              <c:pt idx="341">
                <c:v>842</c:v>
              </c:pt>
              <c:pt idx="342">
                <c:v>843</c:v>
              </c:pt>
              <c:pt idx="343">
                <c:v>844</c:v>
              </c:pt>
              <c:pt idx="344">
                <c:v>845</c:v>
              </c:pt>
              <c:pt idx="345">
                <c:v>846</c:v>
              </c:pt>
              <c:pt idx="346">
                <c:v>847</c:v>
              </c:pt>
              <c:pt idx="347">
                <c:v>848</c:v>
              </c:pt>
              <c:pt idx="348">
                <c:v>849</c:v>
              </c:pt>
              <c:pt idx="349">
                <c:v>850</c:v>
              </c:pt>
              <c:pt idx="350">
                <c:v>851</c:v>
              </c:pt>
              <c:pt idx="351">
                <c:v>852</c:v>
              </c:pt>
              <c:pt idx="352">
                <c:v>853</c:v>
              </c:pt>
              <c:pt idx="353">
                <c:v>854</c:v>
              </c:pt>
              <c:pt idx="354">
                <c:v>855</c:v>
              </c:pt>
              <c:pt idx="355">
                <c:v>856</c:v>
              </c:pt>
              <c:pt idx="356">
                <c:v>857</c:v>
              </c:pt>
              <c:pt idx="357">
                <c:v>858</c:v>
              </c:pt>
              <c:pt idx="358">
                <c:v>859</c:v>
              </c:pt>
              <c:pt idx="359">
                <c:v>860</c:v>
              </c:pt>
              <c:pt idx="360">
                <c:v>861</c:v>
              </c:pt>
              <c:pt idx="361">
                <c:v>862</c:v>
              </c:pt>
              <c:pt idx="362">
                <c:v>863</c:v>
              </c:pt>
              <c:pt idx="363">
                <c:v>864</c:v>
              </c:pt>
              <c:pt idx="364">
                <c:v>865</c:v>
              </c:pt>
              <c:pt idx="365">
                <c:v>866</c:v>
              </c:pt>
              <c:pt idx="366">
                <c:v>867</c:v>
              </c:pt>
              <c:pt idx="367">
                <c:v>868</c:v>
              </c:pt>
              <c:pt idx="368">
                <c:v>869</c:v>
              </c:pt>
              <c:pt idx="369">
                <c:v>870</c:v>
              </c:pt>
              <c:pt idx="370">
                <c:v>871</c:v>
              </c:pt>
              <c:pt idx="371">
                <c:v>872</c:v>
              </c:pt>
              <c:pt idx="372">
                <c:v>873</c:v>
              </c:pt>
              <c:pt idx="373">
                <c:v>874</c:v>
              </c:pt>
              <c:pt idx="374">
                <c:v>875</c:v>
              </c:pt>
              <c:pt idx="375">
                <c:v>876</c:v>
              </c:pt>
              <c:pt idx="376">
                <c:v>877</c:v>
              </c:pt>
              <c:pt idx="377">
                <c:v>878</c:v>
              </c:pt>
              <c:pt idx="378">
                <c:v>879</c:v>
              </c:pt>
              <c:pt idx="379">
                <c:v>880</c:v>
              </c:pt>
              <c:pt idx="380">
                <c:v>881</c:v>
              </c:pt>
              <c:pt idx="381">
                <c:v>882</c:v>
              </c:pt>
              <c:pt idx="382">
                <c:v>883</c:v>
              </c:pt>
              <c:pt idx="383">
                <c:v>884</c:v>
              </c:pt>
              <c:pt idx="384">
                <c:v>885</c:v>
              </c:pt>
              <c:pt idx="385">
                <c:v>886</c:v>
              </c:pt>
              <c:pt idx="386">
                <c:v>887</c:v>
              </c:pt>
              <c:pt idx="387">
                <c:v>888</c:v>
              </c:pt>
              <c:pt idx="388">
                <c:v>889</c:v>
              </c:pt>
              <c:pt idx="389">
                <c:v>890</c:v>
              </c:pt>
              <c:pt idx="390">
                <c:v>891</c:v>
              </c:pt>
              <c:pt idx="391">
                <c:v>892</c:v>
              </c:pt>
              <c:pt idx="392">
                <c:v>893</c:v>
              </c:pt>
              <c:pt idx="393">
                <c:v>894</c:v>
              </c:pt>
              <c:pt idx="394">
                <c:v>895</c:v>
              </c:pt>
              <c:pt idx="395">
                <c:v>896</c:v>
              </c:pt>
              <c:pt idx="396">
                <c:v>897</c:v>
              </c:pt>
              <c:pt idx="397">
                <c:v>898</c:v>
              </c:pt>
              <c:pt idx="398">
                <c:v>899</c:v>
              </c:pt>
              <c:pt idx="399">
                <c:v>900</c:v>
              </c:pt>
              <c:pt idx="400">
                <c:v>901</c:v>
              </c:pt>
              <c:pt idx="401">
                <c:v>902</c:v>
              </c:pt>
              <c:pt idx="402">
                <c:v>903</c:v>
              </c:pt>
              <c:pt idx="403">
                <c:v>904</c:v>
              </c:pt>
              <c:pt idx="404">
                <c:v>905</c:v>
              </c:pt>
              <c:pt idx="405">
                <c:v>906</c:v>
              </c:pt>
              <c:pt idx="406">
                <c:v>907</c:v>
              </c:pt>
              <c:pt idx="407">
                <c:v>908</c:v>
              </c:pt>
              <c:pt idx="408">
                <c:v>909</c:v>
              </c:pt>
              <c:pt idx="409">
                <c:v>910</c:v>
              </c:pt>
              <c:pt idx="410">
                <c:v>911</c:v>
              </c:pt>
              <c:pt idx="411">
                <c:v>912</c:v>
              </c:pt>
              <c:pt idx="412">
                <c:v>913</c:v>
              </c:pt>
              <c:pt idx="413">
                <c:v>914</c:v>
              </c:pt>
              <c:pt idx="414">
                <c:v>915</c:v>
              </c:pt>
              <c:pt idx="415">
                <c:v>916</c:v>
              </c:pt>
              <c:pt idx="416">
                <c:v>917</c:v>
              </c:pt>
              <c:pt idx="417">
                <c:v>918</c:v>
              </c:pt>
              <c:pt idx="418">
                <c:v>919</c:v>
              </c:pt>
              <c:pt idx="419">
                <c:v>920</c:v>
              </c:pt>
              <c:pt idx="420">
                <c:v>921</c:v>
              </c:pt>
              <c:pt idx="421">
                <c:v>922</c:v>
              </c:pt>
              <c:pt idx="422">
                <c:v>923</c:v>
              </c:pt>
              <c:pt idx="423">
                <c:v>924</c:v>
              </c:pt>
              <c:pt idx="424">
                <c:v>925</c:v>
              </c:pt>
              <c:pt idx="425">
                <c:v>926</c:v>
              </c:pt>
              <c:pt idx="426">
                <c:v>927</c:v>
              </c:pt>
              <c:pt idx="427">
                <c:v>928</c:v>
              </c:pt>
              <c:pt idx="428">
                <c:v>929</c:v>
              </c:pt>
              <c:pt idx="429">
                <c:v>930</c:v>
              </c:pt>
              <c:pt idx="430">
                <c:v>931</c:v>
              </c:pt>
              <c:pt idx="431">
                <c:v>932</c:v>
              </c:pt>
              <c:pt idx="432">
                <c:v>933</c:v>
              </c:pt>
              <c:pt idx="433">
                <c:v>934</c:v>
              </c:pt>
              <c:pt idx="434">
                <c:v>935</c:v>
              </c:pt>
              <c:pt idx="435">
                <c:v>936</c:v>
              </c:pt>
              <c:pt idx="436">
                <c:v>937</c:v>
              </c:pt>
              <c:pt idx="437">
                <c:v>938</c:v>
              </c:pt>
              <c:pt idx="438">
                <c:v>939</c:v>
              </c:pt>
              <c:pt idx="439">
                <c:v>940</c:v>
              </c:pt>
              <c:pt idx="440">
                <c:v>941</c:v>
              </c:pt>
              <c:pt idx="441">
                <c:v>942</c:v>
              </c:pt>
              <c:pt idx="442">
                <c:v>943</c:v>
              </c:pt>
              <c:pt idx="443">
                <c:v>944</c:v>
              </c:pt>
              <c:pt idx="444">
                <c:v>945</c:v>
              </c:pt>
              <c:pt idx="445">
                <c:v>946</c:v>
              </c:pt>
              <c:pt idx="446">
                <c:v>947</c:v>
              </c:pt>
              <c:pt idx="447">
                <c:v>948</c:v>
              </c:pt>
              <c:pt idx="448">
                <c:v>949</c:v>
              </c:pt>
              <c:pt idx="449">
                <c:v>950</c:v>
              </c:pt>
              <c:pt idx="450">
                <c:v>951</c:v>
              </c:pt>
              <c:pt idx="451">
                <c:v>952</c:v>
              </c:pt>
              <c:pt idx="452">
                <c:v>953</c:v>
              </c:pt>
              <c:pt idx="453">
                <c:v>954</c:v>
              </c:pt>
              <c:pt idx="454">
                <c:v>955</c:v>
              </c:pt>
              <c:pt idx="455">
                <c:v>956</c:v>
              </c:pt>
              <c:pt idx="456">
                <c:v>957</c:v>
              </c:pt>
              <c:pt idx="457">
                <c:v>958</c:v>
              </c:pt>
              <c:pt idx="458">
                <c:v>959</c:v>
              </c:pt>
              <c:pt idx="459">
                <c:v>960</c:v>
              </c:pt>
              <c:pt idx="460">
                <c:v>961</c:v>
              </c:pt>
              <c:pt idx="461">
                <c:v>962</c:v>
              </c:pt>
              <c:pt idx="462">
                <c:v>963</c:v>
              </c:pt>
              <c:pt idx="463">
                <c:v>964</c:v>
              </c:pt>
              <c:pt idx="464">
                <c:v>965</c:v>
              </c:pt>
              <c:pt idx="465">
                <c:v>966</c:v>
              </c:pt>
              <c:pt idx="466">
                <c:v>967</c:v>
              </c:pt>
              <c:pt idx="467">
                <c:v>968</c:v>
              </c:pt>
              <c:pt idx="468">
                <c:v>969</c:v>
              </c:pt>
              <c:pt idx="469">
                <c:v>970</c:v>
              </c:pt>
              <c:pt idx="470">
                <c:v>971</c:v>
              </c:pt>
              <c:pt idx="471">
                <c:v>972</c:v>
              </c:pt>
              <c:pt idx="472">
                <c:v>973</c:v>
              </c:pt>
              <c:pt idx="473">
                <c:v>974</c:v>
              </c:pt>
              <c:pt idx="474">
                <c:v>975</c:v>
              </c:pt>
              <c:pt idx="475">
                <c:v>976</c:v>
              </c:pt>
              <c:pt idx="476">
                <c:v>977</c:v>
              </c:pt>
              <c:pt idx="477">
                <c:v>978</c:v>
              </c:pt>
              <c:pt idx="478">
                <c:v>979</c:v>
              </c:pt>
              <c:pt idx="479">
                <c:v>980</c:v>
              </c:pt>
              <c:pt idx="480">
                <c:v>981</c:v>
              </c:pt>
              <c:pt idx="481">
                <c:v>982</c:v>
              </c:pt>
              <c:pt idx="482">
                <c:v>983</c:v>
              </c:pt>
              <c:pt idx="483">
                <c:v>984</c:v>
              </c:pt>
              <c:pt idx="484">
                <c:v>985</c:v>
              </c:pt>
              <c:pt idx="485">
                <c:v>986</c:v>
              </c:pt>
              <c:pt idx="486">
                <c:v>987</c:v>
              </c:pt>
              <c:pt idx="487">
                <c:v>988</c:v>
              </c:pt>
              <c:pt idx="488">
                <c:v>989</c:v>
              </c:pt>
              <c:pt idx="489">
                <c:v>990</c:v>
              </c:pt>
              <c:pt idx="490">
                <c:v>991</c:v>
              </c:pt>
              <c:pt idx="491">
                <c:v>992</c:v>
              </c:pt>
              <c:pt idx="492">
                <c:v>993</c:v>
              </c:pt>
              <c:pt idx="493">
                <c:v>994</c:v>
              </c:pt>
              <c:pt idx="494">
                <c:v>995</c:v>
              </c:pt>
              <c:pt idx="495">
                <c:v>996</c:v>
              </c:pt>
              <c:pt idx="496">
                <c:v>997</c:v>
              </c:pt>
              <c:pt idx="497">
                <c:v>998</c:v>
              </c:pt>
              <c:pt idx="498">
                <c:v>999</c:v>
              </c:pt>
              <c:pt idx="499">
                <c:v>1000</c:v>
              </c:pt>
              <c:pt idx="500">
                <c:v>1001</c:v>
              </c:pt>
              <c:pt idx="501">
                <c:v>1002</c:v>
              </c:pt>
              <c:pt idx="502">
                <c:v>1003</c:v>
              </c:pt>
              <c:pt idx="503">
                <c:v>1004</c:v>
              </c:pt>
              <c:pt idx="504">
                <c:v>1005</c:v>
              </c:pt>
              <c:pt idx="505">
                <c:v>1006</c:v>
              </c:pt>
              <c:pt idx="506">
                <c:v>1007</c:v>
              </c:pt>
              <c:pt idx="507">
                <c:v>1008</c:v>
              </c:pt>
              <c:pt idx="508">
                <c:v>1009</c:v>
              </c:pt>
              <c:pt idx="509">
                <c:v>1010</c:v>
              </c:pt>
              <c:pt idx="510">
                <c:v>1011</c:v>
              </c:pt>
              <c:pt idx="511">
                <c:v>1012</c:v>
              </c:pt>
              <c:pt idx="512">
                <c:v>1013</c:v>
              </c:pt>
              <c:pt idx="513">
                <c:v>1014</c:v>
              </c:pt>
              <c:pt idx="514">
                <c:v>1015</c:v>
              </c:pt>
              <c:pt idx="515">
                <c:v>1016</c:v>
              </c:pt>
              <c:pt idx="516">
                <c:v>1017</c:v>
              </c:pt>
              <c:pt idx="517">
                <c:v>1018</c:v>
              </c:pt>
              <c:pt idx="518">
                <c:v>1019</c:v>
              </c:pt>
              <c:pt idx="519">
                <c:v>1020</c:v>
              </c:pt>
              <c:pt idx="520">
                <c:v>1021</c:v>
              </c:pt>
              <c:pt idx="521">
                <c:v>1022</c:v>
              </c:pt>
              <c:pt idx="522">
                <c:v>1023</c:v>
              </c:pt>
              <c:pt idx="523">
                <c:v>1024</c:v>
              </c:pt>
              <c:pt idx="524">
                <c:v>1025</c:v>
              </c:pt>
              <c:pt idx="525">
                <c:v>1026</c:v>
              </c:pt>
              <c:pt idx="526">
                <c:v>1027</c:v>
              </c:pt>
              <c:pt idx="527">
                <c:v>1028</c:v>
              </c:pt>
              <c:pt idx="528">
                <c:v>1029</c:v>
              </c:pt>
              <c:pt idx="529">
                <c:v>1030</c:v>
              </c:pt>
              <c:pt idx="530">
                <c:v>1031</c:v>
              </c:pt>
              <c:pt idx="531">
                <c:v>1032</c:v>
              </c:pt>
              <c:pt idx="532">
                <c:v>1033</c:v>
              </c:pt>
              <c:pt idx="533">
                <c:v>1034</c:v>
              </c:pt>
              <c:pt idx="534">
                <c:v>1035</c:v>
              </c:pt>
              <c:pt idx="535">
                <c:v>1036</c:v>
              </c:pt>
              <c:pt idx="536">
                <c:v>1037</c:v>
              </c:pt>
              <c:pt idx="537">
                <c:v>1038</c:v>
              </c:pt>
              <c:pt idx="538">
                <c:v>1039</c:v>
              </c:pt>
              <c:pt idx="539">
                <c:v>1040</c:v>
              </c:pt>
              <c:pt idx="540">
                <c:v>1041</c:v>
              </c:pt>
              <c:pt idx="541">
                <c:v>1042</c:v>
              </c:pt>
              <c:pt idx="542">
                <c:v>1043</c:v>
              </c:pt>
              <c:pt idx="543">
                <c:v>1044</c:v>
              </c:pt>
              <c:pt idx="544">
                <c:v>1045</c:v>
              </c:pt>
              <c:pt idx="545">
                <c:v>1046</c:v>
              </c:pt>
              <c:pt idx="546">
                <c:v>1047</c:v>
              </c:pt>
              <c:pt idx="547">
                <c:v>1048</c:v>
              </c:pt>
              <c:pt idx="548">
                <c:v>1049</c:v>
              </c:pt>
              <c:pt idx="549">
                <c:v>1050</c:v>
              </c:pt>
              <c:pt idx="550">
                <c:v>1051</c:v>
              </c:pt>
              <c:pt idx="551">
                <c:v>1052</c:v>
              </c:pt>
              <c:pt idx="552">
                <c:v>1053</c:v>
              </c:pt>
              <c:pt idx="553">
                <c:v>1054</c:v>
              </c:pt>
              <c:pt idx="554">
                <c:v>1055</c:v>
              </c:pt>
              <c:pt idx="555">
                <c:v>1056</c:v>
              </c:pt>
              <c:pt idx="556">
                <c:v>1057</c:v>
              </c:pt>
              <c:pt idx="557">
                <c:v>1058</c:v>
              </c:pt>
              <c:pt idx="558">
                <c:v>1059</c:v>
              </c:pt>
              <c:pt idx="559">
                <c:v>1060</c:v>
              </c:pt>
              <c:pt idx="560">
                <c:v>1061</c:v>
              </c:pt>
              <c:pt idx="561">
                <c:v>1062</c:v>
              </c:pt>
              <c:pt idx="562">
                <c:v>1063</c:v>
              </c:pt>
              <c:pt idx="563">
                <c:v>1064</c:v>
              </c:pt>
              <c:pt idx="564">
                <c:v>1065</c:v>
              </c:pt>
              <c:pt idx="565">
                <c:v>1066</c:v>
              </c:pt>
              <c:pt idx="566">
                <c:v>1067</c:v>
              </c:pt>
              <c:pt idx="567">
                <c:v>1068</c:v>
              </c:pt>
              <c:pt idx="568">
                <c:v>1069</c:v>
              </c:pt>
              <c:pt idx="569">
                <c:v>1070</c:v>
              </c:pt>
              <c:pt idx="570">
                <c:v>1071</c:v>
              </c:pt>
              <c:pt idx="571">
                <c:v>1072</c:v>
              </c:pt>
              <c:pt idx="572">
                <c:v>1073</c:v>
              </c:pt>
              <c:pt idx="573">
                <c:v>1074</c:v>
              </c:pt>
              <c:pt idx="574">
                <c:v>1075</c:v>
              </c:pt>
              <c:pt idx="575">
                <c:v>1076</c:v>
              </c:pt>
              <c:pt idx="576">
                <c:v>1077</c:v>
              </c:pt>
              <c:pt idx="577">
                <c:v>1078</c:v>
              </c:pt>
              <c:pt idx="578">
                <c:v>1079</c:v>
              </c:pt>
              <c:pt idx="579">
                <c:v>1080</c:v>
              </c:pt>
              <c:pt idx="580">
                <c:v>1081</c:v>
              </c:pt>
              <c:pt idx="581">
                <c:v>1082</c:v>
              </c:pt>
              <c:pt idx="582">
                <c:v>1083</c:v>
              </c:pt>
              <c:pt idx="583">
                <c:v>1084</c:v>
              </c:pt>
              <c:pt idx="584">
                <c:v>1085</c:v>
              </c:pt>
              <c:pt idx="585">
                <c:v>1086</c:v>
              </c:pt>
              <c:pt idx="586">
                <c:v>1087</c:v>
              </c:pt>
              <c:pt idx="587">
                <c:v>1088</c:v>
              </c:pt>
              <c:pt idx="588">
                <c:v>1089</c:v>
              </c:pt>
              <c:pt idx="589">
                <c:v>1090</c:v>
              </c:pt>
              <c:pt idx="590">
                <c:v>1091</c:v>
              </c:pt>
              <c:pt idx="591">
                <c:v>1092</c:v>
              </c:pt>
              <c:pt idx="592">
                <c:v>1093</c:v>
              </c:pt>
              <c:pt idx="593">
                <c:v>1094</c:v>
              </c:pt>
              <c:pt idx="594">
                <c:v>1095</c:v>
              </c:pt>
              <c:pt idx="595">
                <c:v>1096</c:v>
              </c:pt>
              <c:pt idx="596">
                <c:v>1097</c:v>
              </c:pt>
              <c:pt idx="597">
                <c:v>1098</c:v>
              </c:pt>
              <c:pt idx="598">
                <c:v>1099</c:v>
              </c:pt>
              <c:pt idx="599">
                <c:v>1100</c:v>
              </c:pt>
              <c:pt idx="600">
                <c:v>1101</c:v>
              </c:pt>
              <c:pt idx="601">
                <c:v>1102</c:v>
              </c:pt>
              <c:pt idx="602">
                <c:v>1103</c:v>
              </c:pt>
              <c:pt idx="603">
                <c:v>1104</c:v>
              </c:pt>
              <c:pt idx="604">
                <c:v>1105</c:v>
              </c:pt>
              <c:pt idx="605">
                <c:v>1106</c:v>
              </c:pt>
              <c:pt idx="606">
                <c:v>1107</c:v>
              </c:pt>
              <c:pt idx="607">
                <c:v>1108</c:v>
              </c:pt>
              <c:pt idx="608">
                <c:v>1109</c:v>
              </c:pt>
              <c:pt idx="609">
                <c:v>1110</c:v>
              </c:pt>
              <c:pt idx="610">
                <c:v>1111</c:v>
              </c:pt>
              <c:pt idx="611">
                <c:v>1112</c:v>
              </c:pt>
              <c:pt idx="612">
                <c:v>1113</c:v>
              </c:pt>
              <c:pt idx="613">
                <c:v>1114</c:v>
              </c:pt>
              <c:pt idx="614">
                <c:v>1115</c:v>
              </c:pt>
              <c:pt idx="615">
                <c:v>1116</c:v>
              </c:pt>
              <c:pt idx="616">
                <c:v>1117</c:v>
              </c:pt>
              <c:pt idx="617">
                <c:v>1118</c:v>
              </c:pt>
              <c:pt idx="618">
                <c:v>1119</c:v>
              </c:pt>
              <c:pt idx="619">
                <c:v>1120</c:v>
              </c:pt>
              <c:pt idx="620">
                <c:v>1121</c:v>
              </c:pt>
              <c:pt idx="621">
                <c:v>1122</c:v>
              </c:pt>
              <c:pt idx="622">
                <c:v>1123</c:v>
              </c:pt>
              <c:pt idx="623">
                <c:v>1124</c:v>
              </c:pt>
              <c:pt idx="624">
                <c:v>1125</c:v>
              </c:pt>
              <c:pt idx="625">
                <c:v>1126</c:v>
              </c:pt>
              <c:pt idx="626">
                <c:v>1127</c:v>
              </c:pt>
              <c:pt idx="627">
                <c:v>1128</c:v>
              </c:pt>
              <c:pt idx="628">
                <c:v>1129</c:v>
              </c:pt>
              <c:pt idx="629">
                <c:v>1130</c:v>
              </c:pt>
              <c:pt idx="630">
                <c:v>1131</c:v>
              </c:pt>
              <c:pt idx="631">
                <c:v>1132</c:v>
              </c:pt>
              <c:pt idx="632">
                <c:v>1133</c:v>
              </c:pt>
              <c:pt idx="633">
                <c:v>1134</c:v>
              </c:pt>
              <c:pt idx="634">
                <c:v>1135</c:v>
              </c:pt>
              <c:pt idx="635">
                <c:v>1136</c:v>
              </c:pt>
              <c:pt idx="636">
                <c:v>1137</c:v>
              </c:pt>
              <c:pt idx="637">
                <c:v>1138</c:v>
              </c:pt>
              <c:pt idx="638">
                <c:v>1139</c:v>
              </c:pt>
              <c:pt idx="639">
                <c:v>1140</c:v>
              </c:pt>
              <c:pt idx="640">
                <c:v>1141</c:v>
              </c:pt>
              <c:pt idx="641">
                <c:v>1142</c:v>
              </c:pt>
              <c:pt idx="642">
                <c:v>1143</c:v>
              </c:pt>
              <c:pt idx="643">
                <c:v>1144</c:v>
              </c:pt>
              <c:pt idx="644">
                <c:v>1145</c:v>
              </c:pt>
              <c:pt idx="645">
                <c:v>1146</c:v>
              </c:pt>
              <c:pt idx="646">
                <c:v>1147</c:v>
              </c:pt>
              <c:pt idx="647">
                <c:v>1148</c:v>
              </c:pt>
              <c:pt idx="648">
                <c:v>1149</c:v>
              </c:pt>
              <c:pt idx="649">
                <c:v>1150</c:v>
              </c:pt>
              <c:pt idx="650">
                <c:v>1151</c:v>
              </c:pt>
              <c:pt idx="651">
                <c:v>1152</c:v>
              </c:pt>
              <c:pt idx="652">
                <c:v>1153</c:v>
              </c:pt>
              <c:pt idx="653">
                <c:v>1154</c:v>
              </c:pt>
              <c:pt idx="654">
                <c:v>1155</c:v>
              </c:pt>
              <c:pt idx="655">
                <c:v>1156</c:v>
              </c:pt>
              <c:pt idx="656">
                <c:v>1157</c:v>
              </c:pt>
              <c:pt idx="657">
                <c:v>1158</c:v>
              </c:pt>
              <c:pt idx="658">
                <c:v>1159</c:v>
              </c:pt>
              <c:pt idx="659">
                <c:v>1160</c:v>
              </c:pt>
              <c:pt idx="660">
                <c:v>1161</c:v>
              </c:pt>
              <c:pt idx="661">
                <c:v>1162</c:v>
              </c:pt>
              <c:pt idx="662">
                <c:v>1163</c:v>
              </c:pt>
              <c:pt idx="663">
                <c:v>1164</c:v>
              </c:pt>
              <c:pt idx="664">
                <c:v>1165</c:v>
              </c:pt>
              <c:pt idx="665">
                <c:v>1166</c:v>
              </c:pt>
              <c:pt idx="666">
                <c:v>1167</c:v>
              </c:pt>
              <c:pt idx="667">
                <c:v>1168</c:v>
              </c:pt>
              <c:pt idx="668">
                <c:v>1169</c:v>
              </c:pt>
              <c:pt idx="669">
                <c:v>1170</c:v>
              </c:pt>
              <c:pt idx="670">
                <c:v>1171</c:v>
              </c:pt>
              <c:pt idx="671">
                <c:v>1172</c:v>
              </c:pt>
              <c:pt idx="672">
                <c:v>1173</c:v>
              </c:pt>
              <c:pt idx="673">
                <c:v>1174</c:v>
              </c:pt>
              <c:pt idx="674">
                <c:v>1175</c:v>
              </c:pt>
              <c:pt idx="675">
                <c:v>1176</c:v>
              </c:pt>
              <c:pt idx="676">
                <c:v>1177</c:v>
              </c:pt>
              <c:pt idx="677">
                <c:v>1178</c:v>
              </c:pt>
              <c:pt idx="678">
                <c:v>1179</c:v>
              </c:pt>
              <c:pt idx="679">
                <c:v>1180</c:v>
              </c:pt>
              <c:pt idx="680">
                <c:v>1181</c:v>
              </c:pt>
              <c:pt idx="681">
                <c:v>1182</c:v>
              </c:pt>
              <c:pt idx="682">
                <c:v>1183</c:v>
              </c:pt>
              <c:pt idx="683">
                <c:v>1184</c:v>
              </c:pt>
              <c:pt idx="684">
                <c:v>1185</c:v>
              </c:pt>
              <c:pt idx="685">
                <c:v>1186</c:v>
              </c:pt>
              <c:pt idx="686">
                <c:v>1187</c:v>
              </c:pt>
              <c:pt idx="687">
                <c:v>1188</c:v>
              </c:pt>
              <c:pt idx="688">
                <c:v>1189</c:v>
              </c:pt>
              <c:pt idx="689">
                <c:v>1190</c:v>
              </c:pt>
              <c:pt idx="690">
                <c:v>1191</c:v>
              </c:pt>
              <c:pt idx="691">
                <c:v>1192</c:v>
              </c:pt>
              <c:pt idx="692">
                <c:v>1193</c:v>
              </c:pt>
              <c:pt idx="693">
                <c:v>1194</c:v>
              </c:pt>
              <c:pt idx="694">
                <c:v>1195</c:v>
              </c:pt>
              <c:pt idx="695">
                <c:v>1196</c:v>
              </c:pt>
              <c:pt idx="696">
                <c:v>1197</c:v>
              </c:pt>
              <c:pt idx="697">
                <c:v>1198</c:v>
              </c:pt>
              <c:pt idx="698">
                <c:v>1199</c:v>
              </c:pt>
              <c:pt idx="699">
                <c:v>1200</c:v>
              </c:pt>
              <c:pt idx="700">
                <c:v>1201</c:v>
              </c:pt>
              <c:pt idx="701">
                <c:v>1202</c:v>
              </c:pt>
              <c:pt idx="702">
                <c:v>1203</c:v>
              </c:pt>
              <c:pt idx="703">
                <c:v>1204</c:v>
              </c:pt>
              <c:pt idx="704">
                <c:v>1205</c:v>
              </c:pt>
              <c:pt idx="705">
                <c:v>1206</c:v>
              </c:pt>
              <c:pt idx="706">
                <c:v>1207</c:v>
              </c:pt>
              <c:pt idx="707">
                <c:v>1208</c:v>
              </c:pt>
              <c:pt idx="708">
                <c:v>1209</c:v>
              </c:pt>
              <c:pt idx="709">
                <c:v>1210</c:v>
              </c:pt>
              <c:pt idx="710">
                <c:v>1211</c:v>
              </c:pt>
              <c:pt idx="711">
                <c:v>1212</c:v>
              </c:pt>
              <c:pt idx="712">
                <c:v>1213</c:v>
              </c:pt>
              <c:pt idx="713">
                <c:v>1214</c:v>
              </c:pt>
              <c:pt idx="714">
                <c:v>1215</c:v>
              </c:pt>
              <c:pt idx="715">
                <c:v>1216</c:v>
              </c:pt>
              <c:pt idx="716">
                <c:v>1217</c:v>
              </c:pt>
              <c:pt idx="717">
                <c:v>1218</c:v>
              </c:pt>
              <c:pt idx="718">
                <c:v>1219</c:v>
              </c:pt>
              <c:pt idx="719">
                <c:v>1220</c:v>
              </c:pt>
              <c:pt idx="720">
                <c:v>1221</c:v>
              </c:pt>
              <c:pt idx="721">
                <c:v>1222</c:v>
              </c:pt>
              <c:pt idx="722">
                <c:v>1223</c:v>
              </c:pt>
              <c:pt idx="723">
                <c:v>1224</c:v>
              </c:pt>
              <c:pt idx="724">
                <c:v>1225</c:v>
              </c:pt>
              <c:pt idx="725">
                <c:v>1226</c:v>
              </c:pt>
              <c:pt idx="726">
                <c:v>1227</c:v>
              </c:pt>
              <c:pt idx="727">
                <c:v>1228</c:v>
              </c:pt>
              <c:pt idx="728">
                <c:v>1229</c:v>
              </c:pt>
              <c:pt idx="729">
                <c:v>1230</c:v>
              </c:pt>
              <c:pt idx="730">
                <c:v>1231</c:v>
              </c:pt>
              <c:pt idx="731">
                <c:v>1232</c:v>
              </c:pt>
              <c:pt idx="732">
                <c:v>1233</c:v>
              </c:pt>
              <c:pt idx="733">
                <c:v>1234</c:v>
              </c:pt>
              <c:pt idx="734">
                <c:v>1235</c:v>
              </c:pt>
              <c:pt idx="735">
                <c:v>1236</c:v>
              </c:pt>
              <c:pt idx="736">
                <c:v>1237</c:v>
              </c:pt>
              <c:pt idx="737">
                <c:v>1238</c:v>
              </c:pt>
              <c:pt idx="738">
                <c:v>1239</c:v>
              </c:pt>
              <c:pt idx="739">
                <c:v>1240</c:v>
              </c:pt>
              <c:pt idx="740">
                <c:v>1241</c:v>
              </c:pt>
              <c:pt idx="741">
                <c:v>1242</c:v>
              </c:pt>
              <c:pt idx="742">
                <c:v>1243</c:v>
              </c:pt>
              <c:pt idx="743">
                <c:v>1244</c:v>
              </c:pt>
              <c:pt idx="744">
                <c:v>1245</c:v>
              </c:pt>
              <c:pt idx="745">
                <c:v>1246</c:v>
              </c:pt>
              <c:pt idx="746">
                <c:v>1247</c:v>
              </c:pt>
              <c:pt idx="747">
                <c:v>1248</c:v>
              </c:pt>
              <c:pt idx="748">
                <c:v>1249</c:v>
              </c:pt>
              <c:pt idx="749">
                <c:v>1250</c:v>
              </c:pt>
              <c:pt idx="750">
                <c:v>1251</c:v>
              </c:pt>
              <c:pt idx="751">
                <c:v>1252</c:v>
              </c:pt>
              <c:pt idx="752">
                <c:v>1253</c:v>
              </c:pt>
              <c:pt idx="753">
                <c:v>1254</c:v>
              </c:pt>
              <c:pt idx="754">
                <c:v>1255</c:v>
              </c:pt>
              <c:pt idx="755">
                <c:v>1256</c:v>
              </c:pt>
              <c:pt idx="756">
                <c:v>1257</c:v>
              </c:pt>
              <c:pt idx="757">
                <c:v>1258</c:v>
              </c:pt>
              <c:pt idx="758">
                <c:v>1259</c:v>
              </c:pt>
              <c:pt idx="759">
                <c:v>1260</c:v>
              </c:pt>
              <c:pt idx="760">
                <c:v>1261</c:v>
              </c:pt>
              <c:pt idx="761">
                <c:v>1262</c:v>
              </c:pt>
              <c:pt idx="762">
                <c:v>1263</c:v>
              </c:pt>
              <c:pt idx="763">
                <c:v>1264</c:v>
              </c:pt>
              <c:pt idx="764">
                <c:v>1265</c:v>
              </c:pt>
              <c:pt idx="765">
                <c:v>1266</c:v>
              </c:pt>
              <c:pt idx="766">
                <c:v>1267</c:v>
              </c:pt>
              <c:pt idx="767">
                <c:v>1268</c:v>
              </c:pt>
              <c:pt idx="768">
                <c:v>1269</c:v>
              </c:pt>
              <c:pt idx="769">
                <c:v>1270</c:v>
              </c:pt>
              <c:pt idx="770">
                <c:v>1271</c:v>
              </c:pt>
              <c:pt idx="771">
                <c:v>1272</c:v>
              </c:pt>
              <c:pt idx="772">
                <c:v>1273</c:v>
              </c:pt>
              <c:pt idx="773">
                <c:v>1274</c:v>
              </c:pt>
              <c:pt idx="774">
                <c:v>1275</c:v>
              </c:pt>
              <c:pt idx="775">
                <c:v>1276</c:v>
              </c:pt>
              <c:pt idx="776">
                <c:v>1277</c:v>
              </c:pt>
              <c:pt idx="777">
                <c:v>1278</c:v>
              </c:pt>
              <c:pt idx="778">
                <c:v>1279</c:v>
              </c:pt>
              <c:pt idx="779">
                <c:v>1280</c:v>
              </c:pt>
              <c:pt idx="780">
                <c:v>1281</c:v>
              </c:pt>
              <c:pt idx="781">
                <c:v>1282</c:v>
              </c:pt>
              <c:pt idx="782">
                <c:v>1283</c:v>
              </c:pt>
              <c:pt idx="783">
                <c:v>1284</c:v>
              </c:pt>
              <c:pt idx="784">
                <c:v>1285</c:v>
              </c:pt>
              <c:pt idx="785">
                <c:v>1286</c:v>
              </c:pt>
              <c:pt idx="786">
                <c:v>1287</c:v>
              </c:pt>
              <c:pt idx="787">
                <c:v>1288</c:v>
              </c:pt>
              <c:pt idx="788">
                <c:v>1289</c:v>
              </c:pt>
              <c:pt idx="789">
                <c:v>1290</c:v>
              </c:pt>
              <c:pt idx="790">
                <c:v>1291</c:v>
              </c:pt>
              <c:pt idx="791">
                <c:v>1292</c:v>
              </c:pt>
              <c:pt idx="792">
                <c:v>1293</c:v>
              </c:pt>
              <c:pt idx="793">
                <c:v>1294</c:v>
              </c:pt>
              <c:pt idx="794">
                <c:v>1295</c:v>
              </c:pt>
              <c:pt idx="795">
                <c:v>1296</c:v>
              </c:pt>
              <c:pt idx="796">
                <c:v>1297</c:v>
              </c:pt>
              <c:pt idx="797">
                <c:v>1298</c:v>
              </c:pt>
              <c:pt idx="798">
                <c:v>1299</c:v>
              </c:pt>
              <c:pt idx="799">
                <c:v>1300</c:v>
              </c:pt>
              <c:pt idx="800">
                <c:v>1301</c:v>
              </c:pt>
              <c:pt idx="801">
                <c:v>1302</c:v>
              </c:pt>
              <c:pt idx="802">
                <c:v>1303</c:v>
              </c:pt>
              <c:pt idx="803">
                <c:v>1304</c:v>
              </c:pt>
              <c:pt idx="804">
                <c:v>1305</c:v>
              </c:pt>
              <c:pt idx="805">
                <c:v>1306</c:v>
              </c:pt>
              <c:pt idx="806">
                <c:v>1307</c:v>
              </c:pt>
              <c:pt idx="807">
                <c:v>1308</c:v>
              </c:pt>
              <c:pt idx="808">
                <c:v>1309</c:v>
              </c:pt>
              <c:pt idx="809">
                <c:v>1310</c:v>
              </c:pt>
              <c:pt idx="810">
                <c:v>1311</c:v>
              </c:pt>
              <c:pt idx="811">
                <c:v>1312</c:v>
              </c:pt>
              <c:pt idx="812">
                <c:v>1313</c:v>
              </c:pt>
              <c:pt idx="813">
                <c:v>1314</c:v>
              </c:pt>
              <c:pt idx="814">
                <c:v>1315</c:v>
              </c:pt>
              <c:pt idx="815">
                <c:v>1316</c:v>
              </c:pt>
              <c:pt idx="816">
                <c:v>1317</c:v>
              </c:pt>
              <c:pt idx="817">
                <c:v>1318</c:v>
              </c:pt>
              <c:pt idx="818">
                <c:v>1319</c:v>
              </c:pt>
              <c:pt idx="819">
                <c:v>1320</c:v>
              </c:pt>
              <c:pt idx="820">
                <c:v>1321</c:v>
              </c:pt>
              <c:pt idx="821">
                <c:v>1322</c:v>
              </c:pt>
              <c:pt idx="822">
                <c:v>1323</c:v>
              </c:pt>
              <c:pt idx="823">
                <c:v>1324</c:v>
              </c:pt>
              <c:pt idx="824">
                <c:v>1325</c:v>
              </c:pt>
              <c:pt idx="825">
                <c:v>1326</c:v>
              </c:pt>
              <c:pt idx="826">
                <c:v>1327</c:v>
              </c:pt>
              <c:pt idx="827">
                <c:v>1328</c:v>
              </c:pt>
              <c:pt idx="828">
                <c:v>1329</c:v>
              </c:pt>
              <c:pt idx="829">
                <c:v>1330</c:v>
              </c:pt>
              <c:pt idx="830">
                <c:v>1331</c:v>
              </c:pt>
              <c:pt idx="831">
                <c:v>1332</c:v>
              </c:pt>
              <c:pt idx="832">
                <c:v>1333</c:v>
              </c:pt>
              <c:pt idx="833">
                <c:v>1334</c:v>
              </c:pt>
              <c:pt idx="834">
                <c:v>1335</c:v>
              </c:pt>
              <c:pt idx="835">
                <c:v>1336</c:v>
              </c:pt>
              <c:pt idx="836">
                <c:v>1337</c:v>
              </c:pt>
              <c:pt idx="837">
                <c:v>1338</c:v>
              </c:pt>
              <c:pt idx="838">
                <c:v>1339</c:v>
              </c:pt>
              <c:pt idx="839">
                <c:v>1340</c:v>
              </c:pt>
              <c:pt idx="840">
                <c:v>1341</c:v>
              </c:pt>
              <c:pt idx="841">
                <c:v>1342</c:v>
              </c:pt>
              <c:pt idx="842">
                <c:v>1343</c:v>
              </c:pt>
              <c:pt idx="843">
                <c:v>1344</c:v>
              </c:pt>
              <c:pt idx="844">
                <c:v>1345</c:v>
              </c:pt>
              <c:pt idx="845">
                <c:v>1346</c:v>
              </c:pt>
              <c:pt idx="846">
                <c:v>1347</c:v>
              </c:pt>
              <c:pt idx="847">
                <c:v>1348</c:v>
              </c:pt>
              <c:pt idx="848">
                <c:v>1349</c:v>
              </c:pt>
              <c:pt idx="849">
                <c:v>1350</c:v>
              </c:pt>
              <c:pt idx="850">
                <c:v>1351</c:v>
              </c:pt>
              <c:pt idx="851">
                <c:v>1352</c:v>
              </c:pt>
              <c:pt idx="852">
                <c:v>1353</c:v>
              </c:pt>
              <c:pt idx="853">
                <c:v>1354</c:v>
              </c:pt>
              <c:pt idx="854">
                <c:v>1355</c:v>
              </c:pt>
              <c:pt idx="855">
                <c:v>1356</c:v>
              </c:pt>
              <c:pt idx="856">
                <c:v>1357</c:v>
              </c:pt>
              <c:pt idx="857">
                <c:v>1358</c:v>
              </c:pt>
              <c:pt idx="858">
                <c:v>1359</c:v>
              </c:pt>
              <c:pt idx="859">
                <c:v>1360</c:v>
              </c:pt>
              <c:pt idx="860">
                <c:v>1361</c:v>
              </c:pt>
              <c:pt idx="861">
                <c:v>1362</c:v>
              </c:pt>
              <c:pt idx="862">
                <c:v>1363</c:v>
              </c:pt>
              <c:pt idx="863">
                <c:v>1364</c:v>
              </c:pt>
              <c:pt idx="864">
                <c:v>1365</c:v>
              </c:pt>
              <c:pt idx="865">
                <c:v>1366</c:v>
              </c:pt>
              <c:pt idx="866">
                <c:v>1367</c:v>
              </c:pt>
              <c:pt idx="867">
                <c:v>1368</c:v>
              </c:pt>
              <c:pt idx="868">
                <c:v>1369</c:v>
              </c:pt>
              <c:pt idx="869">
                <c:v>1370</c:v>
              </c:pt>
              <c:pt idx="870">
                <c:v>1371</c:v>
              </c:pt>
              <c:pt idx="871">
                <c:v>1372</c:v>
              </c:pt>
              <c:pt idx="872">
                <c:v>1373</c:v>
              </c:pt>
              <c:pt idx="873">
                <c:v>1374</c:v>
              </c:pt>
              <c:pt idx="874">
                <c:v>1375</c:v>
              </c:pt>
              <c:pt idx="875">
                <c:v>1376</c:v>
              </c:pt>
              <c:pt idx="876">
                <c:v>1377</c:v>
              </c:pt>
              <c:pt idx="877">
                <c:v>1378</c:v>
              </c:pt>
              <c:pt idx="878">
                <c:v>1379</c:v>
              </c:pt>
              <c:pt idx="879">
                <c:v>1380</c:v>
              </c:pt>
              <c:pt idx="880">
                <c:v>1381</c:v>
              </c:pt>
              <c:pt idx="881">
                <c:v>1382</c:v>
              </c:pt>
              <c:pt idx="882">
                <c:v>1383</c:v>
              </c:pt>
              <c:pt idx="883">
                <c:v>1384</c:v>
              </c:pt>
              <c:pt idx="884">
                <c:v>1385</c:v>
              </c:pt>
              <c:pt idx="885">
                <c:v>1386</c:v>
              </c:pt>
              <c:pt idx="886">
                <c:v>1387</c:v>
              </c:pt>
              <c:pt idx="887">
                <c:v>1388</c:v>
              </c:pt>
              <c:pt idx="888">
                <c:v>1389</c:v>
              </c:pt>
              <c:pt idx="889">
                <c:v>1390</c:v>
              </c:pt>
              <c:pt idx="890">
                <c:v>1391</c:v>
              </c:pt>
              <c:pt idx="891">
                <c:v>1392</c:v>
              </c:pt>
              <c:pt idx="892">
                <c:v>1393</c:v>
              </c:pt>
              <c:pt idx="893">
                <c:v>1394</c:v>
              </c:pt>
              <c:pt idx="894">
                <c:v>1395</c:v>
              </c:pt>
              <c:pt idx="895">
                <c:v>1396</c:v>
              </c:pt>
              <c:pt idx="896">
                <c:v>1397</c:v>
              </c:pt>
              <c:pt idx="897">
                <c:v>1398</c:v>
              </c:pt>
              <c:pt idx="898">
                <c:v>1399</c:v>
              </c:pt>
              <c:pt idx="899">
                <c:v>1400</c:v>
              </c:pt>
              <c:pt idx="900">
                <c:v>1401</c:v>
              </c:pt>
              <c:pt idx="901">
                <c:v>1402</c:v>
              </c:pt>
              <c:pt idx="902">
                <c:v>1403</c:v>
              </c:pt>
              <c:pt idx="903">
                <c:v>1404</c:v>
              </c:pt>
              <c:pt idx="904">
                <c:v>1405</c:v>
              </c:pt>
              <c:pt idx="905">
                <c:v>1406</c:v>
              </c:pt>
              <c:pt idx="906">
                <c:v>1407</c:v>
              </c:pt>
              <c:pt idx="907">
                <c:v>1408</c:v>
              </c:pt>
              <c:pt idx="908">
                <c:v>1409</c:v>
              </c:pt>
              <c:pt idx="909">
                <c:v>1410</c:v>
              </c:pt>
              <c:pt idx="910">
                <c:v>1411</c:v>
              </c:pt>
              <c:pt idx="911">
                <c:v>1412</c:v>
              </c:pt>
              <c:pt idx="912">
                <c:v>1413</c:v>
              </c:pt>
              <c:pt idx="913">
                <c:v>1414</c:v>
              </c:pt>
              <c:pt idx="914">
                <c:v>1415</c:v>
              </c:pt>
              <c:pt idx="915">
                <c:v>1416</c:v>
              </c:pt>
              <c:pt idx="916">
                <c:v>1417</c:v>
              </c:pt>
              <c:pt idx="917">
                <c:v>1418</c:v>
              </c:pt>
              <c:pt idx="918">
                <c:v>1419</c:v>
              </c:pt>
              <c:pt idx="919">
                <c:v>1420</c:v>
              </c:pt>
              <c:pt idx="920">
                <c:v>1421</c:v>
              </c:pt>
              <c:pt idx="921">
                <c:v>1422</c:v>
              </c:pt>
              <c:pt idx="922">
                <c:v>1423</c:v>
              </c:pt>
              <c:pt idx="923">
                <c:v>1424</c:v>
              </c:pt>
              <c:pt idx="924">
                <c:v>1425</c:v>
              </c:pt>
              <c:pt idx="925">
                <c:v>1426</c:v>
              </c:pt>
              <c:pt idx="926">
                <c:v>1427</c:v>
              </c:pt>
              <c:pt idx="927">
                <c:v>1428</c:v>
              </c:pt>
              <c:pt idx="928">
                <c:v>1429</c:v>
              </c:pt>
              <c:pt idx="929">
                <c:v>1430</c:v>
              </c:pt>
              <c:pt idx="930">
                <c:v>1431</c:v>
              </c:pt>
              <c:pt idx="931">
                <c:v>1432</c:v>
              </c:pt>
              <c:pt idx="932">
                <c:v>1433</c:v>
              </c:pt>
              <c:pt idx="933">
                <c:v>1434</c:v>
              </c:pt>
              <c:pt idx="934">
                <c:v>1435</c:v>
              </c:pt>
              <c:pt idx="935">
                <c:v>1436</c:v>
              </c:pt>
              <c:pt idx="936">
                <c:v>1437</c:v>
              </c:pt>
              <c:pt idx="937">
                <c:v>1438</c:v>
              </c:pt>
              <c:pt idx="938">
                <c:v>1439</c:v>
              </c:pt>
              <c:pt idx="939">
                <c:v>1440</c:v>
              </c:pt>
              <c:pt idx="940">
                <c:v>1441</c:v>
              </c:pt>
              <c:pt idx="941">
                <c:v>1442</c:v>
              </c:pt>
              <c:pt idx="942">
                <c:v>1443</c:v>
              </c:pt>
              <c:pt idx="943">
                <c:v>1444</c:v>
              </c:pt>
              <c:pt idx="944">
                <c:v>1445</c:v>
              </c:pt>
              <c:pt idx="945">
                <c:v>1446</c:v>
              </c:pt>
              <c:pt idx="946">
                <c:v>1447</c:v>
              </c:pt>
              <c:pt idx="947">
                <c:v>1448</c:v>
              </c:pt>
              <c:pt idx="948">
                <c:v>1449</c:v>
              </c:pt>
              <c:pt idx="949">
                <c:v>1450</c:v>
              </c:pt>
              <c:pt idx="950">
                <c:v>1451</c:v>
              </c:pt>
              <c:pt idx="951">
                <c:v>1452</c:v>
              </c:pt>
              <c:pt idx="952">
                <c:v>1453</c:v>
              </c:pt>
              <c:pt idx="953">
                <c:v>1454</c:v>
              </c:pt>
              <c:pt idx="954">
                <c:v>1455</c:v>
              </c:pt>
              <c:pt idx="955">
                <c:v>1456</c:v>
              </c:pt>
              <c:pt idx="956">
                <c:v>1457</c:v>
              </c:pt>
              <c:pt idx="957">
                <c:v>1458</c:v>
              </c:pt>
              <c:pt idx="958">
                <c:v>1459</c:v>
              </c:pt>
              <c:pt idx="959">
                <c:v>1460</c:v>
              </c:pt>
              <c:pt idx="960">
                <c:v>1461</c:v>
              </c:pt>
              <c:pt idx="961">
                <c:v>1462</c:v>
              </c:pt>
              <c:pt idx="962">
                <c:v>1463</c:v>
              </c:pt>
              <c:pt idx="963">
                <c:v>1464</c:v>
              </c:pt>
              <c:pt idx="964">
                <c:v>1465</c:v>
              </c:pt>
              <c:pt idx="965">
                <c:v>1466</c:v>
              </c:pt>
              <c:pt idx="966">
                <c:v>1467</c:v>
              </c:pt>
              <c:pt idx="967">
                <c:v>1468</c:v>
              </c:pt>
              <c:pt idx="968">
                <c:v>1469</c:v>
              </c:pt>
              <c:pt idx="969">
                <c:v>1470</c:v>
              </c:pt>
              <c:pt idx="970">
                <c:v>1471</c:v>
              </c:pt>
              <c:pt idx="971">
                <c:v>1472</c:v>
              </c:pt>
              <c:pt idx="972">
                <c:v>1473</c:v>
              </c:pt>
              <c:pt idx="973">
                <c:v>1474</c:v>
              </c:pt>
              <c:pt idx="974">
                <c:v>1475</c:v>
              </c:pt>
              <c:pt idx="975">
                <c:v>1476</c:v>
              </c:pt>
              <c:pt idx="976">
                <c:v>1477</c:v>
              </c:pt>
              <c:pt idx="977">
                <c:v>1478</c:v>
              </c:pt>
              <c:pt idx="978">
                <c:v>1479</c:v>
              </c:pt>
              <c:pt idx="979">
                <c:v>1480</c:v>
              </c:pt>
              <c:pt idx="980">
                <c:v>1481</c:v>
              </c:pt>
              <c:pt idx="981">
                <c:v>1482</c:v>
              </c:pt>
              <c:pt idx="982">
                <c:v>1483</c:v>
              </c:pt>
              <c:pt idx="983">
                <c:v>1484</c:v>
              </c:pt>
              <c:pt idx="984">
                <c:v>1485</c:v>
              </c:pt>
              <c:pt idx="985">
                <c:v>1486</c:v>
              </c:pt>
              <c:pt idx="986">
                <c:v>1487</c:v>
              </c:pt>
              <c:pt idx="987">
                <c:v>1488</c:v>
              </c:pt>
              <c:pt idx="988">
                <c:v>1489</c:v>
              </c:pt>
              <c:pt idx="989">
                <c:v>1490</c:v>
              </c:pt>
              <c:pt idx="990">
                <c:v>1491</c:v>
              </c:pt>
              <c:pt idx="991">
                <c:v>1492</c:v>
              </c:pt>
              <c:pt idx="992">
                <c:v>1493</c:v>
              </c:pt>
              <c:pt idx="993">
                <c:v>1494</c:v>
              </c:pt>
              <c:pt idx="994">
                <c:v>1495</c:v>
              </c:pt>
              <c:pt idx="995">
                <c:v>1496</c:v>
              </c:pt>
              <c:pt idx="996">
                <c:v>1497</c:v>
              </c:pt>
              <c:pt idx="997">
                <c:v>1498</c:v>
              </c:pt>
              <c:pt idx="998">
                <c:v>1499</c:v>
              </c:pt>
              <c:pt idx="999">
                <c:v>1500</c:v>
              </c:pt>
              <c:pt idx="1000">
                <c:v>1501</c:v>
              </c:pt>
              <c:pt idx="1001">
                <c:v>1502</c:v>
              </c:pt>
              <c:pt idx="1002">
                <c:v>1503</c:v>
              </c:pt>
              <c:pt idx="1003">
                <c:v>1504</c:v>
              </c:pt>
              <c:pt idx="1004">
                <c:v>1505</c:v>
              </c:pt>
              <c:pt idx="1005">
                <c:v>1506</c:v>
              </c:pt>
              <c:pt idx="1006">
                <c:v>1507</c:v>
              </c:pt>
              <c:pt idx="1007">
                <c:v>1508</c:v>
              </c:pt>
              <c:pt idx="1008">
                <c:v>1509</c:v>
              </c:pt>
              <c:pt idx="1009">
                <c:v>1510</c:v>
              </c:pt>
              <c:pt idx="1010">
                <c:v>1511</c:v>
              </c:pt>
              <c:pt idx="1011">
                <c:v>1512</c:v>
              </c:pt>
              <c:pt idx="1012">
                <c:v>1513</c:v>
              </c:pt>
              <c:pt idx="1013">
                <c:v>1514</c:v>
              </c:pt>
              <c:pt idx="1014">
                <c:v>1515</c:v>
              </c:pt>
              <c:pt idx="1015">
                <c:v>1516</c:v>
              </c:pt>
              <c:pt idx="1016">
                <c:v>1517</c:v>
              </c:pt>
              <c:pt idx="1017">
                <c:v>1518</c:v>
              </c:pt>
              <c:pt idx="1018">
                <c:v>1519</c:v>
              </c:pt>
              <c:pt idx="1019">
                <c:v>1520</c:v>
              </c:pt>
              <c:pt idx="1020">
                <c:v>1521</c:v>
              </c:pt>
              <c:pt idx="1021">
                <c:v>1522</c:v>
              </c:pt>
              <c:pt idx="1022">
                <c:v>1523</c:v>
              </c:pt>
              <c:pt idx="1023">
                <c:v>1524</c:v>
              </c:pt>
              <c:pt idx="1024">
                <c:v>1525</c:v>
              </c:pt>
              <c:pt idx="1025">
                <c:v>1526</c:v>
              </c:pt>
              <c:pt idx="1026">
                <c:v>1527</c:v>
              </c:pt>
              <c:pt idx="1027">
                <c:v>1528</c:v>
              </c:pt>
              <c:pt idx="1028">
                <c:v>1529</c:v>
              </c:pt>
              <c:pt idx="1029">
                <c:v>1530</c:v>
              </c:pt>
              <c:pt idx="1030">
                <c:v>1531</c:v>
              </c:pt>
              <c:pt idx="1031">
                <c:v>1532</c:v>
              </c:pt>
              <c:pt idx="1032">
                <c:v>1533</c:v>
              </c:pt>
              <c:pt idx="1033">
                <c:v>1534</c:v>
              </c:pt>
              <c:pt idx="1034">
                <c:v>1535</c:v>
              </c:pt>
              <c:pt idx="1035">
                <c:v>1536</c:v>
              </c:pt>
              <c:pt idx="1036">
                <c:v>1537</c:v>
              </c:pt>
              <c:pt idx="1037">
                <c:v>1538</c:v>
              </c:pt>
              <c:pt idx="1038">
                <c:v>1539</c:v>
              </c:pt>
              <c:pt idx="1039">
                <c:v>1540</c:v>
              </c:pt>
              <c:pt idx="1040">
                <c:v>1541</c:v>
              </c:pt>
              <c:pt idx="1041">
                <c:v>1542</c:v>
              </c:pt>
              <c:pt idx="1042">
                <c:v>1543</c:v>
              </c:pt>
              <c:pt idx="1043">
                <c:v>1544</c:v>
              </c:pt>
              <c:pt idx="1044">
                <c:v>1545</c:v>
              </c:pt>
              <c:pt idx="1045">
                <c:v>1546</c:v>
              </c:pt>
              <c:pt idx="1046">
                <c:v>1547</c:v>
              </c:pt>
              <c:pt idx="1047">
                <c:v>1548</c:v>
              </c:pt>
              <c:pt idx="1048">
                <c:v>1549</c:v>
              </c:pt>
              <c:pt idx="1049">
                <c:v>1550</c:v>
              </c:pt>
              <c:pt idx="1050">
                <c:v>1551</c:v>
              </c:pt>
              <c:pt idx="1051">
                <c:v>1552</c:v>
              </c:pt>
              <c:pt idx="1052">
                <c:v>1553</c:v>
              </c:pt>
              <c:pt idx="1053">
                <c:v>1554</c:v>
              </c:pt>
              <c:pt idx="1054">
                <c:v>1555</c:v>
              </c:pt>
              <c:pt idx="1055">
                <c:v>1556</c:v>
              </c:pt>
              <c:pt idx="1056">
                <c:v>1557</c:v>
              </c:pt>
              <c:pt idx="1057">
                <c:v>1558</c:v>
              </c:pt>
              <c:pt idx="1058">
                <c:v>1559</c:v>
              </c:pt>
              <c:pt idx="1059">
                <c:v>1560</c:v>
              </c:pt>
              <c:pt idx="1060">
                <c:v>1561</c:v>
              </c:pt>
              <c:pt idx="1061">
                <c:v>1562</c:v>
              </c:pt>
              <c:pt idx="1062">
                <c:v>1563</c:v>
              </c:pt>
              <c:pt idx="1063">
                <c:v>1564</c:v>
              </c:pt>
              <c:pt idx="1064">
                <c:v>1565</c:v>
              </c:pt>
              <c:pt idx="1065">
                <c:v>1566</c:v>
              </c:pt>
              <c:pt idx="1066">
                <c:v>1567</c:v>
              </c:pt>
              <c:pt idx="1067">
                <c:v>1568</c:v>
              </c:pt>
              <c:pt idx="1068">
                <c:v>1569</c:v>
              </c:pt>
              <c:pt idx="1069">
                <c:v>1570</c:v>
              </c:pt>
              <c:pt idx="1070">
                <c:v>1571</c:v>
              </c:pt>
              <c:pt idx="1071">
                <c:v>1572</c:v>
              </c:pt>
              <c:pt idx="1072">
                <c:v>1573</c:v>
              </c:pt>
              <c:pt idx="1073">
                <c:v>1574</c:v>
              </c:pt>
              <c:pt idx="1074">
                <c:v>1575</c:v>
              </c:pt>
              <c:pt idx="1075">
                <c:v>1576</c:v>
              </c:pt>
              <c:pt idx="1076">
                <c:v>1577</c:v>
              </c:pt>
              <c:pt idx="1077">
                <c:v>1578</c:v>
              </c:pt>
              <c:pt idx="1078">
                <c:v>1579</c:v>
              </c:pt>
              <c:pt idx="1079">
                <c:v>1580</c:v>
              </c:pt>
              <c:pt idx="1080">
                <c:v>1581</c:v>
              </c:pt>
              <c:pt idx="1081">
                <c:v>1582</c:v>
              </c:pt>
              <c:pt idx="1082">
                <c:v>1583</c:v>
              </c:pt>
              <c:pt idx="1083">
                <c:v>1584</c:v>
              </c:pt>
              <c:pt idx="1084">
                <c:v>1585</c:v>
              </c:pt>
              <c:pt idx="1085">
                <c:v>1586</c:v>
              </c:pt>
              <c:pt idx="1086">
                <c:v>1587</c:v>
              </c:pt>
              <c:pt idx="1087">
                <c:v>1588</c:v>
              </c:pt>
              <c:pt idx="1088">
                <c:v>1589</c:v>
              </c:pt>
              <c:pt idx="1089">
                <c:v>1590</c:v>
              </c:pt>
              <c:pt idx="1090">
                <c:v>1591</c:v>
              </c:pt>
              <c:pt idx="1091">
                <c:v>1592</c:v>
              </c:pt>
              <c:pt idx="1092">
                <c:v>1593</c:v>
              </c:pt>
              <c:pt idx="1093">
                <c:v>1594</c:v>
              </c:pt>
              <c:pt idx="1094">
                <c:v>1595</c:v>
              </c:pt>
              <c:pt idx="1095">
                <c:v>1596</c:v>
              </c:pt>
              <c:pt idx="1096">
                <c:v>1597</c:v>
              </c:pt>
              <c:pt idx="1097">
                <c:v>1598</c:v>
              </c:pt>
              <c:pt idx="1098">
                <c:v>1599</c:v>
              </c:pt>
              <c:pt idx="1099">
                <c:v>1600</c:v>
              </c:pt>
              <c:pt idx="1100">
                <c:v>1601</c:v>
              </c:pt>
              <c:pt idx="1101">
                <c:v>1602</c:v>
              </c:pt>
              <c:pt idx="1102">
                <c:v>1603</c:v>
              </c:pt>
              <c:pt idx="1103">
                <c:v>1604</c:v>
              </c:pt>
              <c:pt idx="1104">
                <c:v>1605</c:v>
              </c:pt>
              <c:pt idx="1105">
                <c:v>1606</c:v>
              </c:pt>
              <c:pt idx="1106">
                <c:v>1607</c:v>
              </c:pt>
              <c:pt idx="1107">
                <c:v>1608</c:v>
              </c:pt>
              <c:pt idx="1108">
                <c:v>1609</c:v>
              </c:pt>
              <c:pt idx="1109">
                <c:v>1610</c:v>
              </c:pt>
              <c:pt idx="1110">
                <c:v>1611</c:v>
              </c:pt>
              <c:pt idx="1111">
                <c:v>1612</c:v>
              </c:pt>
              <c:pt idx="1112">
                <c:v>1613</c:v>
              </c:pt>
              <c:pt idx="1113">
                <c:v>1614</c:v>
              </c:pt>
              <c:pt idx="1114">
                <c:v>1615</c:v>
              </c:pt>
              <c:pt idx="1115">
                <c:v>1616</c:v>
              </c:pt>
              <c:pt idx="1116">
                <c:v>1617</c:v>
              </c:pt>
              <c:pt idx="1117">
                <c:v>1618</c:v>
              </c:pt>
              <c:pt idx="1118">
                <c:v>1619</c:v>
              </c:pt>
              <c:pt idx="1119">
                <c:v>1620</c:v>
              </c:pt>
              <c:pt idx="1120">
                <c:v>1621</c:v>
              </c:pt>
              <c:pt idx="1121">
                <c:v>1622</c:v>
              </c:pt>
              <c:pt idx="1122">
                <c:v>1623</c:v>
              </c:pt>
              <c:pt idx="1123">
                <c:v>1624</c:v>
              </c:pt>
              <c:pt idx="1124">
                <c:v>1625</c:v>
              </c:pt>
              <c:pt idx="1125">
                <c:v>1626</c:v>
              </c:pt>
              <c:pt idx="1126">
                <c:v>1627</c:v>
              </c:pt>
              <c:pt idx="1127">
                <c:v>1628</c:v>
              </c:pt>
              <c:pt idx="1128">
                <c:v>1629</c:v>
              </c:pt>
              <c:pt idx="1129">
                <c:v>1630</c:v>
              </c:pt>
              <c:pt idx="1130">
                <c:v>1631</c:v>
              </c:pt>
              <c:pt idx="1131">
                <c:v>1632</c:v>
              </c:pt>
              <c:pt idx="1132">
                <c:v>1633</c:v>
              </c:pt>
              <c:pt idx="1133">
                <c:v>1634</c:v>
              </c:pt>
              <c:pt idx="1134">
                <c:v>1635</c:v>
              </c:pt>
              <c:pt idx="1135">
                <c:v>1636</c:v>
              </c:pt>
              <c:pt idx="1136">
                <c:v>1637</c:v>
              </c:pt>
              <c:pt idx="1137">
                <c:v>1638</c:v>
              </c:pt>
              <c:pt idx="1138">
                <c:v>1639</c:v>
              </c:pt>
              <c:pt idx="1139">
                <c:v>1640</c:v>
              </c:pt>
              <c:pt idx="1140">
                <c:v>1641</c:v>
              </c:pt>
              <c:pt idx="1141">
                <c:v>1642</c:v>
              </c:pt>
              <c:pt idx="1142">
                <c:v>1643</c:v>
              </c:pt>
              <c:pt idx="1143">
                <c:v>1644</c:v>
              </c:pt>
              <c:pt idx="1144">
                <c:v>1645</c:v>
              </c:pt>
              <c:pt idx="1145">
                <c:v>1646</c:v>
              </c:pt>
              <c:pt idx="1146">
                <c:v>1647</c:v>
              </c:pt>
              <c:pt idx="1147">
                <c:v>1648</c:v>
              </c:pt>
              <c:pt idx="1148">
                <c:v>1649</c:v>
              </c:pt>
              <c:pt idx="1149">
                <c:v>1650</c:v>
              </c:pt>
              <c:pt idx="1150">
                <c:v>1651</c:v>
              </c:pt>
              <c:pt idx="1151">
                <c:v>1652</c:v>
              </c:pt>
              <c:pt idx="1152">
                <c:v>1653</c:v>
              </c:pt>
              <c:pt idx="1153">
                <c:v>1654</c:v>
              </c:pt>
              <c:pt idx="1154">
                <c:v>1655</c:v>
              </c:pt>
              <c:pt idx="1155">
                <c:v>1656</c:v>
              </c:pt>
              <c:pt idx="1156">
                <c:v>1657</c:v>
              </c:pt>
              <c:pt idx="1157">
                <c:v>1658</c:v>
              </c:pt>
              <c:pt idx="1158">
                <c:v>1659</c:v>
              </c:pt>
              <c:pt idx="1159">
                <c:v>1660</c:v>
              </c:pt>
              <c:pt idx="1160">
                <c:v>1661</c:v>
              </c:pt>
              <c:pt idx="1161">
                <c:v>1662</c:v>
              </c:pt>
              <c:pt idx="1162">
                <c:v>1663</c:v>
              </c:pt>
              <c:pt idx="1163">
                <c:v>1664</c:v>
              </c:pt>
              <c:pt idx="1164">
                <c:v>1665</c:v>
              </c:pt>
              <c:pt idx="1165">
                <c:v>1666</c:v>
              </c:pt>
              <c:pt idx="1166">
                <c:v>1667</c:v>
              </c:pt>
              <c:pt idx="1167">
                <c:v>1668</c:v>
              </c:pt>
              <c:pt idx="1168">
                <c:v>1669</c:v>
              </c:pt>
              <c:pt idx="1169">
                <c:v>1670</c:v>
              </c:pt>
              <c:pt idx="1170">
                <c:v>1671</c:v>
              </c:pt>
              <c:pt idx="1171">
                <c:v>1672</c:v>
              </c:pt>
              <c:pt idx="1172">
                <c:v>1673</c:v>
              </c:pt>
              <c:pt idx="1173">
                <c:v>1674</c:v>
              </c:pt>
              <c:pt idx="1174">
                <c:v>1675</c:v>
              </c:pt>
              <c:pt idx="1175">
                <c:v>1676</c:v>
              </c:pt>
              <c:pt idx="1176">
                <c:v>1677</c:v>
              </c:pt>
              <c:pt idx="1177">
                <c:v>1678</c:v>
              </c:pt>
              <c:pt idx="1178">
                <c:v>1679</c:v>
              </c:pt>
              <c:pt idx="1179">
                <c:v>1680</c:v>
              </c:pt>
              <c:pt idx="1180">
                <c:v>1681</c:v>
              </c:pt>
              <c:pt idx="1181">
                <c:v>1682</c:v>
              </c:pt>
              <c:pt idx="1182">
                <c:v>1683</c:v>
              </c:pt>
              <c:pt idx="1183">
                <c:v>1684</c:v>
              </c:pt>
              <c:pt idx="1184">
                <c:v>1685</c:v>
              </c:pt>
              <c:pt idx="1185">
                <c:v>1686</c:v>
              </c:pt>
              <c:pt idx="1186">
                <c:v>1687</c:v>
              </c:pt>
              <c:pt idx="1187">
                <c:v>1688</c:v>
              </c:pt>
              <c:pt idx="1188">
                <c:v>1689</c:v>
              </c:pt>
              <c:pt idx="1189">
                <c:v>1690</c:v>
              </c:pt>
              <c:pt idx="1190">
                <c:v>1691</c:v>
              </c:pt>
              <c:pt idx="1191">
                <c:v>1692</c:v>
              </c:pt>
              <c:pt idx="1192">
                <c:v>1693</c:v>
              </c:pt>
              <c:pt idx="1193">
                <c:v>1694</c:v>
              </c:pt>
              <c:pt idx="1194">
                <c:v>1695</c:v>
              </c:pt>
              <c:pt idx="1195">
                <c:v>1696</c:v>
              </c:pt>
              <c:pt idx="1196">
                <c:v>1697</c:v>
              </c:pt>
              <c:pt idx="1197">
                <c:v>1698</c:v>
              </c:pt>
              <c:pt idx="1198">
                <c:v>1699</c:v>
              </c:pt>
              <c:pt idx="1199">
                <c:v>1700</c:v>
              </c:pt>
              <c:pt idx="1200">
                <c:v>1701</c:v>
              </c:pt>
              <c:pt idx="1201">
                <c:v>1702</c:v>
              </c:pt>
              <c:pt idx="1202">
                <c:v>1703</c:v>
              </c:pt>
              <c:pt idx="1203">
                <c:v>1704</c:v>
              </c:pt>
              <c:pt idx="1204">
                <c:v>1705</c:v>
              </c:pt>
              <c:pt idx="1205">
                <c:v>1706</c:v>
              </c:pt>
              <c:pt idx="1206">
                <c:v>1707</c:v>
              </c:pt>
              <c:pt idx="1207">
                <c:v>1708</c:v>
              </c:pt>
              <c:pt idx="1208">
                <c:v>1709</c:v>
              </c:pt>
              <c:pt idx="1209">
                <c:v>1710</c:v>
              </c:pt>
              <c:pt idx="1210">
                <c:v>1711</c:v>
              </c:pt>
              <c:pt idx="1211">
                <c:v>1712</c:v>
              </c:pt>
              <c:pt idx="1212">
                <c:v>1713</c:v>
              </c:pt>
              <c:pt idx="1213">
                <c:v>1714</c:v>
              </c:pt>
              <c:pt idx="1214">
                <c:v>1715</c:v>
              </c:pt>
              <c:pt idx="1215">
                <c:v>1716</c:v>
              </c:pt>
              <c:pt idx="1216">
                <c:v>1717</c:v>
              </c:pt>
              <c:pt idx="1217">
                <c:v>1718</c:v>
              </c:pt>
              <c:pt idx="1218">
                <c:v>1719</c:v>
              </c:pt>
              <c:pt idx="1219">
                <c:v>1720</c:v>
              </c:pt>
              <c:pt idx="1220">
                <c:v>1721</c:v>
              </c:pt>
              <c:pt idx="1221">
                <c:v>1722</c:v>
              </c:pt>
              <c:pt idx="1222">
                <c:v>1723</c:v>
              </c:pt>
              <c:pt idx="1223">
                <c:v>1724</c:v>
              </c:pt>
              <c:pt idx="1224">
                <c:v>1725</c:v>
              </c:pt>
              <c:pt idx="1225">
                <c:v>1726</c:v>
              </c:pt>
              <c:pt idx="1226">
                <c:v>1727</c:v>
              </c:pt>
              <c:pt idx="1227">
                <c:v>1728</c:v>
              </c:pt>
              <c:pt idx="1228">
                <c:v>1729</c:v>
              </c:pt>
              <c:pt idx="1229">
                <c:v>1730</c:v>
              </c:pt>
              <c:pt idx="1230">
                <c:v>1731</c:v>
              </c:pt>
              <c:pt idx="1231">
                <c:v>1732</c:v>
              </c:pt>
              <c:pt idx="1232">
                <c:v>1733</c:v>
              </c:pt>
              <c:pt idx="1233">
                <c:v>1734</c:v>
              </c:pt>
              <c:pt idx="1234">
                <c:v>1735</c:v>
              </c:pt>
              <c:pt idx="1235">
                <c:v>1736</c:v>
              </c:pt>
              <c:pt idx="1236">
                <c:v>1737</c:v>
              </c:pt>
              <c:pt idx="1237">
                <c:v>1738</c:v>
              </c:pt>
              <c:pt idx="1238">
                <c:v>1739</c:v>
              </c:pt>
              <c:pt idx="1239">
                <c:v>1740</c:v>
              </c:pt>
              <c:pt idx="1240">
                <c:v>1741</c:v>
              </c:pt>
              <c:pt idx="1241">
                <c:v>1742</c:v>
              </c:pt>
              <c:pt idx="1242">
                <c:v>1743</c:v>
              </c:pt>
              <c:pt idx="1243">
                <c:v>1744</c:v>
              </c:pt>
              <c:pt idx="1244">
                <c:v>1745</c:v>
              </c:pt>
              <c:pt idx="1245">
                <c:v>1746</c:v>
              </c:pt>
              <c:pt idx="1246">
                <c:v>1747</c:v>
              </c:pt>
              <c:pt idx="1247">
                <c:v>1748</c:v>
              </c:pt>
              <c:pt idx="1248">
                <c:v>1749</c:v>
              </c:pt>
              <c:pt idx="1249">
                <c:v>1750</c:v>
              </c:pt>
              <c:pt idx="1250">
                <c:v>1751</c:v>
              </c:pt>
              <c:pt idx="1251">
                <c:v>1752</c:v>
              </c:pt>
              <c:pt idx="1252">
                <c:v>1753</c:v>
              </c:pt>
              <c:pt idx="1253">
                <c:v>1754</c:v>
              </c:pt>
              <c:pt idx="1254">
                <c:v>1755</c:v>
              </c:pt>
              <c:pt idx="1255">
                <c:v>1756</c:v>
              </c:pt>
              <c:pt idx="1256">
                <c:v>1757</c:v>
              </c:pt>
              <c:pt idx="1257">
                <c:v>1758</c:v>
              </c:pt>
              <c:pt idx="1258">
                <c:v>1759</c:v>
              </c:pt>
              <c:pt idx="1259">
                <c:v>1760</c:v>
              </c:pt>
              <c:pt idx="1260">
                <c:v>1761</c:v>
              </c:pt>
              <c:pt idx="1261">
                <c:v>1762</c:v>
              </c:pt>
              <c:pt idx="1262">
                <c:v>1763</c:v>
              </c:pt>
              <c:pt idx="1263">
                <c:v>1764</c:v>
              </c:pt>
              <c:pt idx="1264">
                <c:v>1765</c:v>
              </c:pt>
              <c:pt idx="1265">
                <c:v>1766</c:v>
              </c:pt>
              <c:pt idx="1266">
                <c:v>1767</c:v>
              </c:pt>
              <c:pt idx="1267">
                <c:v>1768</c:v>
              </c:pt>
              <c:pt idx="1268">
                <c:v>1769</c:v>
              </c:pt>
              <c:pt idx="1269">
                <c:v>1770</c:v>
              </c:pt>
              <c:pt idx="1270">
                <c:v>1771</c:v>
              </c:pt>
              <c:pt idx="1271">
                <c:v>1772</c:v>
              </c:pt>
              <c:pt idx="1272">
                <c:v>1773</c:v>
              </c:pt>
              <c:pt idx="1273">
                <c:v>1774</c:v>
              </c:pt>
              <c:pt idx="1274">
                <c:v>1775</c:v>
              </c:pt>
              <c:pt idx="1275">
                <c:v>1776</c:v>
              </c:pt>
              <c:pt idx="1276">
                <c:v>1777</c:v>
              </c:pt>
              <c:pt idx="1277">
                <c:v>1778</c:v>
              </c:pt>
              <c:pt idx="1278">
                <c:v>1779</c:v>
              </c:pt>
              <c:pt idx="1279">
                <c:v>1780</c:v>
              </c:pt>
              <c:pt idx="1280">
                <c:v>1781</c:v>
              </c:pt>
              <c:pt idx="1281">
                <c:v>1782</c:v>
              </c:pt>
              <c:pt idx="1282">
                <c:v>1783</c:v>
              </c:pt>
              <c:pt idx="1283">
                <c:v>1784</c:v>
              </c:pt>
              <c:pt idx="1284">
                <c:v>1785</c:v>
              </c:pt>
              <c:pt idx="1285">
                <c:v>1786</c:v>
              </c:pt>
              <c:pt idx="1286">
                <c:v>1787</c:v>
              </c:pt>
              <c:pt idx="1287">
                <c:v>1788</c:v>
              </c:pt>
              <c:pt idx="1288">
                <c:v>1789</c:v>
              </c:pt>
              <c:pt idx="1289">
                <c:v>1790</c:v>
              </c:pt>
              <c:pt idx="1290">
                <c:v>1791</c:v>
              </c:pt>
              <c:pt idx="1291">
                <c:v>1792</c:v>
              </c:pt>
              <c:pt idx="1292">
                <c:v>1793</c:v>
              </c:pt>
              <c:pt idx="1293">
                <c:v>1794</c:v>
              </c:pt>
              <c:pt idx="1294">
                <c:v>1795</c:v>
              </c:pt>
              <c:pt idx="1295">
                <c:v>1796</c:v>
              </c:pt>
              <c:pt idx="1296">
                <c:v>1797</c:v>
              </c:pt>
              <c:pt idx="1297">
                <c:v>1798</c:v>
              </c:pt>
              <c:pt idx="1298">
                <c:v>1799</c:v>
              </c:pt>
              <c:pt idx="1299">
                <c:v>1800</c:v>
              </c:pt>
              <c:pt idx="1300">
                <c:v>1801</c:v>
              </c:pt>
              <c:pt idx="1301">
                <c:v>1802</c:v>
              </c:pt>
              <c:pt idx="1302">
                <c:v>1803</c:v>
              </c:pt>
              <c:pt idx="1303">
                <c:v>1804</c:v>
              </c:pt>
              <c:pt idx="1304">
                <c:v>1805</c:v>
              </c:pt>
              <c:pt idx="1305">
                <c:v>1806</c:v>
              </c:pt>
              <c:pt idx="1306">
                <c:v>1807</c:v>
              </c:pt>
              <c:pt idx="1307">
                <c:v>1808</c:v>
              </c:pt>
              <c:pt idx="1308">
                <c:v>1809</c:v>
              </c:pt>
              <c:pt idx="1309">
                <c:v>1810</c:v>
              </c:pt>
              <c:pt idx="1310">
                <c:v>1811</c:v>
              </c:pt>
              <c:pt idx="1311">
                <c:v>1812</c:v>
              </c:pt>
              <c:pt idx="1312">
                <c:v>1813</c:v>
              </c:pt>
              <c:pt idx="1313">
                <c:v>1814</c:v>
              </c:pt>
              <c:pt idx="1314">
                <c:v>1815</c:v>
              </c:pt>
              <c:pt idx="1315">
                <c:v>1816</c:v>
              </c:pt>
              <c:pt idx="1316">
                <c:v>1817</c:v>
              </c:pt>
              <c:pt idx="1317">
                <c:v>1818</c:v>
              </c:pt>
              <c:pt idx="1318">
                <c:v>1819</c:v>
              </c:pt>
              <c:pt idx="1319">
                <c:v>1820</c:v>
              </c:pt>
              <c:pt idx="1320">
                <c:v>1821</c:v>
              </c:pt>
              <c:pt idx="1321">
                <c:v>1822</c:v>
              </c:pt>
              <c:pt idx="1322">
                <c:v>1823</c:v>
              </c:pt>
              <c:pt idx="1323">
                <c:v>1824</c:v>
              </c:pt>
              <c:pt idx="1324">
                <c:v>1825</c:v>
              </c:pt>
              <c:pt idx="1325">
                <c:v>1826</c:v>
              </c:pt>
              <c:pt idx="1326">
                <c:v>1827</c:v>
              </c:pt>
              <c:pt idx="1327">
                <c:v>1828</c:v>
              </c:pt>
              <c:pt idx="1328">
                <c:v>1829</c:v>
              </c:pt>
              <c:pt idx="1329">
                <c:v>1830</c:v>
              </c:pt>
              <c:pt idx="1330">
                <c:v>1831</c:v>
              </c:pt>
              <c:pt idx="1331">
                <c:v>1832</c:v>
              </c:pt>
              <c:pt idx="1332">
                <c:v>1833</c:v>
              </c:pt>
              <c:pt idx="1333">
                <c:v>1834</c:v>
              </c:pt>
              <c:pt idx="1334">
                <c:v>1835</c:v>
              </c:pt>
              <c:pt idx="1335">
                <c:v>1836</c:v>
              </c:pt>
              <c:pt idx="1336">
                <c:v>1837</c:v>
              </c:pt>
              <c:pt idx="1337">
                <c:v>1838</c:v>
              </c:pt>
              <c:pt idx="1338">
                <c:v>1839</c:v>
              </c:pt>
              <c:pt idx="1339">
                <c:v>1840</c:v>
              </c:pt>
              <c:pt idx="1340">
                <c:v>1841</c:v>
              </c:pt>
              <c:pt idx="1341">
                <c:v>1842</c:v>
              </c:pt>
              <c:pt idx="1342">
                <c:v>1843</c:v>
              </c:pt>
              <c:pt idx="1343">
                <c:v>1844</c:v>
              </c:pt>
              <c:pt idx="1344">
                <c:v>1845</c:v>
              </c:pt>
              <c:pt idx="1345">
                <c:v>1846</c:v>
              </c:pt>
              <c:pt idx="1346">
                <c:v>1847</c:v>
              </c:pt>
              <c:pt idx="1347">
                <c:v>1848</c:v>
              </c:pt>
              <c:pt idx="1348">
                <c:v>1849</c:v>
              </c:pt>
              <c:pt idx="1349">
                <c:v>1850</c:v>
              </c:pt>
              <c:pt idx="1350">
                <c:v>1851</c:v>
              </c:pt>
              <c:pt idx="1351">
                <c:v>1852</c:v>
              </c:pt>
              <c:pt idx="1352">
                <c:v>1853</c:v>
              </c:pt>
              <c:pt idx="1353">
                <c:v>1854</c:v>
              </c:pt>
              <c:pt idx="1354">
                <c:v>1855</c:v>
              </c:pt>
              <c:pt idx="1355">
                <c:v>1856</c:v>
              </c:pt>
              <c:pt idx="1356">
                <c:v>1857</c:v>
              </c:pt>
              <c:pt idx="1357">
                <c:v>1858</c:v>
              </c:pt>
              <c:pt idx="1358">
                <c:v>1859</c:v>
              </c:pt>
              <c:pt idx="1359">
                <c:v>1860</c:v>
              </c:pt>
              <c:pt idx="1360">
                <c:v>1861</c:v>
              </c:pt>
              <c:pt idx="1361">
                <c:v>1862</c:v>
              </c:pt>
              <c:pt idx="1362">
                <c:v>1863</c:v>
              </c:pt>
              <c:pt idx="1363">
                <c:v>1864</c:v>
              </c:pt>
              <c:pt idx="1364">
                <c:v>1865</c:v>
              </c:pt>
              <c:pt idx="1365">
                <c:v>1866</c:v>
              </c:pt>
              <c:pt idx="1366">
                <c:v>1867</c:v>
              </c:pt>
              <c:pt idx="1367">
                <c:v>1868</c:v>
              </c:pt>
              <c:pt idx="1368">
                <c:v>1869</c:v>
              </c:pt>
              <c:pt idx="1369">
                <c:v>1870</c:v>
              </c:pt>
              <c:pt idx="1370">
                <c:v>1871</c:v>
              </c:pt>
              <c:pt idx="1371">
                <c:v>1872</c:v>
              </c:pt>
              <c:pt idx="1372">
                <c:v>1873</c:v>
              </c:pt>
              <c:pt idx="1373">
                <c:v>1874</c:v>
              </c:pt>
              <c:pt idx="1374">
                <c:v>1875</c:v>
              </c:pt>
              <c:pt idx="1375">
                <c:v>1876</c:v>
              </c:pt>
              <c:pt idx="1376">
                <c:v>1877</c:v>
              </c:pt>
              <c:pt idx="1377">
                <c:v>1878</c:v>
              </c:pt>
              <c:pt idx="1378">
                <c:v>1879</c:v>
              </c:pt>
              <c:pt idx="1379">
                <c:v>1880</c:v>
              </c:pt>
              <c:pt idx="1380">
                <c:v>1881</c:v>
              </c:pt>
              <c:pt idx="1381">
                <c:v>1882</c:v>
              </c:pt>
              <c:pt idx="1382">
                <c:v>1883</c:v>
              </c:pt>
              <c:pt idx="1383">
                <c:v>1884</c:v>
              </c:pt>
              <c:pt idx="1384">
                <c:v>1885</c:v>
              </c:pt>
              <c:pt idx="1385">
                <c:v>1886</c:v>
              </c:pt>
              <c:pt idx="1386">
                <c:v>1887</c:v>
              </c:pt>
              <c:pt idx="1387">
                <c:v>1888</c:v>
              </c:pt>
              <c:pt idx="1388">
                <c:v>1889</c:v>
              </c:pt>
              <c:pt idx="1389">
                <c:v>1890</c:v>
              </c:pt>
              <c:pt idx="1390">
                <c:v>1891</c:v>
              </c:pt>
              <c:pt idx="1391">
                <c:v>1892</c:v>
              </c:pt>
              <c:pt idx="1392">
                <c:v>1893</c:v>
              </c:pt>
              <c:pt idx="1393">
                <c:v>1894</c:v>
              </c:pt>
              <c:pt idx="1394">
                <c:v>1895</c:v>
              </c:pt>
              <c:pt idx="1395">
                <c:v>1896</c:v>
              </c:pt>
              <c:pt idx="1396">
                <c:v>1897</c:v>
              </c:pt>
              <c:pt idx="1397">
                <c:v>1898</c:v>
              </c:pt>
              <c:pt idx="1398">
                <c:v>1899</c:v>
              </c:pt>
              <c:pt idx="1399">
                <c:v>1900</c:v>
              </c:pt>
              <c:pt idx="1400">
                <c:v>1901</c:v>
              </c:pt>
              <c:pt idx="1401">
                <c:v>1902</c:v>
              </c:pt>
              <c:pt idx="1402">
                <c:v>1903</c:v>
              </c:pt>
              <c:pt idx="1403">
                <c:v>1904</c:v>
              </c:pt>
              <c:pt idx="1404">
                <c:v>1905</c:v>
              </c:pt>
              <c:pt idx="1405">
                <c:v>1906</c:v>
              </c:pt>
              <c:pt idx="1406">
                <c:v>1907</c:v>
              </c:pt>
              <c:pt idx="1407">
                <c:v>1908</c:v>
              </c:pt>
              <c:pt idx="1408">
                <c:v>1909</c:v>
              </c:pt>
              <c:pt idx="1409">
                <c:v>1910</c:v>
              </c:pt>
              <c:pt idx="1410">
                <c:v>1911</c:v>
              </c:pt>
              <c:pt idx="1411">
                <c:v>1912</c:v>
              </c:pt>
              <c:pt idx="1412">
                <c:v>1913</c:v>
              </c:pt>
              <c:pt idx="1413">
                <c:v>1914</c:v>
              </c:pt>
              <c:pt idx="1414">
                <c:v>1915</c:v>
              </c:pt>
              <c:pt idx="1415">
                <c:v>1916</c:v>
              </c:pt>
              <c:pt idx="1416">
                <c:v>1917</c:v>
              </c:pt>
              <c:pt idx="1417">
                <c:v>1918</c:v>
              </c:pt>
              <c:pt idx="1418">
                <c:v>1919</c:v>
              </c:pt>
              <c:pt idx="1419">
                <c:v>1920</c:v>
              </c:pt>
              <c:pt idx="1420">
                <c:v>1921</c:v>
              </c:pt>
              <c:pt idx="1421">
                <c:v>1922</c:v>
              </c:pt>
              <c:pt idx="1422">
                <c:v>1923</c:v>
              </c:pt>
              <c:pt idx="1423">
                <c:v>1924</c:v>
              </c:pt>
              <c:pt idx="1424">
                <c:v>1925</c:v>
              </c:pt>
              <c:pt idx="1425">
                <c:v>1926</c:v>
              </c:pt>
              <c:pt idx="1426">
                <c:v>1927</c:v>
              </c:pt>
              <c:pt idx="1427">
                <c:v>1928</c:v>
              </c:pt>
              <c:pt idx="1428">
                <c:v>1929</c:v>
              </c:pt>
              <c:pt idx="1429">
                <c:v>1930</c:v>
              </c:pt>
              <c:pt idx="1430">
                <c:v>1931</c:v>
              </c:pt>
              <c:pt idx="1431">
                <c:v>1932</c:v>
              </c:pt>
              <c:pt idx="1432">
                <c:v>1933</c:v>
              </c:pt>
              <c:pt idx="1433">
                <c:v>1934</c:v>
              </c:pt>
              <c:pt idx="1434">
                <c:v>1935</c:v>
              </c:pt>
              <c:pt idx="1435">
                <c:v>1936</c:v>
              </c:pt>
              <c:pt idx="1436">
                <c:v>1937</c:v>
              </c:pt>
              <c:pt idx="1437">
                <c:v>1938</c:v>
              </c:pt>
              <c:pt idx="1438">
                <c:v>1939</c:v>
              </c:pt>
              <c:pt idx="1439">
                <c:v>1940</c:v>
              </c:pt>
              <c:pt idx="1440">
                <c:v>1941</c:v>
              </c:pt>
              <c:pt idx="1441">
                <c:v>1942</c:v>
              </c:pt>
              <c:pt idx="1442">
                <c:v>1943</c:v>
              </c:pt>
              <c:pt idx="1443">
                <c:v>1944</c:v>
              </c:pt>
              <c:pt idx="1444">
                <c:v>1945</c:v>
              </c:pt>
              <c:pt idx="1445">
                <c:v>1946</c:v>
              </c:pt>
              <c:pt idx="1446">
                <c:v>1947</c:v>
              </c:pt>
              <c:pt idx="1447">
                <c:v>1948</c:v>
              </c:pt>
              <c:pt idx="1448">
                <c:v>1949</c:v>
              </c:pt>
              <c:pt idx="1449">
                <c:v>1950</c:v>
              </c:pt>
              <c:pt idx="1450">
                <c:v>1951</c:v>
              </c:pt>
              <c:pt idx="1451">
                <c:v>1952</c:v>
              </c:pt>
              <c:pt idx="1452">
                <c:v>1953</c:v>
              </c:pt>
              <c:pt idx="1453">
                <c:v>1954</c:v>
              </c:pt>
              <c:pt idx="1454">
                <c:v>1955</c:v>
              </c:pt>
              <c:pt idx="1455">
                <c:v>1956</c:v>
              </c:pt>
              <c:pt idx="1456">
                <c:v>1957</c:v>
              </c:pt>
              <c:pt idx="1457">
                <c:v>1958</c:v>
              </c:pt>
              <c:pt idx="1458">
                <c:v>1959</c:v>
              </c:pt>
              <c:pt idx="1459">
                <c:v>1960</c:v>
              </c:pt>
              <c:pt idx="1460">
                <c:v>1961</c:v>
              </c:pt>
              <c:pt idx="1461">
                <c:v>1962</c:v>
              </c:pt>
              <c:pt idx="1462">
                <c:v>1963</c:v>
              </c:pt>
              <c:pt idx="1463">
                <c:v>1964</c:v>
              </c:pt>
              <c:pt idx="1464">
                <c:v>1965</c:v>
              </c:pt>
              <c:pt idx="1465">
                <c:v>1966</c:v>
              </c:pt>
              <c:pt idx="1466">
                <c:v>1967</c:v>
              </c:pt>
              <c:pt idx="1467">
                <c:v>1968</c:v>
              </c:pt>
              <c:pt idx="1468">
                <c:v>1969</c:v>
              </c:pt>
              <c:pt idx="1469">
                <c:v>1970</c:v>
              </c:pt>
              <c:pt idx="1470">
                <c:v>1971</c:v>
              </c:pt>
              <c:pt idx="1471">
                <c:v>1972</c:v>
              </c:pt>
              <c:pt idx="1472">
                <c:v>1973</c:v>
              </c:pt>
              <c:pt idx="1473">
                <c:v>1974</c:v>
              </c:pt>
              <c:pt idx="1474">
                <c:v>1975</c:v>
              </c:pt>
              <c:pt idx="1475">
                <c:v>1976</c:v>
              </c:pt>
              <c:pt idx="1476">
                <c:v>1977</c:v>
              </c:pt>
              <c:pt idx="1477">
                <c:v>1978</c:v>
              </c:pt>
              <c:pt idx="1478">
                <c:v>1979</c:v>
              </c:pt>
              <c:pt idx="1479">
                <c:v>1980</c:v>
              </c:pt>
              <c:pt idx="1480">
                <c:v>1981</c:v>
              </c:pt>
              <c:pt idx="1481">
                <c:v>1982</c:v>
              </c:pt>
              <c:pt idx="1482">
                <c:v>1983</c:v>
              </c:pt>
              <c:pt idx="1483">
                <c:v>1984</c:v>
              </c:pt>
              <c:pt idx="1484">
                <c:v>1985</c:v>
              </c:pt>
              <c:pt idx="1485">
                <c:v>1986</c:v>
              </c:pt>
              <c:pt idx="1486">
                <c:v>1987</c:v>
              </c:pt>
              <c:pt idx="1487">
                <c:v>1988</c:v>
              </c:pt>
              <c:pt idx="1488">
                <c:v>1989</c:v>
              </c:pt>
              <c:pt idx="1489">
                <c:v>1990</c:v>
              </c:pt>
              <c:pt idx="1490">
                <c:v>1991</c:v>
              </c:pt>
              <c:pt idx="1491">
                <c:v>1992</c:v>
              </c:pt>
              <c:pt idx="1492">
                <c:v>1993</c:v>
              </c:pt>
              <c:pt idx="1493">
                <c:v>1994</c:v>
              </c:pt>
              <c:pt idx="1494">
                <c:v>1995</c:v>
              </c:pt>
              <c:pt idx="1495">
                <c:v>1996</c:v>
              </c:pt>
              <c:pt idx="1496">
                <c:v>1997</c:v>
              </c:pt>
              <c:pt idx="1497">
                <c:v>1998</c:v>
              </c:pt>
              <c:pt idx="1498">
                <c:v>1999</c:v>
              </c:pt>
              <c:pt idx="1499">
                <c:v>2000</c:v>
              </c:pt>
            </c:numLit>
          </c:xVal>
          <c:yVal>
            <c:numLit>
              <c:formatCode>"10^"0;"10^-"0;"10^"0</c:formatCode>
              <c:ptCount val="1500"/>
              <c:pt idx="0">
                <c:v>-3.468852039237435</c:v>
              </c:pt>
              <c:pt idx="1">
                <c:v>-3.471403356461849</c:v>
              </c:pt>
              <c:pt idx="2">
                <c:v>-3.4739645765096907</c:v>
              </c:pt>
              <c:pt idx="3">
                <c:v>-3.476589135807132</c:v>
              </c:pt>
              <c:pt idx="4">
                <c:v>-3.4792479820348032</c:v>
              </c:pt>
              <c:pt idx="5">
                <c:v>-3.481921889259374</c:v>
              </c:pt>
              <c:pt idx="6">
                <c:v>-3.484579223973857</c:v>
              </c:pt>
              <c:pt idx="7">
                <c:v>-3.4872382486332123</c:v>
              </c:pt>
              <c:pt idx="8">
                <c:v>-3.4898868180620473</c:v>
              </c:pt>
              <c:pt idx="9">
                <c:v>-3.4925165403452</c:v>
              </c:pt>
              <c:pt idx="10">
                <c:v>-3.4951283307379546</c:v>
              </c:pt>
              <c:pt idx="11">
                <c:v>-3.4977436268162347</c:v>
              </c:pt>
              <c:pt idx="12">
                <c:v>-3.500312917381596</c:v>
              </c:pt>
              <c:pt idx="13">
                <c:v>-3.5028532589545547</c:v>
              </c:pt>
              <c:pt idx="14">
                <c:v>-3.5053765654207214</c:v>
              </c:pt>
              <c:pt idx="15">
                <c:v>-3.507861474130783</c:v>
              </c:pt>
              <c:pt idx="16">
                <c:v>-3.510255206668124</c:v>
              </c:pt>
              <c:pt idx="17">
                <c:v>-3.5125674790356527</c:v>
              </c:pt>
              <c:pt idx="18">
                <c:v>-3.514796913720377</c:v>
              </c:pt>
              <c:pt idx="19">
                <c:v>-3.5170092869655045</c:v>
              </c:pt>
              <c:pt idx="20">
                <c:v>-3.519151169714688</c:v>
              </c:pt>
              <c:pt idx="21">
                <c:v>-3.5212272274517464</c:v>
              </c:pt>
              <c:pt idx="22">
                <c:v>-3.5232610926819543</c:v>
              </c:pt>
              <c:pt idx="23">
                <c:v>-3.5252375679851893</c:v>
              </c:pt>
              <c:pt idx="24">
                <c:v>-3.527148513468219</c:v>
              </c:pt>
              <c:pt idx="25">
                <c:v>-3.529015044368202</c:v>
              </c:pt>
              <c:pt idx="26">
                <c:v>-3.5308571920028697</c:v>
              </c:pt>
              <c:pt idx="27">
                <c:v>-3.5326657268228794</c:v>
              </c:pt>
              <c:pt idx="28">
                <c:v>-3.5343955959024904</c:v>
              </c:pt>
              <c:pt idx="29">
                <c:v>-3.5361383529839023</c:v>
              </c:pt>
              <c:pt idx="30">
                <c:v>-3.5378266952932096</c:v>
              </c:pt>
              <c:pt idx="31">
                <c:v>-3.5394268724050395</c:v>
              </c:pt>
              <c:pt idx="32">
                <c:v>-3.5410329672506573</c:v>
              </c:pt>
              <c:pt idx="33">
                <c:v>-3.542625328451353</c:v>
              </c:pt>
              <c:pt idx="34">
                <c:v>-3.5442113851818418</c:v>
              </c:pt>
              <c:pt idx="35">
                <c:v>-3.5457803643399983</c:v>
              </c:pt>
              <c:pt idx="36">
                <c:v>-3.5473550323200063</c:v>
              </c:pt>
              <c:pt idx="37">
                <c:v>-3.548926207648981</c:v>
              </c:pt>
              <c:pt idx="38">
                <c:v>-3.550498459627302</c:v>
              </c:pt>
              <c:pt idx="39">
                <c:v>-3.55205629653459</c:v>
              </c:pt>
              <c:pt idx="40">
                <c:v>-3.5537145357016153</c:v>
              </c:pt>
              <c:pt idx="41">
                <c:v>-3.5553822509845046</c:v>
              </c:pt>
              <c:pt idx="42">
                <c:v>-3.5570548289093127</c:v>
              </c:pt>
              <c:pt idx="43">
                <c:v>-3.558735445507226</c:v>
              </c:pt>
              <c:pt idx="44">
                <c:v>-3.560436796465599</c:v>
              </c:pt>
              <c:pt idx="45">
                <c:v>-3.5621289926396713</c:v>
              </c:pt>
              <c:pt idx="46">
                <c:v>-3.5638421254523007</c:v>
              </c:pt>
              <c:pt idx="47">
                <c:v>-3.5655716257380474</c:v>
              </c:pt>
              <c:pt idx="48">
                <c:v>-3.5673336991365354</c:v>
              </c:pt>
              <c:pt idx="49">
                <c:v>-3.569114222712109</c:v>
              </c:pt>
              <c:pt idx="50">
                <c:v>-3.5709230965169714</c:v>
              </c:pt>
              <c:pt idx="51">
                <c:v>-3.5727590216062937</c:v>
              </c:pt>
              <c:pt idx="52">
                <c:v>-3.5746092638413236</c:v>
              </c:pt>
              <c:pt idx="53">
                <c:v>-3.5764592337256986</c:v>
              </c:pt>
              <c:pt idx="54">
                <c:v>-3.578336855192859</c:v>
              </c:pt>
              <c:pt idx="55">
                <c:v>-3.5802622791248346</c:v>
              </c:pt>
              <c:pt idx="56">
                <c:v>-3.5822029154617767</c:v>
              </c:pt>
              <c:pt idx="57">
                <c:v>-3.5841539294387497</c:v>
              </c:pt>
              <c:pt idx="58">
                <c:v>-3.5861037004880174</c:v>
              </c:pt>
              <c:pt idx="59">
                <c:v>-3.5880319881727556</c:v>
              </c:pt>
              <c:pt idx="60">
                <c:v>-3.590014494112185</c:v>
              </c:pt>
              <c:pt idx="61">
                <c:v>-3.5919840255329856</c:v>
              </c:pt>
              <c:pt idx="62">
                <c:v>-3.5939949273954532</c:v>
              </c:pt>
              <c:pt idx="63">
                <c:v>-3.5959740695694182</c:v>
              </c:pt>
              <c:pt idx="64">
                <c:v>-3.5979519472216714</c:v>
              </c:pt>
              <c:pt idx="65">
                <c:v>-3.5999094866673533</c:v>
              </c:pt>
              <c:pt idx="66">
                <c:v>-3.6018619981832214</c:v>
              </c:pt>
              <c:pt idx="67">
                <c:v>-3.603781467628028</c:v>
              </c:pt>
              <c:pt idx="68">
                <c:v>-3.605709458307629</c:v>
              </c:pt>
              <c:pt idx="69">
                <c:v>-3.6076126138413716</c:v>
              </c:pt>
              <c:pt idx="70">
                <c:v>-3.6094658293221418</c:v>
              </c:pt>
              <c:pt idx="71">
                <c:v>-3.6113518324501612</c:v>
              </c:pt>
              <c:pt idx="72">
                <c:v>-3.6131961543991986</c:v>
              </c:pt>
              <c:pt idx="73">
                <c:v>-3.615139637372511</c:v>
              </c:pt>
              <c:pt idx="74">
                <c:v>-3.6170990501015825</c:v>
              </c:pt>
              <c:pt idx="75">
                <c:v>-3.6190980557764107</c:v>
              </c:pt>
              <c:pt idx="76">
                <c:v>-3.6210700055480256</c:v>
              </c:pt>
              <c:pt idx="77">
                <c:v>-3.623034541450189</c:v>
              </c:pt>
              <c:pt idx="78">
                <c:v>-3.625009835791199</c:v>
              </c:pt>
              <c:pt idx="79">
                <c:v>-3.6269279264481855</c:v>
              </c:pt>
              <c:pt idx="80">
                <c:v>-3.6288360491544416</c:v>
              </c:pt>
              <c:pt idx="81">
                <c:v>-3.6307767188160107</c:v>
              </c:pt>
              <c:pt idx="82">
                <c:v>-3.63273169227712</c:v>
              </c:pt>
              <c:pt idx="83">
                <c:v>-3.63467677874904</c:v>
              </c:pt>
              <c:pt idx="84">
                <c:v>-3.6365591395204</c:v>
              </c:pt>
              <c:pt idx="85">
                <c:v>-3.6383986942835307</c:v>
              </c:pt>
              <c:pt idx="86">
                <c:v>-3.6402252093391967</c:v>
              </c:pt>
              <c:pt idx="87">
                <c:v>-3.6420575338649437</c:v>
              </c:pt>
              <c:pt idx="88">
                <c:v>-3.643851715805283</c:v>
              </c:pt>
              <c:pt idx="89">
                <c:v>-3.6456341351235944</c:v>
              </c:pt>
              <c:pt idx="90">
                <c:v>-3.6474296853414834</c:v>
              </c:pt>
              <c:pt idx="91">
                <c:v>-3.6492578651257803</c:v>
              </c:pt>
              <c:pt idx="92">
                <c:v>-3.6510626573391574</c:v>
              </c:pt>
              <c:pt idx="93">
                <c:v>-3.6528300687790822</c:v>
              </c:pt>
              <c:pt idx="94">
                <c:v>-3.654579215251631</c:v>
              </c:pt>
              <c:pt idx="95">
                <c:v>-3.6563137828329384</c:v>
              </c:pt>
              <c:pt idx="96">
                <c:v>-3.6580829742858887</c:v>
              </c:pt>
              <c:pt idx="97">
                <c:v>-3.65985146461637</c:v>
              </c:pt>
              <c:pt idx="98">
                <c:v>-3.6615913212639946</c:v>
              </c:pt>
              <c:pt idx="99">
                <c:v>-3.6633141716665625</c:v>
              </c:pt>
              <c:pt idx="100">
                <c:v>-3.6650298260033973</c:v>
              </c:pt>
              <c:pt idx="101">
                <c:v>-3.666748252410494</c:v>
              </c:pt>
              <c:pt idx="102">
                <c:v>-3.6684876751216686</c:v>
              </c:pt>
              <c:pt idx="103">
                <c:v>-3.6702645802559446</c:v>
              </c:pt>
              <c:pt idx="104">
                <c:v>-3.67201817220923</c:v>
              </c:pt>
              <c:pt idx="105">
                <c:v>-3.673748138108012</c:v>
              </c:pt>
              <c:pt idx="106">
                <c:v>-3.6754438813402657</c:v>
              </c:pt>
              <c:pt idx="107">
                <c:v>-3.6771689878674056</c:v>
              </c:pt>
              <c:pt idx="108">
                <c:v>-3.67891548832345</c:v>
              </c:pt>
              <c:pt idx="109">
                <c:v>-3.680712762084928</c:v>
              </c:pt>
              <c:pt idx="110">
                <c:v>-3.6825133230825577</c:v>
              </c:pt>
              <c:pt idx="111">
                <c:v>-3.684323479651987</c:v>
              </c:pt>
              <c:pt idx="112">
                <c:v>-3.686145429168906</c:v>
              </c:pt>
              <c:pt idx="113">
                <c:v>-3.6879305956629005</c:v>
              </c:pt>
              <c:pt idx="114">
                <c:v>-3.689733759141144</c:v>
              </c:pt>
              <c:pt idx="115">
                <c:v>-3.691499614914967</c:v>
              </c:pt>
              <c:pt idx="116">
                <c:v>-3.6933176889809447</c:v>
              </c:pt>
              <c:pt idx="117">
                <c:v>-3.695167083306472</c:v>
              </c:pt>
              <c:pt idx="118">
                <c:v>-3.696998446344158</c:v>
              </c:pt>
              <c:pt idx="119">
                <c:v>-3.698805003781016</c:v>
              </c:pt>
              <c:pt idx="120">
                <c:v>-3.7005951310428293</c:v>
              </c:pt>
              <c:pt idx="121">
                <c:v>-3.7022788725539266</c:v>
              </c:pt>
              <c:pt idx="122">
                <c:v>-3.704107575924392</c:v>
              </c:pt>
              <c:pt idx="123">
                <c:v>-3.70602345779839</c:v>
              </c:pt>
              <c:pt idx="124">
                <c:v>-3.707958913298425</c:v>
              </c:pt>
              <c:pt idx="125">
                <c:v>-3.7098607251443734</c:v>
              </c:pt>
              <c:pt idx="126">
                <c:v>-3.7117686654033983</c:v>
              </c:pt>
              <c:pt idx="127">
                <c:v>-3.713687270929321</c:v>
              </c:pt>
              <c:pt idx="128">
                <c:v>-3.71560987740837</c:v>
              </c:pt>
              <c:pt idx="129">
                <c:v>-3.717550098520426</c:v>
              </c:pt>
              <c:pt idx="130">
                <c:v>-3.719480814254288</c:v>
              </c:pt>
              <c:pt idx="131">
                <c:v>-3.7214110049886724</c:v>
              </c:pt>
              <c:pt idx="132">
                <c:v>-3.723356703257374</c:v>
              </c:pt>
              <c:pt idx="133">
                <c:v>-3.7253573053006748</c:v>
              </c:pt>
              <c:pt idx="134">
                <c:v>-3.7274019403349716</c:v>
              </c:pt>
              <c:pt idx="135">
                <c:v>-3.7294958482373106</c:v>
              </c:pt>
              <c:pt idx="136">
                <c:v>-3.731602241553599</c:v>
              </c:pt>
              <c:pt idx="137">
                <c:v>-3.7336859692577438</c:v>
              </c:pt>
              <c:pt idx="138">
                <c:v>-3.735782106376208</c:v>
              </c:pt>
              <c:pt idx="139">
                <c:v>-3.737921661629277</c:v>
              </c:pt>
              <c:pt idx="140">
                <c:v>-3.740031232175047</c:v>
              </c:pt>
              <c:pt idx="141">
                <c:v>-3.7420959384769854</c:v>
              </c:pt>
              <c:pt idx="142">
                <c:v>-3.7440693139269716</c:v>
              </c:pt>
              <c:pt idx="143">
                <c:v>-3.746015396865409</c:v>
              </c:pt>
              <c:pt idx="144">
                <c:v>-3.747919195084782</c:v>
              </c:pt>
              <c:pt idx="145">
                <c:v>-3.749819169487287</c:v>
              </c:pt>
              <c:pt idx="146">
                <c:v>-3.7518721817496954</c:v>
              </c:pt>
              <c:pt idx="147">
                <c:v>-3.7539817721918465</c:v>
              </c:pt>
              <c:pt idx="148">
                <c:v>-3.756178446743524</c:v>
              </c:pt>
              <c:pt idx="149">
                <c:v>-3.7584385783365453</c:v>
              </c:pt>
              <c:pt idx="150">
                <c:v>-3.7606980177420968</c:v>
              </c:pt>
              <c:pt idx="151">
                <c:v>-3.7629088877260304</c:v>
              </c:pt>
              <c:pt idx="152">
                <c:v>-3.765171533003774</c:v>
              </c:pt>
              <c:pt idx="153">
                <c:v>-3.767316389270467</c:v>
              </c:pt>
              <c:pt idx="154">
                <c:v>-3.7696353910282117</c:v>
              </c:pt>
              <c:pt idx="155">
                <c:v>-3.771941153587994</c:v>
              </c:pt>
              <c:pt idx="156">
                <c:v>-3.774367702653517</c:v>
              </c:pt>
              <c:pt idx="157">
                <c:v>-3.776774116841426</c:v>
              </c:pt>
              <c:pt idx="158">
                <c:v>-3.779243570651555</c:v>
              </c:pt>
              <c:pt idx="159">
                <c:v>-3.7817245191256594</c:v>
              </c:pt>
              <c:pt idx="160">
                <c:v>-3.784190655926953</c:v>
              </c:pt>
              <c:pt idx="161">
                <c:v>-3.786676191485808</c:v>
              </c:pt>
              <c:pt idx="162">
                <c:v>-3.7892802843189983</c:v>
              </c:pt>
              <c:pt idx="163">
                <c:v>-3.791848986905078</c:v>
              </c:pt>
              <c:pt idx="164">
                <c:v>-3.7944519105187537</c:v>
              </c:pt>
              <c:pt idx="165">
                <c:v>-3.796977997695171</c:v>
              </c:pt>
              <c:pt idx="166">
                <c:v>-3.799707770359111</c:v>
              </c:pt>
              <c:pt idx="167">
                <c:v>-3.802463077004391</c:v>
              </c:pt>
              <c:pt idx="168">
                <c:v>-3.805211015559484</c:v>
              </c:pt>
              <c:pt idx="169">
                <c:v>-3.807887149083937</c:v>
              </c:pt>
              <c:pt idx="170">
                <c:v>-3.8106219941579695</c:v>
              </c:pt>
              <c:pt idx="171">
                <c:v>-3.8133091792404503</c:v>
              </c:pt>
              <c:pt idx="172">
                <c:v>-3.8161495866817896</c:v>
              </c:pt>
              <c:pt idx="173">
                <c:v>-3.818974341149957</c:v>
              </c:pt>
              <c:pt idx="174">
                <c:v>-3.821803182135842</c:v>
              </c:pt>
              <c:pt idx="175">
                <c:v>-3.82472308227851</c:v>
              </c:pt>
              <c:pt idx="176">
                <c:v>-3.8276656672386435</c:v>
              </c:pt>
              <c:pt idx="177">
                <c:v>-3.8306518500990383</c:v>
              </c:pt>
              <c:pt idx="178">
                <c:v>-3.833581728021826</c:v>
              </c:pt>
              <c:pt idx="179">
                <c:v>-3.8365195835193204</c:v>
              </c:pt>
              <c:pt idx="180">
                <c:v>-3.839519463670753</c:v>
              </c:pt>
              <c:pt idx="181">
                <c:v>-3.8425522986510625</c:v>
              </c:pt>
              <c:pt idx="182">
                <c:v>-3.8456764710009423</c:v>
              </c:pt>
              <c:pt idx="183">
                <c:v>-3.848807949586678</c:v>
              </c:pt>
              <c:pt idx="184">
                <c:v>-3.851946729592337</c:v>
              </c:pt>
              <c:pt idx="185">
                <c:v>-3.8550896944900264</c:v>
              </c:pt>
              <c:pt idx="186">
                <c:v>-3.858321380786967</c:v>
              </c:pt>
              <c:pt idx="187">
                <c:v>-3.861668876216095</c:v>
              </c:pt>
              <c:pt idx="188">
                <c:v>-3.86510285416281</c:v>
              </c:pt>
              <c:pt idx="189">
                <c:v>-3.868647639156952</c:v>
              </c:pt>
              <c:pt idx="190">
                <c:v>-3.872234539665993</c:v>
              </c:pt>
              <c:pt idx="191">
                <c:v>-3.8758349963963354</c:v>
              </c:pt>
              <c:pt idx="192">
                <c:v>-3.8793207980429614</c:v>
              </c:pt>
              <c:pt idx="193">
                <c:v>-3.8825828589336684</c:v>
              </c:pt>
              <c:pt idx="194">
                <c:v>-3.885913020193926</c:v>
              </c:pt>
              <c:pt idx="195">
                <c:v>-3.889292473846624</c:v>
              </c:pt>
              <c:pt idx="196">
                <c:v>-3.8926441590500658</c:v>
              </c:pt>
              <c:pt idx="197">
                <c:v>-3.896073189391764</c:v>
              </c:pt>
              <c:pt idx="198">
                <c:v>-3.899560524720892</c:v>
              </c:pt>
              <c:pt idx="199">
                <c:v>-3.903117782728258</c:v>
              </c:pt>
              <c:pt idx="200">
                <c:v>-3.90666237996986</c:v>
              </c:pt>
              <c:pt idx="201">
                <c:v>-3.9102749992249635</c:v>
              </c:pt>
              <c:pt idx="202">
                <c:v>-3.913960668731961</c:v>
              </c:pt>
              <c:pt idx="203">
                <c:v>-3.9176886640932507</c:v>
              </c:pt>
              <c:pt idx="204">
                <c:v>-3.921554057570741</c:v>
              </c:pt>
              <c:pt idx="205">
                <c:v>-3.925329811075993</c:v>
              </c:pt>
              <c:pt idx="206">
                <c:v>-3.929098100622442</c:v>
              </c:pt>
              <c:pt idx="207">
                <c:v>-3.9330556920592312</c:v>
              </c:pt>
              <c:pt idx="208">
                <c:v>-3.937117309869636</c:v>
              </c:pt>
              <c:pt idx="209">
                <c:v>-3.941137622576868</c:v>
              </c:pt>
              <c:pt idx="210">
                <c:v>-3.944897012957222</c:v>
              </c:pt>
              <c:pt idx="211">
                <c:v>-3.9485966243137005</c:v>
              </c:pt>
              <c:pt idx="212">
                <c:v>-3.952269654467224</c:v>
              </c:pt>
              <c:pt idx="213">
                <c:v>-3.95602503274219</c:v>
              </c:pt>
              <c:pt idx="214">
                <c:v>-3.9597458678787003</c:v>
              </c:pt>
              <c:pt idx="215">
                <c:v>-3.9634309839239927</c:v>
              </c:pt>
              <c:pt idx="216">
                <c:v>-3.9671275048217582</c:v>
              </c:pt>
              <c:pt idx="217">
                <c:v>-3.970786726511635</c:v>
              </c:pt>
              <c:pt idx="218">
                <c:v>-3.9744647567261007</c:v>
              </c:pt>
              <c:pt idx="219">
                <c:v>-3.978198983531387</c:v>
              </c:pt>
              <c:pt idx="220">
                <c:v>-3.9819905957786603</c:v>
              </c:pt>
              <c:pt idx="221">
                <c:v>-3.9858156024987204</c:v>
              </c:pt>
              <c:pt idx="222">
                <c:v>-3.989666115429082</c:v>
              </c:pt>
              <c:pt idx="223">
                <c:v>-3.993401336337845</c:v>
              </c:pt>
              <c:pt idx="224">
                <c:v>-3.997082675568446</c:v>
              </c:pt>
              <c:pt idx="225">
                <c:v>-4.000842479332342</c:v>
              </c:pt>
              <c:pt idx="226">
                <c:v>-4.004569717901319</c:v>
              </c:pt>
              <c:pt idx="227">
                <c:v>-4.008324352082412</c:v>
              </c:pt>
              <c:pt idx="228">
                <c:v>-4.012184527830132</c:v>
              </c:pt>
              <c:pt idx="229">
                <c:v>-4.016195161199428</c:v>
              </c:pt>
              <c:pt idx="230">
                <c:v>-4.0201999531073795</c:v>
              </c:pt>
              <c:pt idx="231">
                <c:v>-4.024135032235926</c:v>
              </c:pt>
              <c:pt idx="232">
                <c:v>-4.027960168389183</c:v>
              </c:pt>
              <c:pt idx="233">
                <c:v>-4.031686599480367</c:v>
              </c:pt>
              <c:pt idx="234">
                <c:v>-4.035374132507552</c:v>
              </c:pt>
              <c:pt idx="235">
                <c:v>-4.039070435117272</c:v>
              </c:pt>
              <c:pt idx="236">
                <c:v>-4.042834893654155</c:v>
              </c:pt>
              <c:pt idx="237">
                <c:v>-4.046631300943221</c:v>
              </c:pt>
              <c:pt idx="238">
                <c:v>-4.050407044709647</c:v>
              </c:pt>
              <c:pt idx="239">
                <c:v>-4.054138167461819</c:v>
              </c:pt>
              <c:pt idx="240">
                <c:v>-4.057754762885674</c:v>
              </c:pt>
              <c:pt idx="241">
                <c:v>-4.061203675311013</c:v>
              </c:pt>
              <c:pt idx="242">
                <c:v>-4.064676164080166</c:v>
              </c:pt>
              <c:pt idx="243">
                <c:v>-4.068125833368694</c:v>
              </c:pt>
              <c:pt idx="244">
                <c:v>-4.0716369259222445</c:v>
              </c:pt>
              <c:pt idx="245">
                <c:v>-4.075239637434685</c:v>
              </c:pt>
              <c:pt idx="246">
                <c:v>-4.078560648560027</c:v>
              </c:pt>
              <c:pt idx="247">
                <c:v>-4.082353249552941</c:v>
              </c:pt>
              <c:pt idx="248">
                <c:v>-4.086020405865184</c:v>
              </c:pt>
              <c:pt idx="249">
                <c:v>-4.089840549677853</c:v>
              </c:pt>
              <c:pt idx="250">
                <c:v>-4.093800224810045</c:v>
              </c:pt>
              <c:pt idx="251">
                <c:v>-4.097751186929024</c:v>
              </c:pt>
              <c:pt idx="252">
                <c:v>-4.101807045468957</c:v>
              </c:pt>
              <c:pt idx="253">
                <c:v>-4.105823554410123</c:v>
              </c:pt>
              <c:pt idx="254">
                <c:v>-4.109864132946091</c:v>
              </c:pt>
              <c:pt idx="255">
                <c:v>-4.114112065049744</c:v>
              </c:pt>
              <c:pt idx="256">
                <c:v>-4.118556566219325</c:v>
              </c:pt>
              <c:pt idx="257">
                <c:v>-4.123040103958955</c:v>
              </c:pt>
              <c:pt idx="258">
                <c:v>-4.127521477912688</c:v>
              </c:pt>
              <c:pt idx="259">
                <c:v>-4.13208666112729</c:v>
              </c:pt>
              <c:pt idx="260">
                <c:v>-4.136353621780698</c:v>
              </c:pt>
              <c:pt idx="261">
                <c:v>-4.140597482166862</c:v>
              </c:pt>
              <c:pt idx="262">
                <c:v>-4.144905048841379</c:v>
              </c:pt>
              <c:pt idx="263">
                <c:v>-4.1493090513258695</c:v>
              </c:pt>
              <c:pt idx="264">
                <c:v>-4.153757552112087</c:v>
              </c:pt>
              <c:pt idx="265">
                <c:v>-4.1582839787503145</c:v>
              </c:pt>
              <c:pt idx="266">
                <c:v>-4.1627879450342995</c:v>
              </c:pt>
              <c:pt idx="267">
                <c:v>-4.167202505097489</c:v>
              </c:pt>
              <c:pt idx="268">
                <c:v>-4.171667558629177</c:v>
              </c:pt>
              <c:pt idx="269">
                <c:v>-4.175923002541539</c:v>
              </c:pt>
              <c:pt idx="270">
                <c:v>-4.180086413485947</c:v>
              </c:pt>
              <c:pt idx="271">
                <c:v>-4.1844694024128835</c:v>
              </c:pt>
              <c:pt idx="272">
                <c:v>-4.1888541389092895</c:v>
              </c:pt>
              <c:pt idx="273">
                <c:v>-4.1930694811964795</c:v>
              </c:pt>
              <c:pt idx="274">
                <c:v>-4.197440397047766</c:v>
              </c:pt>
              <c:pt idx="275">
                <c:v>-4.201860590025071</c:v>
              </c:pt>
              <c:pt idx="276">
                <c:v>-4.206558867022336</c:v>
              </c:pt>
              <c:pt idx="277">
                <c:v>-4.211284507950594</c:v>
              </c:pt>
              <c:pt idx="278">
                <c:v>-4.2159321627628525</c:v>
              </c:pt>
              <c:pt idx="279">
                <c:v>-4.220446796063696</c:v>
              </c:pt>
              <c:pt idx="280">
                <c:v>-4.224803293463808</c:v>
              </c:pt>
              <c:pt idx="281">
                <c:v>-4.229064081936796</c:v>
              </c:pt>
              <c:pt idx="282">
                <c:v>-4.233300196905393</c:v>
              </c:pt>
              <c:pt idx="283">
                <c:v>-4.237679370377707</c:v>
              </c:pt>
              <c:pt idx="284">
                <c:v>-4.24222071603973</c:v>
              </c:pt>
              <c:pt idx="285">
                <c:v>-4.246846852596363</c:v>
              </c:pt>
              <c:pt idx="286">
                <c:v>-4.2514553775367565</c:v>
              </c:pt>
              <c:pt idx="287">
                <c:v>-4.2559496635496235</c:v>
              </c:pt>
              <c:pt idx="288">
                <c:v>-4.260701450198705</c:v>
              </c:pt>
              <c:pt idx="289">
                <c:v>-4.265302557605852</c:v>
              </c:pt>
              <c:pt idx="290">
                <c:v>-4.269999026632734</c:v>
              </c:pt>
              <c:pt idx="291">
                <c:v>-4.274615228396221</c:v>
              </c:pt>
              <c:pt idx="292">
                <c:v>-4.279284328958643</c:v>
              </c:pt>
              <c:pt idx="293">
                <c:v>-4.283966590864863</c:v>
              </c:pt>
              <c:pt idx="294">
                <c:v>-4.288530218125672</c:v>
              </c:pt>
              <c:pt idx="295">
                <c:v>-4.293092841718683</c:v>
              </c:pt>
              <c:pt idx="296">
                <c:v>-4.2977409748012825</c:v>
              </c:pt>
              <c:pt idx="297">
                <c:v>-4.302433294402453</c:v>
              </c:pt>
              <c:pt idx="298">
                <c:v>-4.307151318882604</c:v>
              </c:pt>
              <c:pt idx="299">
                <c:v>-4.311914927313174</c:v>
              </c:pt>
              <c:pt idx="300">
                <c:v>-4.3166764348657765</c:v>
              </c:pt>
              <c:pt idx="301">
                <c:v>-4.3214861733368055</c:v>
              </c:pt>
              <c:pt idx="302">
                <c:v>-4.326263235592359</c:v>
              </c:pt>
              <c:pt idx="303">
                <c:v>-4.3310813277162215</c:v>
              </c:pt>
              <c:pt idx="304">
                <c:v>-4.335957237600259</c:v>
              </c:pt>
              <c:pt idx="305">
                <c:v>-4.340863759129603</c:v>
              </c:pt>
              <c:pt idx="306">
                <c:v>-4.34569636613989</c:v>
              </c:pt>
              <c:pt idx="307">
                <c:v>-4.350593089436253</c:v>
              </c:pt>
              <c:pt idx="308">
                <c:v>-4.355682557181003</c:v>
              </c:pt>
              <c:pt idx="309">
                <c:v>-4.360672914103327</c:v>
              </c:pt>
              <c:pt idx="310">
                <c:v>-4.365406866257924</c:v>
              </c:pt>
              <c:pt idx="311">
                <c:v>-4.370169563497896</c:v>
              </c:pt>
              <c:pt idx="312">
                <c:v>-4.375035535655567</c:v>
              </c:pt>
              <c:pt idx="313">
                <c:v>-4.379951437619269</c:v>
              </c:pt>
              <c:pt idx="314">
                <c:v>-4.3850258405473825</c:v>
              </c:pt>
              <c:pt idx="315">
                <c:v>-4.3902103622044795</c:v>
              </c:pt>
              <c:pt idx="316">
                <c:v>-4.395577370525967</c:v>
              </c:pt>
              <c:pt idx="317">
                <c:v>-4.401228090627996</c:v>
              </c:pt>
              <c:pt idx="318">
                <c:v>-4.406900099081659</c:v>
              </c:pt>
              <c:pt idx="319">
                <c:v>-4.412514657378703</c:v>
              </c:pt>
              <c:pt idx="320">
                <c:v>-4.418140189265264</c:v>
              </c:pt>
              <c:pt idx="321">
                <c:v>-4.423892563651539</c:v>
              </c:pt>
              <c:pt idx="322">
                <c:v>-4.429814449364115</c:v>
              </c:pt>
              <c:pt idx="323">
                <c:v>-4.435827678973857</c:v>
              </c:pt>
              <c:pt idx="324">
                <c:v>-4.441767975104747</c:v>
              </c:pt>
              <c:pt idx="325">
                <c:v>-4.4476360182133154</c:v>
              </c:pt>
              <c:pt idx="326">
                <c:v>-4.453422791743821</c:v>
              </c:pt>
              <c:pt idx="327">
                <c:v>-4.459202690434383</c:v>
              </c:pt>
              <c:pt idx="328">
                <c:v>-4.465045344725028</c:v>
              </c:pt>
              <c:pt idx="329">
                <c:v>-4.470927855259383</c:v>
              </c:pt>
              <c:pt idx="330">
                <c:v>-4.476842961140329</c:v>
              </c:pt>
              <c:pt idx="331">
                <c:v>-4.482879351077769</c:v>
              </c:pt>
              <c:pt idx="332">
                <c:v>-4.489071800182993</c:v>
              </c:pt>
              <c:pt idx="333">
                <c:v>-4.49539187049133</c:v>
              </c:pt>
              <c:pt idx="334">
                <c:v>-4.50221091253109</c:v>
              </c:pt>
              <c:pt idx="335">
                <c:v>-4.508736383735331</c:v>
              </c:pt>
              <c:pt idx="336">
                <c:v>-4.515169364363356</c:v>
              </c:pt>
              <c:pt idx="337">
                <c:v>-4.521570595728287</c:v>
              </c:pt>
              <c:pt idx="338">
                <c:v>-4.528067590527517</c:v>
              </c:pt>
              <c:pt idx="339">
                <c:v>-4.534597813953668</c:v>
              </c:pt>
              <c:pt idx="340">
                <c:v>-4.541039005072425</c:v>
              </c:pt>
              <c:pt idx="341">
                <c:v>-4.547617011293979</c:v>
              </c:pt>
              <c:pt idx="342">
                <c:v>-4.554380230894896</c:v>
              </c:pt>
              <c:pt idx="343">
                <c:v>-4.561269418629857</c:v>
              </c:pt>
              <c:pt idx="344">
                <c:v>-4.568215013681473</c:v>
              </c:pt>
              <c:pt idx="345">
                <c:v>-4.575139588805892</c:v>
              </c:pt>
              <c:pt idx="346">
                <c:v>-4.582036993351339</c:v>
              </c:pt>
              <c:pt idx="347">
                <c:v>-4.588909175891894</c:v>
              </c:pt>
              <c:pt idx="348">
                <c:v>-4.595828488631149</c:v>
              </c:pt>
              <c:pt idx="349">
                <c:v>-4.602708442559962</c:v>
              </c:pt>
              <c:pt idx="350">
                <c:v>-4.609149641551764</c:v>
              </c:pt>
              <c:pt idx="351">
                <c:v>-4.6162653987672915</c:v>
              </c:pt>
              <c:pt idx="352">
                <c:v>-4.6226044945569855</c:v>
              </c:pt>
              <c:pt idx="353">
                <c:v>-4.630040539865741</c:v>
              </c:pt>
              <c:pt idx="354">
                <c:v>-4.637238640925516</c:v>
              </c:pt>
              <c:pt idx="355">
                <c:v>-4.644452704267867</c:v>
              </c:pt>
              <c:pt idx="356">
                <c:v>-4.651527683474678</c:v>
              </c:pt>
              <c:pt idx="357">
                <c:v>-4.658591197496848</c:v>
              </c:pt>
              <c:pt idx="358">
                <c:v>-4.665646791616482</c:v>
              </c:pt>
              <c:pt idx="359">
                <c:v>-4.672686030193532</c:v>
              </c:pt>
              <c:pt idx="360">
                <c:v>-4.679685431410315</c:v>
              </c:pt>
              <c:pt idx="361">
                <c:v>-4.686487106040678</c:v>
              </c:pt>
              <c:pt idx="362">
                <c:v>-4.693219104049547</c:v>
              </c:pt>
              <c:pt idx="363">
                <c:v>-4.699933033562476</c:v>
              </c:pt>
              <c:pt idx="364">
                <c:v>-4.706677229811406</c:v>
              </c:pt>
              <c:pt idx="365">
                <c:v>-4.713482903921192</c:v>
              </c:pt>
              <c:pt idx="366">
                <c:v>-4.72031708953615</c:v>
              </c:pt>
              <c:pt idx="367">
                <c:v>-4.727105287921049</c:v>
              </c:pt>
              <c:pt idx="368">
                <c:v>-4.733824769968721</c:v>
              </c:pt>
              <c:pt idx="369">
                <c:v>-4.74060922157282</c:v>
              </c:pt>
              <c:pt idx="370">
                <c:v>-4.747440641654224</c:v>
              </c:pt>
              <c:pt idx="371">
                <c:v>-4.754164199148691</c:v>
              </c:pt>
              <c:pt idx="372">
                <c:v>-4.760950906859809</c:v>
              </c:pt>
              <c:pt idx="373">
                <c:v>-4.767789377264767</c:v>
              </c:pt>
              <c:pt idx="374">
                <c:v>-4.774512383945934</c:v>
              </c:pt>
              <c:pt idx="375">
                <c:v>-4.781133779715064</c:v>
              </c:pt>
              <c:pt idx="376">
                <c:v>-4.787724479845479</c:v>
              </c:pt>
              <c:pt idx="377">
                <c:v>-4.794305841892348</c:v>
              </c:pt>
              <c:pt idx="378">
                <c:v>-4.800864902535668</c:v>
              </c:pt>
              <c:pt idx="379">
                <c:v>-4.80741303451274</c:v>
              </c:pt>
              <c:pt idx="380">
                <c:v>-4.8138831324297</c:v>
              </c:pt>
              <c:pt idx="381">
                <c:v>-4.82034481769472</c:v>
              </c:pt>
              <c:pt idx="382">
                <c:v>-4.826781670762434</c:v>
              </c:pt>
              <c:pt idx="383">
                <c:v>-4.833188159023981</c:v>
              </c:pt>
              <c:pt idx="384">
                <c:v>-4.839504457624654</c:v>
              </c:pt>
              <c:pt idx="385">
                <c:v>-4.845703868882926</c:v>
              </c:pt>
              <c:pt idx="386">
                <c:v>-4.851742944185977</c:v>
              </c:pt>
              <c:pt idx="387">
                <c:v>-4.857591760750239</c:v>
              </c:pt>
              <c:pt idx="388">
                <c:v>-4.86339039816361</c:v>
              </c:pt>
              <c:pt idx="389">
                <c:v>-4.869145390568808</c:v>
              </c:pt>
              <c:pt idx="390">
                <c:v>-4.875173108621482</c:v>
              </c:pt>
              <c:pt idx="391">
                <c:v>-4.881219586754853</c:v>
              </c:pt>
              <c:pt idx="392">
                <c:v>-4.887170536957133</c:v>
              </c:pt>
              <c:pt idx="393">
                <c:v>-4.892946132982938</c:v>
              </c:pt>
              <c:pt idx="394">
                <c:v>-4.898572579950363</c:v>
              </c:pt>
              <c:pt idx="395">
                <c:v>-4.904088273594466</c:v>
              </c:pt>
              <c:pt idx="396">
                <c:v>-4.909569110387974</c:v>
              </c:pt>
              <c:pt idx="397">
                <c:v>-4.91495572265272</c:v>
              </c:pt>
              <c:pt idx="398">
                <c:v>-4.91999437734677</c:v>
              </c:pt>
              <c:pt idx="399">
                <c:v>-4.925041011330753</c:v>
              </c:pt>
              <c:pt idx="400">
                <c:v>-4.930350399840123</c:v>
              </c:pt>
              <c:pt idx="401">
                <c:v>-4.936295191008903</c:v>
              </c:pt>
              <c:pt idx="402">
                <c:v>-4.942166599444691</c:v>
              </c:pt>
              <c:pt idx="403">
                <c:v>-4.9479990198987</c:v>
              </c:pt>
              <c:pt idx="404">
                <c:v>-4.953903023876038</c:v>
              </c:pt>
              <c:pt idx="405">
                <c:v>-4.959500510465524</c:v>
              </c:pt>
              <c:pt idx="406">
                <c:v>-4.964950686226313</c:v>
              </c:pt>
              <c:pt idx="407">
                <c:v>-4.9703524786650455</c:v>
              </c:pt>
              <c:pt idx="408">
                <c:v>-4.97576890839259</c:v>
              </c:pt>
              <c:pt idx="409">
                <c:v>-4.981282862017194</c:v>
              </c:pt>
              <c:pt idx="410">
                <c:v>-4.987057376803374</c:v>
              </c:pt>
              <c:pt idx="411">
                <c:v>-4.992875527564566</c:v>
              </c:pt>
              <c:pt idx="412">
                <c:v>-4.998841979004313</c:v>
              </c:pt>
              <c:pt idx="413">
                <c:v>-5.004739161845909</c:v>
              </c:pt>
              <c:pt idx="414">
                <c:v>-5.0105795516007285</c:v>
              </c:pt>
              <c:pt idx="415">
                <c:v>-5.016328617139804</c:v>
              </c:pt>
              <c:pt idx="416">
                <c:v>-5.022059301738922</c:v>
              </c:pt>
              <c:pt idx="417">
                <c:v>-5.027711977881039</c:v>
              </c:pt>
              <c:pt idx="418">
                <c:v>-5.033139107955795</c:v>
              </c:pt>
              <c:pt idx="419">
                <c:v>-5.03847876869682</c:v>
              </c:pt>
              <c:pt idx="420">
                <c:v>-5.04379121660242</c:v>
              </c:pt>
              <c:pt idx="421">
                <c:v>-5.048906415279138</c:v>
              </c:pt>
              <c:pt idx="422">
                <c:v>-5.053909961833432</c:v>
              </c:pt>
              <c:pt idx="423">
                <c:v>-5.058887765044534</c:v>
              </c:pt>
              <c:pt idx="424">
                <c:v>-5.063857878997779</c:v>
              </c:pt>
              <c:pt idx="425">
                <c:v>-5.068687087841536</c:v>
              </c:pt>
              <c:pt idx="426">
                <c:v>-5.073639029360224</c:v>
              </c:pt>
              <c:pt idx="427">
                <c:v>-5.079198097000433</c:v>
              </c:pt>
              <c:pt idx="428">
                <c:v>-5.08476906060704</c:v>
              </c:pt>
              <c:pt idx="429">
                <c:v>-5.090222066610056</c:v>
              </c:pt>
              <c:pt idx="430">
                <c:v>-5.095454852730336</c:v>
              </c:pt>
              <c:pt idx="431">
                <c:v>-5.10074817195264</c:v>
              </c:pt>
              <c:pt idx="432">
                <c:v>-5.10618721272466</c:v>
              </c:pt>
              <c:pt idx="433">
                <c:v>-5.111513855264989</c:v>
              </c:pt>
              <c:pt idx="434">
                <c:v>-5.116347648224654</c:v>
              </c:pt>
              <c:pt idx="435">
                <c:v>-5.121138829146347</c:v>
              </c:pt>
              <c:pt idx="436">
                <c:v>-5.126008417281114</c:v>
              </c:pt>
              <c:pt idx="437">
                <c:v>-5.130820516125012</c:v>
              </c:pt>
              <c:pt idx="438">
                <c:v>-5.135703152521263</c:v>
              </c:pt>
              <c:pt idx="439">
                <c:v>-5.1409824569616625</c:v>
              </c:pt>
              <c:pt idx="440">
                <c:v>-5.146464831319473</c:v>
              </c:pt>
              <c:pt idx="441">
                <c:v>-5.151177460022824</c:v>
              </c:pt>
              <c:pt idx="442">
                <c:v>-5.154590620424282</c:v>
              </c:pt>
              <c:pt idx="443">
                <c:v>-5.157746578315646</c:v>
              </c:pt>
              <c:pt idx="444">
                <c:v>-5.162576978661651</c:v>
              </c:pt>
              <c:pt idx="445">
                <c:v>-5.168806819150789</c:v>
              </c:pt>
              <c:pt idx="446">
                <c:v>-5.175107177796116</c:v>
              </c:pt>
              <c:pt idx="447">
                <c:v>-5.1807213282949665</c:v>
              </c:pt>
              <c:pt idx="448">
                <c:v>-5.186446364172968</c:v>
              </c:pt>
              <c:pt idx="449">
                <c:v>-5.192167426573618</c:v>
              </c:pt>
              <c:pt idx="450">
                <c:v>-5.197770338367193</c:v>
              </c:pt>
              <c:pt idx="451">
                <c:v>-5.20345480573552</c:v>
              </c:pt>
              <c:pt idx="452">
                <c:v>-5.209196385363635</c:v>
              </c:pt>
              <c:pt idx="453">
                <c:v>-5.21470505234065</c:v>
              </c:pt>
              <c:pt idx="454">
                <c:v>-5.219839004383784</c:v>
              </c:pt>
              <c:pt idx="455">
                <c:v>-5.224999375551458</c:v>
              </c:pt>
              <c:pt idx="456">
                <c:v>-5.230107439625981</c:v>
              </c:pt>
              <c:pt idx="457">
                <c:v>-5.2350635837697155</c:v>
              </c:pt>
              <c:pt idx="458">
                <c:v>-5.239816595132676</c:v>
              </c:pt>
              <c:pt idx="459">
                <c:v>-5.244391135896721</c:v>
              </c:pt>
              <c:pt idx="460">
                <c:v>-5.24882871299355</c:v>
              </c:pt>
              <c:pt idx="461">
                <c:v>-5.253021926197394</c:v>
              </c:pt>
              <c:pt idx="462">
                <c:v>-5.25681411706025</c:v>
              </c:pt>
              <c:pt idx="463">
                <c:v>-5.2613795576799935</c:v>
              </c:pt>
              <c:pt idx="464">
                <c:v>-5.266682337217133</c:v>
              </c:pt>
              <c:pt idx="465">
                <c:v>-5.271205652912451</c:v>
              </c:pt>
              <c:pt idx="466">
                <c:v>-5.2756217145322335</c:v>
              </c:pt>
              <c:pt idx="467">
                <c:v>-5.28005086324494</c:v>
              </c:pt>
              <c:pt idx="468">
                <c:v>-5.284665316207687</c:v>
              </c:pt>
              <c:pt idx="469">
                <c:v>-5.288903402436876</c:v>
              </c:pt>
              <c:pt idx="470">
                <c:v>-5.2926427655498225</c:v>
              </c:pt>
              <c:pt idx="471">
                <c:v>-5.295820302297917</c:v>
              </c:pt>
              <c:pt idx="472">
                <c:v>-5.29813769239536</c:v>
              </c:pt>
              <c:pt idx="473">
                <c:v>-5.299992403729084</c:v>
              </c:pt>
              <c:pt idx="474">
                <c:v>-5.302894509871578</c:v>
              </c:pt>
              <c:pt idx="475">
                <c:v>-5.306604612871958</c:v>
              </c:pt>
              <c:pt idx="476">
                <c:v>-5.3115250047441265</c:v>
              </c:pt>
              <c:pt idx="477">
                <c:v>-5.316632314940722</c:v>
              </c:pt>
              <c:pt idx="478">
                <c:v>-5.321646447414733</c:v>
              </c:pt>
              <c:pt idx="479">
                <c:v>-5.326638061287838</c:v>
              </c:pt>
              <c:pt idx="480">
                <c:v>-5.331900290055719</c:v>
              </c:pt>
              <c:pt idx="481">
                <c:v>-5.336682666642032</c:v>
              </c:pt>
              <c:pt idx="482">
                <c:v>-5.341220915091362</c:v>
              </c:pt>
              <c:pt idx="483">
                <c:v>-5.346028616826624</c:v>
              </c:pt>
              <c:pt idx="484">
                <c:v>-5.350971982307928</c:v>
              </c:pt>
              <c:pt idx="485">
                <c:v>-5.355877644750852</c:v>
              </c:pt>
              <c:pt idx="486">
                <c:v>-5.360675903475413</c:v>
              </c:pt>
              <c:pt idx="487">
                <c:v>-5.365703135546204</c:v>
              </c:pt>
              <c:pt idx="488">
                <c:v>-5.370726011659436</c:v>
              </c:pt>
              <c:pt idx="489">
                <c:v>-5.3755209173823175</c:v>
              </c:pt>
              <c:pt idx="490">
                <c:v>-5.379774387533188</c:v>
              </c:pt>
              <c:pt idx="491">
                <c:v>-5.383955318210016</c:v>
              </c:pt>
              <c:pt idx="492">
                <c:v>-5.388175828459777</c:v>
              </c:pt>
              <c:pt idx="493">
                <c:v>-5.392079833854103</c:v>
              </c:pt>
              <c:pt idx="494">
                <c:v>-5.39585822118516</c:v>
              </c:pt>
              <c:pt idx="495">
                <c:v>-5.399807139865544</c:v>
              </c:pt>
              <c:pt idx="496">
                <c:v>-5.402819472719188</c:v>
              </c:pt>
              <c:pt idx="497">
                <c:v>-5.405662706890619</c:v>
              </c:pt>
              <c:pt idx="498">
                <c:v>-5.408815143458446</c:v>
              </c:pt>
              <c:pt idx="499">
                <c:v>-5.411701395751735</c:v>
              </c:pt>
              <c:pt idx="500">
                <c:v>-5.4157004440930345</c:v>
              </c:pt>
              <c:pt idx="501">
                <c:v>-5.42052394702828</c:v>
              </c:pt>
              <c:pt idx="502">
                <c:v>-5.42493691715085</c:v>
              </c:pt>
              <c:pt idx="503">
                <c:v>-5.429263305269878</c:v>
              </c:pt>
              <c:pt idx="504">
                <c:v>-5.433635583851874</c:v>
              </c:pt>
              <c:pt idx="505">
                <c:v>-5.43801898763057</c:v>
              </c:pt>
              <c:pt idx="506">
                <c:v>-5.442311178273216</c:v>
              </c:pt>
              <c:pt idx="507">
                <c:v>-5.446641354655949</c:v>
              </c:pt>
              <c:pt idx="508">
                <c:v>-5.450306586654522</c:v>
              </c:pt>
              <c:pt idx="509">
                <c:v>-5.45356592371631</c:v>
              </c:pt>
              <c:pt idx="510">
                <c:v>-5.456903379229915</c:v>
              </c:pt>
              <c:pt idx="511">
                <c:v>-5.460301774581625</c:v>
              </c:pt>
              <c:pt idx="512">
                <c:v>-5.463972124649988</c:v>
              </c:pt>
              <c:pt idx="513">
                <c:v>-5.4679479371358655</c:v>
              </c:pt>
              <c:pt idx="514">
                <c:v>-5.471763541591786</c:v>
              </c:pt>
              <c:pt idx="515">
                <c:v>-5.475525984526404</c:v>
              </c:pt>
              <c:pt idx="516">
                <c:v>-5.4794025044756145</c:v>
              </c:pt>
              <c:pt idx="517">
                <c:v>-5.483177835269521</c:v>
              </c:pt>
              <c:pt idx="518">
                <c:v>-5.486643874094155</c:v>
              </c:pt>
              <c:pt idx="519">
                <c:v>-5.490417132382903</c:v>
              </c:pt>
              <c:pt idx="520">
                <c:v>-5.494571890856895</c:v>
              </c:pt>
              <c:pt idx="521">
                <c:v>-5.498842107964715</c:v>
              </c:pt>
              <c:pt idx="522">
                <c:v>-5.50312429631128</c:v>
              </c:pt>
              <c:pt idx="523">
                <c:v>-5.507401628843007</c:v>
              </c:pt>
              <c:pt idx="524">
                <c:v>-5.5116947010098984</c:v>
              </c:pt>
              <c:pt idx="525">
                <c:v>-5.516157478492841</c:v>
              </c:pt>
              <c:pt idx="526">
                <c:v>-5.520850988363788</c:v>
              </c:pt>
              <c:pt idx="527">
                <c:v>-5.525244845708202</c:v>
              </c:pt>
              <c:pt idx="528">
                <c:v>-5.529082589018765</c:v>
              </c:pt>
              <c:pt idx="529">
                <c:v>-5.53328952484821</c:v>
              </c:pt>
              <c:pt idx="530">
                <c:v>-5.537187373981629</c:v>
              </c:pt>
              <c:pt idx="531">
                <c:v>-5.5408805400631005</c:v>
              </c:pt>
              <c:pt idx="532">
                <c:v>-5.54431783549921</c:v>
              </c:pt>
              <c:pt idx="533">
                <c:v>-5.547719701132091</c:v>
              </c:pt>
              <c:pt idx="534">
                <c:v>-5.550861146606322</c:v>
              </c:pt>
              <c:pt idx="535">
                <c:v>-5.553677237195363</c:v>
              </c:pt>
              <c:pt idx="536">
                <c:v>-5.556305280260866</c:v>
              </c:pt>
              <c:pt idx="537">
                <c:v>-5.560480994325186</c:v>
              </c:pt>
              <c:pt idx="538">
                <c:v>-5.564866241961729</c:v>
              </c:pt>
              <c:pt idx="539">
                <c:v>-5.569185080344816</c:v>
              </c:pt>
              <c:pt idx="540">
                <c:v>-5.573215560626388</c:v>
              </c:pt>
              <c:pt idx="541">
                <c:v>-5.577500442383409</c:v>
              </c:pt>
              <c:pt idx="542">
                <c:v>-5.582012110501299</c:v>
              </c:pt>
              <c:pt idx="543">
                <c:v>-5.58626615843943</c:v>
              </c:pt>
              <c:pt idx="544">
                <c:v>-5.59018856376457</c:v>
              </c:pt>
              <c:pt idx="545">
                <c:v>-5.592595497480488</c:v>
              </c:pt>
              <c:pt idx="546">
                <c:v>-5.594885963257012</c:v>
              </c:pt>
              <c:pt idx="547">
                <c:v>-5.597137042031437</c:v>
              </c:pt>
              <c:pt idx="548">
                <c:v>-5.599556995930902</c:v>
              </c:pt>
              <c:pt idx="549">
                <c:v>-5.602659731629041</c:v>
              </c:pt>
              <c:pt idx="550">
                <c:v>-5.6064914814065885</c:v>
              </c:pt>
              <c:pt idx="551">
                <c:v>-5.6102546519333405</c:v>
              </c:pt>
              <c:pt idx="552">
                <c:v>-5.613756157052896</c:v>
              </c:pt>
              <c:pt idx="553">
                <c:v>-5.617327505436926</c:v>
              </c:pt>
              <c:pt idx="554">
                <c:v>-5.620897623622182</c:v>
              </c:pt>
              <c:pt idx="555">
                <c:v>-5.624241308813256</c:v>
              </c:pt>
              <c:pt idx="556">
                <c:v>-5.627924266474262</c:v>
              </c:pt>
              <c:pt idx="557">
                <c:v>-5.632796947710041</c:v>
              </c:pt>
              <c:pt idx="558">
                <c:v>-5.637687204673489</c:v>
              </c:pt>
              <c:pt idx="559">
                <c:v>-5.641758588367805</c:v>
              </c:pt>
              <c:pt idx="560">
                <c:v>-5.646381860046382</c:v>
              </c:pt>
              <c:pt idx="561">
                <c:v>-5.651247440742784</c:v>
              </c:pt>
              <c:pt idx="562">
                <c:v>-5.655764965448361</c:v>
              </c:pt>
              <c:pt idx="563">
                <c:v>-5.660171075417379</c:v>
              </c:pt>
              <c:pt idx="564">
                <c:v>-5.664223265691903</c:v>
              </c:pt>
              <c:pt idx="565">
                <c:v>-5.668513991643953</c:v>
              </c:pt>
              <c:pt idx="566">
                <c:v>-5.672804595496767</c:v>
              </c:pt>
              <c:pt idx="567">
                <c:v>-5.676902664152064</c:v>
              </c:pt>
              <c:pt idx="568">
                <c:v>-5.680490036820263</c:v>
              </c:pt>
              <c:pt idx="569">
                <c:v>-5.683614440978715</c:v>
              </c:pt>
              <c:pt idx="570">
                <c:v>-5.686729817682397</c:v>
              </c:pt>
              <c:pt idx="571">
                <c:v>-5.68969337122208</c:v>
              </c:pt>
              <c:pt idx="572">
                <c:v>-5.692181035540804</c:v>
              </c:pt>
              <c:pt idx="573">
                <c:v>-5.6950702297705105</c:v>
              </c:pt>
              <c:pt idx="574">
                <c:v>-5.700183379386911</c:v>
              </c:pt>
              <c:pt idx="575">
                <c:v>-5.704787076881559</c:v>
              </c:pt>
              <c:pt idx="576">
                <c:v>-5.708797705439971</c:v>
              </c:pt>
              <c:pt idx="577">
                <c:v>-5.712182599933031</c:v>
              </c:pt>
              <c:pt idx="578">
                <c:v>-5.715731733957572</c:v>
              </c:pt>
              <c:pt idx="579">
                <c:v>-5.718957537675113</c:v>
              </c:pt>
              <c:pt idx="580">
                <c:v>-5.722251008912622</c:v>
              </c:pt>
              <c:pt idx="581">
                <c:v>-5.724962902027578</c:v>
              </c:pt>
              <c:pt idx="582">
                <c:v>-5.726029307297061</c:v>
              </c:pt>
              <c:pt idx="583">
                <c:v>-5.727232730927646</c:v>
              </c:pt>
              <c:pt idx="584">
                <c:v>-5.728423231261499</c:v>
              </c:pt>
              <c:pt idx="585">
                <c:v>-5.7299830064203086</c:v>
              </c:pt>
              <c:pt idx="586">
                <c:v>-5.732631123181457</c:v>
              </c:pt>
              <c:pt idx="587">
                <c:v>-5.7355883377848125</c:v>
              </c:pt>
              <c:pt idx="588">
                <c:v>-5.739253832444623</c:v>
              </c:pt>
              <c:pt idx="589">
                <c:v>-5.742948124930651</c:v>
              </c:pt>
              <c:pt idx="590">
                <c:v>-5.74578798461772</c:v>
              </c:pt>
              <c:pt idx="591">
                <c:v>-5.748970461476097</c:v>
              </c:pt>
              <c:pt idx="592">
                <c:v>-5.751855012712222</c:v>
              </c:pt>
              <c:pt idx="593">
                <c:v>-5.7550132455137994</c:v>
              </c:pt>
              <c:pt idx="594">
                <c:v>-5.758620396244161</c:v>
              </c:pt>
              <c:pt idx="595">
                <c:v>-5.762685030420417</c:v>
              </c:pt>
              <c:pt idx="596">
                <c:v>-5.766541903862483</c:v>
              </c:pt>
              <c:pt idx="597">
                <c:v>-5.7707252595814404</c:v>
              </c:pt>
              <c:pt idx="598">
                <c:v>-5.775024322490758</c:v>
              </c:pt>
              <c:pt idx="599">
                <c:v>-5.779079025096107</c:v>
              </c:pt>
              <c:pt idx="600">
                <c:v>-5.782518687881839</c:v>
              </c:pt>
              <c:pt idx="601">
                <c:v>-5.785898264026768</c:v>
              </c:pt>
              <c:pt idx="602">
                <c:v>-5.789357819956273</c:v>
              </c:pt>
              <c:pt idx="603">
                <c:v>-5.792901763782309</c:v>
              </c:pt>
              <c:pt idx="604">
                <c:v>-5.795440516640852</c:v>
              </c:pt>
              <c:pt idx="605">
                <c:v>-5.797427229866138</c:v>
              </c:pt>
              <c:pt idx="606">
                <c:v>-5.798813245333587</c:v>
              </c:pt>
              <c:pt idx="607">
                <c:v>-5.7995407619228</c:v>
              </c:pt>
              <c:pt idx="608">
                <c:v>-5.799141297430717</c:v>
              </c:pt>
              <c:pt idx="609">
                <c:v>-5.798376227648587</c:v>
              </c:pt>
              <c:pt idx="610">
                <c:v>-5.798873369670434</c:v>
              </c:pt>
              <c:pt idx="611">
                <c:v>-5.801601367665013</c:v>
              </c:pt>
              <c:pt idx="612">
                <c:v>-5.804263584471161</c:v>
              </c:pt>
              <c:pt idx="613">
                <c:v>-5.806900457819198</c:v>
              </c:pt>
              <c:pt idx="614">
                <c:v>-5.809687915571786</c:v>
              </c:pt>
              <c:pt idx="615">
                <c:v>-5.8125413256643785</c:v>
              </c:pt>
              <c:pt idx="616">
                <c:v>-5.814755409036611</c:v>
              </c:pt>
              <c:pt idx="617">
                <c:v>-5.8166845933846485</c:v>
              </c:pt>
              <c:pt idx="618">
                <c:v>-5.817579640710933</c:v>
              </c:pt>
              <c:pt idx="619">
                <c:v>-5.817334316881337</c:v>
              </c:pt>
              <c:pt idx="620">
                <c:v>-5.817599615029824</c:v>
              </c:pt>
              <c:pt idx="621">
                <c:v>-5.81800786303546</c:v>
              </c:pt>
              <c:pt idx="622">
                <c:v>-5.820781525599005</c:v>
              </c:pt>
              <c:pt idx="623">
                <c:v>-5.8260856601985935</c:v>
              </c:pt>
              <c:pt idx="624">
                <c:v>-5.830546001348296</c:v>
              </c:pt>
              <c:pt idx="625">
                <c:v>-5.833957875210544</c:v>
              </c:pt>
              <c:pt idx="626">
                <c:v>-5.837026581571184</c:v>
              </c:pt>
              <c:pt idx="627">
                <c:v>-5.840977520118789</c:v>
              </c:pt>
              <c:pt idx="628">
                <c:v>-5.844151008469514</c:v>
              </c:pt>
              <c:pt idx="629">
                <c:v>-5.847760592963539</c:v>
              </c:pt>
              <c:pt idx="630">
                <c:v>-5.852502994481686</c:v>
              </c:pt>
              <c:pt idx="631">
                <c:v>-5.857347783866092</c:v>
              </c:pt>
              <c:pt idx="632">
                <c:v>-5.8619532161506775</c:v>
              </c:pt>
              <c:pt idx="633">
                <c:v>-5.866716634139011</c:v>
              </c:pt>
              <c:pt idx="634">
                <c:v>-5.872266901642021</c:v>
              </c:pt>
              <c:pt idx="635">
                <c:v>-5.87820386936385</c:v>
              </c:pt>
              <c:pt idx="636">
                <c:v>-5.88324286846849</c:v>
              </c:pt>
              <c:pt idx="637">
                <c:v>-5.8878140803100685</c:v>
              </c:pt>
              <c:pt idx="638">
                <c:v>-5.892274611624209</c:v>
              </c:pt>
              <c:pt idx="639">
                <c:v>-5.896192859415916</c:v>
              </c:pt>
              <c:pt idx="640">
                <c:v>-5.898895910246455</c:v>
              </c:pt>
              <c:pt idx="641">
                <c:v>-5.901595115298681</c:v>
              </c:pt>
              <c:pt idx="642">
                <c:v>-5.903935077158807</c:v>
              </c:pt>
              <c:pt idx="643">
                <c:v>-5.906098754352498</c:v>
              </c:pt>
              <c:pt idx="644">
                <c:v>-5.907370573752174</c:v>
              </c:pt>
              <c:pt idx="645">
                <c:v>-5.908378760019169</c:v>
              </c:pt>
              <c:pt idx="646">
                <c:v>-5.9091426040184665</c:v>
              </c:pt>
              <c:pt idx="647">
                <c:v>-5.912108603233455</c:v>
              </c:pt>
              <c:pt idx="648">
                <c:v>-5.9166514888847095</c:v>
              </c:pt>
              <c:pt idx="649">
                <c:v>-5.920829611450142</c:v>
              </c:pt>
              <c:pt idx="650">
                <c:v>-5.925172592460925</c:v>
              </c:pt>
              <c:pt idx="651">
                <c:v>-5.929925173732472</c:v>
              </c:pt>
              <c:pt idx="652">
                <c:v>-5.9336069785278776</c:v>
              </c:pt>
              <c:pt idx="653">
                <c:v>-5.936100213124696</c:v>
              </c:pt>
              <c:pt idx="654">
                <c:v>-5.940171618359017</c:v>
              </c:pt>
              <c:pt idx="655">
                <c:v>-5.941627126721426</c:v>
              </c:pt>
              <c:pt idx="656">
                <c:v>-5.9409632040743965</c:v>
              </c:pt>
              <c:pt idx="657">
                <c:v>-5.940493381080687</c:v>
              </c:pt>
              <c:pt idx="658">
                <c:v>-5.941243824667277</c:v>
              </c:pt>
              <c:pt idx="659">
                <c:v>-5.943220883686605</c:v>
              </c:pt>
              <c:pt idx="660">
                <c:v>-5.9465988380742445</c:v>
              </c:pt>
              <c:pt idx="661">
                <c:v>-5.949995531083175</c:v>
              </c:pt>
              <c:pt idx="662">
                <c:v>-5.952923823966429</c:v>
              </c:pt>
              <c:pt idx="663">
                <c:v>-5.956040731929999</c:v>
              </c:pt>
              <c:pt idx="664">
                <c:v>-5.958812666229191</c:v>
              </c:pt>
              <c:pt idx="665">
                <c:v>-5.961407652860235</c:v>
              </c:pt>
              <c:pt idx="666">
                <c:v>-5.964834521329313</c:v>
              </c:pt>
              <c:pt idx="667">
                <c:v>-5.9692100881783725</c:v>
              </c:pt>
              <c:pt idx="668">
                <c:v>-5.972238721271502</c:v>
              </c:pt>
              <c:pt idx="669">
                <c:v>-5.975883927173229</c:v>
              </c:pt>
              <c:pt idx="670">
                <c:v>-5.979530985901161</c:v>
              </c:pt>
              <c:pt idx="671">
                <c:v>-5.982995893044371</c:v>
              </c:pt>
              <c:pt idx="672">
                <c:v>-5.9859375179829675</c:v>
              </c:pt>
              <c:pt idx="673">
                <c:v>-5.988882270462836</c:v>
              </c:pt>
              <c:pt idx="674">
                <c:v>-5.991357252434715</c:v>
              </c:pt>
              <c:pt idx="675">
                <c:v>-5.993829292819399</c:v>
              </c:pt>
              <c:pt idx="676">
                <c:v>-5.995347656569896</c:v>
              </c:pt>
              <c:pt idx="677">
                <c:v>-5.996772187989964</c:v>
              </c:pt>
              <c:pt idx="678">
                <c:v>-5.9973588509999605</c:v>
              </c:pt>
              <c:pt idx="679">
                <c:v>-5.996746324042013</c:v>
              </c:pt>
              <c:pt idx="680">
                <c:v>-5.9947379576479305</c:v>
              </c:pt>
              <c:pt idx="681">
                <c:v>-5.992371690743193</c:v>
              </c:pt>
              <c:pt idx="682">
                <c:v>-5.990927470626357</c:v>
              </c:pt>
              <c:pt idx="683">
                <c:v>-5.988746829872503</c:v>
              </c:pt>
              <c:pt idx="684">
                <c:v>-5.989136335473194</c:v>
              </c:pt>
              <c:pt idx="685">
                <c:v>-5.992013383059091</c:v>
              </c:pt>
              <c:pt idx="686">
                <c:v>-5.995588336750888</c:v>
              </c:pt>
              <c:pt idx="687">
                <c:v>-5.997423605029339</c:v>
              </c:pt>
              <c:pt idx="688">
                <c:v>-5.998538888188905</c:v>
              </c:pt>
              <c:pt idx="689">
                <c:v>-5.999704780115694</c:v>
              </c:pt>
              <c:pt idx="690">
                <c:v>-6.002236284165274</c:v>
              </c:pt>
              <c:pt idx="691">
                <c:v>-6.003875074621592</c:v>
              </c:pt>
              <c:pt idx="692">
                <c:v>-6.002549830554233</c:v>
              </c:pt>
              <c:pt idx="693">
                <c:v>-6.001281319855908</c:v>
              </c:pt>
              <c:pt idx="694">
                <c:v>-6.000655410382436</c:v>
              </c:pt>
              <c:pt idx="695">
                <c:v>-6.0006354031254885</c:v>
              </c:pt>
              <c:pt idx="696">
                <c:v>-6.0019434668875355</c:v>
              </c:pt>
              <c:pt idx="697">
                <c:v>-6.00533053851638</c:v>
              </c:pt>
              <c:pt idx="698">
                <c:v>-6.009191579561696</c:v>
              </c:pt>
              <c:pt idx="699">
                <c:v>-6.012299332449627</c:v>
              </c:pt>
              <c:pt idx="700">
                <c:v>-6.01499095456266</c:v>
              </c:pt>
              <c:pt idx="701">
                <c:v>-6.017786676752091</c:v>
              </c:pt>
              <c:pt idx="702">
                <c:v>-6.019714769555537</c:v>
              </c:pt>
              <c:pt idx="703">
                <c:v>-6.021924530183242</c:v>
              </c:pt>
              <c:pt idx="704">
                <c:v>-6.025013744146967</c:v>
              </c:pt>
              <c:pt idx="705">
                <c:v>-6.028550653725193</c:v>
              </c:pt>
              <c:pt idx="706">
                <c:v>-6.032193770243317</c:v>
              </c:pt>
              <c:pt idx="707">
                <c:v>-6.036401037402759</c:v>
              </c:pt>
              <c:pt idx="708">
                <c:v>-6.039979923800154</c:v>
              </c:pt>
              <c:pt idx="709">
                <c:v>-6.043677864167554</c:v>
              </c:pt>
              <c:pt idx="710">
                <c:v>-6.046952961698973</c:v>
              </c:pt>
              <c:pt idx="711">
                <c:v>-6.049723279343155</c:v>
              </c:pt>
              <c:pt idx="712">
                <c:v>-6.051092376826626</c:v>
              </c:pt>
              <c:pt idx="713">
                <c:v>-6.0549122049264295</c:v>
              </c:pt>
              <c:pt idx="714">
                <c:v>-6.058094204344766</c:v>
              </c:pt>
              <c:pt idx="715">
                <c:v>-6.058079807433926</c:v>
              </c:pt>
              <c:pt idx="716">
                <c:v>-6.058820626445434</c:v>
              </c:pt>
              <c:pt idx="717">
                <c:v>-6.059827799990773</c:v>
              </c:pt>
              <c:pt idx="718">
                <c:v>-6.060105020595019</c:v>
              </c:pt>
              <c:pt idx="719">
                <c:v>-6.059200220375201</c:v>
              </c:pt>
              <c:pt idx="720">
                <c:v>-6.0580118008935235</c:v>
              </c:pt>
              <c:pt idx="721">
                <c:v>-6.062782105453495</c:v>
              </c:pt>
              <c:pt idx="722">
                <c:v>-6.068464329423152</c:v>
              </c:pt>
              <c:pt idx="723">
                <c:v>-6.0733617781357605</c:v>
              </c:pt>
              <c:pt idx="724">
                <c:v>-6.076360735634263</c:v>
              </c:pt>
              <c:pt idx="725">
                <c:v>-6.079220508043457</c:v>
              </c:pt>
              <c:pt idx="726">
                <c:v>-6.082364274140928</c:v>
              </c:pt>
              <c:pt idx="727">
                <c:v>-6.085651553089609</c:v>
              </c:pt>
              <c:pt idx="728">
                <c:v>-6.088422687315213</c:v>
              </c:pt>
              <c:pt idx="729">
                <c:v>-6.0862216341029916</c:v>
              </c:pt>
              <c:pt idx="730">
                <c:v>-6.08464185483737</c:v>
              </c:pt>
              <c:pt idx="731">
                <c:v>-6.082298655717928</c:v>
              </c:pt>
              <c:pt idx="732">
                <c:v>-6.080514489868507</c:v>
              </c:pt>
              <c:pt idx="733">
                <c:v>-6.080958013123816</c:v>
              </c:pt>
              <c:pt idx="734">
                <c:v>-6.0830793699115855</c:v>
              </c:pt>
              <c:pt idx="735">
                <c:v>-6.084479866575688</c:v>
              </c:pt>
              <c:pt idx="736">
                <c:v>-6.085773234585405</c:v>
              </c:pt>
              <c:pt idx="737">
                <c:v>-6.087252005584625</c:v>
              </c:pt>
              <c:pt idx="738">
                <c:v>-6.088814682557397</c:v>
              </c:pt>
              <c:pt idx="739">
                <c:v>-6.089946314911414</c:v>
              </c:pt>
              <c:pt idx="740">
                <c:v>-6.091428666968848</c:v>
              </c:pt>
              <c:pt idx="741">
                <c:v>-6.093912350191245</c:v>
              </c:pt>
              <c:pt idx="742">
                <c:v>-6.097339634105986</c:v>
              </c:pt>
              <c:pt idx="743">
                <c:v>-6.100048244517383</c:v>
              </c:pt>
              <c:pt idx="744">
                <c:v>-6.104396811768949</c:v>
              </c:pt>
              <c:pt idx="745">
                <c:v>-6.110213279367793</c:v>
              </c:pt>
              <c:pt idx="746">
                <c:v>-6.1125205481557146</c:v>
              </c:pt>
              <c:pt idx="747">
                <c:v>-6.115604008163128</c:v>
              </c:pt>
              <c:pt idx="748">
                <c:v>-6.118710087970682</c:v>
              </c:pt>
              <c:pt idx="749">
                <c:v>-6.1209161684664055</c:v>
              </c:pt>
              <c:pt idx="750">
                <c:v>-6.122584881295631</c:v>
              </c:pt>
              <c:pt idx="751">
                <c:v>-6.1237711866810765</c:v>
              </c:pt>
              <c:pt idx="752">
                <c:v>-6.123266740680434</c:v>
              </c:pt>
              <c:pt idx="753">
                <c:v>-6.122443225786282</c:v>
              </c:pt>
              <c:pt idx="754">
                <c:v>-6.120929364241765</c:v>
              </c:pt>
              <c:pt idx="755">
                <c:v>-6.118354046196981</c:v>
              </c:pt>
              <c:pt idx="756">
                <c:v>-6.114248203714418</c:v>
              </c:pt>
              <c:pt idx="757">
                <c:v>-6.112900561305518</c:v>
              </c:pt>
              <c:pt idx="758">
                <c:v>-6.117903706470752</c:v>
              </c:pt>
              <c:pt idx="759">
                <c:v>-6.123692075747594</c:v>
              </c:pt>
              <c:pt idx="760">
                <c:v>-6.128375115667542</c:v>
              </c:pt>
              <c:pt idx="761">
                <c:v>-6.131563061711801</c:v>
              </c:pt>
              <c:pt idx="762">
                <c:v>-6.13531511727091</c:v>
              </c:pt>
              <c:pt idx="763">
                <c:v>-6.137785706990993</c:v>
              </c:pt>
              <c:pt idx="764">
                <c:v>-6.139345822356717</c:v>
              </c:pt>
              <c:pt idx="765">
                <c:v>-6.138667550171145</c:v>
              </c:pt>
              <c:pt idx="766">
                <c:v>-6.13409867499601</c:v>
              </c:pt>
              <c:pt idx="767">
                <c:v>-6.129905244467147</c:v>
              </c:pt>
              <c:pt idx="768">
                <c:v>-6.125992744406604</c:v>
              </c:pt>
              <c:pt idx="769">
                <c:v>-6.12303030300303</c:v>
              </c:pt>
              <c:pt idx="770">
                <c:v>-6.123934651261184</c:v>
              </c:pt>
              <c:pt idx="771">
                <c:v>-6.126666026538937</c:v>
              </c:pt>
              <c:pt idx="772">
                <c:v>-6.12703651526875</c:v>
              </c:pt>
              <c:pt idx="773">
                <c:v>-6.127444010563395</c:v>
              </c:pt>
              <c:pt idx="774">
                <c:v>-6.128845800051378</c:v>
              </c:pt>
              <c:pt idx="775">
                <c:v>-6.129802755678741</c:v>
              </c:pt>
              <c:pt idx="776">
                <c:v>-6.131542483618675</c:v>
              </c:pt>
              <c:pt idx="777">
                <c:v>-6.133169984288743</c:v>
              </c:pt>
              <c:pt idx="778">
                <c:v>-6.135132492859318</c:v>
              </c:pt>
              <c:pt idx="779">
                <c:v>-6.141008294322022</c:v>
              </c:pt>
              <c:pt idx="780">
                <c:v>-6.145082125266941</c:v>
              </c:pt>
              <c:pt idx="781">
                <c:v>-6.149506315338296</c:v>
              </c:pt>
              <c:pt idx="782">
                <c:v>-6.154132699604474</c:v>
              </c:pt>
              <c:pt idx="783">
                <c:v>-6.158414680055711</c:v>
              </c:pt>
              <c:pt idx="784">
                <c:v>-6.160886636522524</c:v>
              </c:pt>
              <c:pt idx="785">
                <c:v>-6.163584730003868</c:v>
              </c:pt>
              <c:pt idx="786">
                <c:v>-6.165711575981746</c:v>
              </c:pt>
              <c:pt idx="787">
                <c:v>-6.167240163132678</c:v>
              </c:pt>
              <c:pt idx="788">
                <c:v>-6.167385081285153</c:v>
              </c:pt>
              <c:pt idx="789">
                <c:v>-6.167122731910598</c:v>
              </c:pt>
              <c:pt idx="790">
                <c:v>-6.167242078035268</c:v>
              </c:pt>
              <c:pt idx="791">
                <c:v>-6.1669160279979485</c:v>
              </c:pt>
              <c:pt idx="792">
                <c:v>-6.164684922661695</c:v>
              </c:pt>
              <c:pt idx="793">
                <c:v>-6.160740726214083</c:v>
              </c:pt>
              <c:pt idx="794">
                <c:v>-6.161061541912649</c:v>
              </c:pt>
              <c:pt idx="795">
                <c:v>-6.164832799137234</c:v>
              </c:pt>
              <c:pt idx="796">
                <c:v>-6.167018729682038</c:v>
              </c:pt>
              <c:pt idx="797">
                <c:v>-6.168411104861137</c:v>
              </c:pt>
              <c:pt idx="798">
                <c:v>-6.1697155080988075</c:v>
              </c:pt>
              <c:pt idx="799">
                <c:v>-6.171176468423051</c:v>
              </c:pt>
              <c:pt idx="800">
                <c:v>-6.17148446271257</c:v>
              </c:pt>
              <c:pt idx="801">
                <c:v>-6.171712054858379</c:v>
              </c:pt>
              <c:pt idx="802">
                <c:v>-6.170428655531515</c:v>
              </c:pt>
              <c:pt idx="803">
                <c:v>-6.165281178878539</c:v>
              </c:pt>
              <c:pt idx="804">
                <c:v>-6.157937091915043</c:v>
              </c:pt>
              <c:pt idx="805">
                <c:v>-6.151441427876237</c:v>
              </c:pt>
              <c:pt idx="806">
                <c:v>-6.148679264160521</c:v>
              </c:pt>
              <c:pt idx="807">
                <c:v>-6.150626045147472</c:v>
              </c:pt>
              <c:pt idx="808">
                <c:v>-6.152613066131607</c:v>
              </c:pt>
              <c:pt idx="809">
                <c:v>-6.152884701217043</c:v>
              </c:pt>
              <c:pt idx="810">
                <c:v>-6.157657908685201</c:v>
              </c:pt>
              <c:pt idx="811">
                <c:v>-6.162483529312746</c:v>
              </c:pt>
              <c:pt idx="812">
                <c:v>-6.163581565268044</c:v>
              </c:pt>
              <c:pt idx="813">
                <c:v>-6.163543590236848</c:v>
              </c:pt>
              <c:pt idx="814">
                <c:v>-6.166124573142778</c:v>
              </c:pt>
              <c:pt idx="815">
                <c:v>-6.169604465299895</c:v>
              </c:pt>
              <c:pt idx="816">
                <c:v>-6.174305209129172</c:v>
              </c:pt>
              <c:pt idx="817">
                <c:v>-6.179845191897671</c:v>
              </c:pt>
              <c:pt idx="818">
                <c:v>-6.1853376246991285</c:v>
              </c:pt>
              <c:pt idx="819">
                <c:v>-6.190743387260415</c:v>
              </c:pt>
              <c:pt idx="820">
                <c:v>-6.194105804359581</c:v>
              </c:pt>
              <c:pt idx="821">
                <c:v>-6.197060111918086</c:v>
              </c:pt>
              <c:pt idx="822">
                <c:v>-6.200104184470435</c:v>
              </c:pt>
              <c:pt idx="823">
                <c:v>-6.203521416382968</c:v>
              </c:pt>
              <c:pt idx="824">
                <c:v>-6.203724780828188</c:v>
              </c:pt>
              <c:pt idx="825">
                <c:v>-6.202695057427353</c:v>
              </c:pt>
              <c:pt idx="826">
                <c:v>-6.200392062624125</c:v>
              </c:pt>
              <c:pt idx="827">
                <c:v>-6.197181821642475</c:v>
              </c:pt>
              <c:pt idx="828">
                <c:v>-6.19187278712095</c:v>
              </c:pt>
              <c:pt idx="829">
                <c:v>-6.186051584323308</c:v>
              </c:pt>
              <c:pt idx="830">
                <c:v>-6.180789809787831</c:v>
              </c:pt>
              <c:pt idx="831">
                <c:v>-6.183088216285747</c:v>
              </c:pt>
              <c:pt idx="832">
                <c:v>-6.18711270180782</c:v>
              </c:pt>
              <c:pt idx="833">
                <c:v>-6.191216649026525</c:v>
              </c:pt>
              <c:pt idx="834">
                <c:v>-6.194559634644231</c:v>
              </c:pt>
              <c:pt idx="835">
                <c:v>-6.197029348006471</c:v>
              </c:pt>
              <c:pt idx="836">
                <c:v>-6.1989051399294555</c:v>
              </c:pt>
              <c:pt idx="837">
                <c:v>-6.199911454099011</c:v>
              </c:pt>
              <c:pt idx="838">
                <c:v>-6.20117401507653</c:v>
              </c:pt>
              <c:pt idx="839">
                <c:v>-6.199428627217315</c:v>
              </c:pt>
              <c:pt idx="840">
                <c:v>-6.192877138386001</c:v>
              </c:pt>
              <c:pt idx="841">
                <c:v>-6.188829317424123</c:v>
              </c:pt>
              <c:pt idx="842">
                <c:v>-6.187470996964922</c:v>
              </c:pt>
              <c:pt idx="843">
                <c:v>-6.186122911549687</c:v>
              </c:pt>
              <c:pt idx="844">
                <c:v>-6.186271603147927</c:v>
              </c:pt>
              <c:pt idx="845">
                <c:v>-6.188616715796135</c:v>
              </c:pt>
              <c:pt idx="846">
                <c:v>-6.192384479323383</c:v>
              </c:pt>
              <c:pt idx="847">
                <c:v>-6.196674694973246</c:v>
              </c:pt>
              <c:pt idx="848">
                <c:v>-6.20004084934206</c:v>
              </c:pt>
              <c:pt idx="849">
                <c:v>-6.2009111385200475</c:v>
              </c:pt>
              <c:pt idx="850">
                <c:v>-6.20214410141166</c:v>
              </c:pt>
              <c:pt idx="851">
                <c:v>-6.205345377936839</c:v>
              </c:pt>
              <c:pt idx="852">
                <c:v>-6.207041995644834</c:v>
              </c:pt>
              <c:pt idx="853">
                <c:v>-6.210588526448577</c:v>
              </c:pt>
              <c:pt idx="854">
                <c:v>-6.215691601281943</c:v>
              </c:pt>
              <c:pt idx="855">
                <c:v>-6.224014757086057</c:v>
              </c:pt>
              <c:pt idx="856">
                <c:v>-6.230121456538418</c:v>
              </c:pt>
              <c:pt idx="857">
                <c:v>-6.234516227309791</c:v>
              </c:pt>
              <c:pt idx="858">
                <c:v>-6.235979374366819</c:v>
              </c:pt>
              <c:pt idx="859">
                <c:v>-6.236603456486543</c:v>
              </c:pt>
              <c:pt idx="860">
                <c:v>-6.2352479311705595</c:v>
              </c:pt>
              <c:pt idx="861">
                <c:v>-6.233451085352225</c:v>
              </c:pt>
              <c:pt idx="862">
                <c:v>-6.232729079681263</c:v>
              </c:pt>
              <c:pt idx="863">
                <c:v>-6.231919366685013</c:v>
              </c:pt>
              <c:pt idx="864">
                <c:v>-6.228585977608073</c:v>
              </c:pt>
              <c:pt idx="865">
                <c:v>-6.223969657951481</c:v>
              </c:pt>
              <c:pt idx="866">
                <c:v>-6.218159210535412</c:v>
              </c:pt>
              <c:pt idx="867">
                <c:v>-6.210427748200096</c:v>
              </c:pt>
              <c:pt idx="868">
                <c:v>-6.209680347174783</c:v>
              </c:pt>
              <c:pt idx="869">
                <c:v>-6.212745031518253</c:v>
              </c:pt>
              <c:pt idx="870">
                <c:v>-6.216566684730343</c:v>
              </c:pt>
              <c:pt idx="871">
                <c:v>-6.216647495611875</c:v>
              </c:pt>
              <c:pt idx="872">
                <c:v>-6.217820587734175</c:v>
              </c:pt>
              <c:pt idx="873">
                <c:v>-6.218585734277911</c:v>
              </c:pt>
              <c:pt idx="874">
                <c:v>-6.219197528634997</c:v>
              </c:pt>
              <c:pt idx="875">
                <c:v>-6.217469330450466</c:v>
              </c:pt>
              <c:pt idx="876">
                <c:v>-6.207836725398508</c:v>
              </c:pt>
              <c:pt idx="877">
                <c:v>-6.197694333811314</c:v>
              </c:pt>
              <c:pt idx="878">
                <c:v>-6.190518398063295</c:v>
              </c:pt>
              <c:pt idx="879">
                <c:v>-6.1860429191966455</c:v>
              </c:pt>
              <c:pt idx="880">
                <c:v>-6.184819540525359</c:v>
              </c:pt>
              <c:pt idx="881">
                <c:v>-6.1860322546627025</c:v>
              </c:pt>
              <c:pt idx="882">
                <c:v>-6.186864207926166</c:v>
              </c:pt>
              <c:pt idx="883">
                <c:v>-6.188415611325291</c:v>
              </c:pt>
              <c:pt idx="884">
                <c:v>-6.19131109342771</c:v>
              </c:pt>
              <c:pt idx="885">
                <c:v>-6.193247677477528</c:v>
              </c:pt>
              <c:pt idx="886">
                <c:v>-6.194485549112787</c:v>
              </c:pt>
              <c:pt idx="887">
                <c:v>-6.19583806947519</c:v>
              </c:pt>
              <c:pt idx="888">
                <c:v>-6.1977477410287145</c:v>
              </c:pt>
              <c:pt idx="889">
                <c:v>-6.200997366572284</c:v>
              </c:pt>
              <c:pt idx="890">
                <c:v>-6.205072304653314</c:v>
              </c:pt>
              <c:pt idx="891">
                <c:v>-6.209697943155002</c:v>
              </c:pt>
              <c:pt idx="892">
                <c:v>-6.213022973643195</c:v>
              </c:pt>
              <c:pt idx="893">
                <c:v>-6.2155966982469915</c:v>
              </c:pt>
              <c:pt idx="894">
                <c:v>-6.21788943878249</c:v>
              </c:pt>
              <c:pt idx="895">
                <c:v>-6.21911192622348</c:v>
              </c:pt>
              <c:pt idx="896">
                <c:v>-6.218730876572329</c:v>
              </c:pt>
              <c:pt idx="897">
                <c:v>-6.218255393112799</c:v>
              </c:pt>
              <c:pt idx="898">
                <c:v>-6.217016699356631</c:v>
              </c:pt>
              <c:pt idx="899">
                <c:v>-6.211988682293628</c:v>
              </c:pt>
              <c:pt idx="900">
                <c:v>-6.206962252880573</c:v>
              </c:pt>
              <c:pt idx="901">
                <c:v>-6.203018619806743</c:v>
              </c:pt>
              <c:pt idx="902">
                <c:v>-6.199186727897761</c:v>
              </c:pt>
              <c:pt idx="903">
                <c:v>-6.1959014764498885</c:v>
              </c:pt>
              <c:pt idx="904">
                <c:v>-6.195335913347815</c:v>
              </c:pt>
              <c:pt idx="905">
                <c:v>-6.200789758438151</c:v>
              </c:pt>
              <c:pt idx="906">
                <c:v>-6.206776942486493</c:v>
              </c:pt>
              <c:pt idx="907">
                <c:v>-6.211360102484501</c:v>
              </c:pt>
              <c:pt idx="908">
                <c:v>-6.213374200798007</c:v>
              </c:pt>
              <c:pt idx="909">
                <c:v>-6.2167218835189075</c:v>
              </c:pt>
              <c:pt idx="910">
                <c:v>-6.220657522643229</c:v>
              </c:pt>
              <c:pt idx="911">
                <c:v>-6.223800214353104</c:v>
              </c:pt>
              <c:pt idx="912">
                <c:v>-6.2243990170226215</c:v>
              </c:pt>
              <c:pt idx="913">
                <c:v>-6.217568943961512</c:v>
              </c:pt>
              <c:pt idx="914">
                <c:v>-6.212003541640401</c:v>
              </c:pt>
              <c:pt idx="915">
                <c:v>-6.208331802971249</c:v>
              </c:pt>
              <c:pt idx="916">
                <c:v>-6.206350679189515</c:v>
              </c:pt>
              <c:pt idx="917">
                <c:v>-6.207793976050363</c:v>
              </c:pt>
              <c:pt idx="918">
                <c:v>-6.211031679801267</c:v>
              </c:pt>
              <c:pt idx="919">
                <c:v>-6.21422044035955</c:v>
              </c:pt>
              <c:pt idx="920">
                <c:v>-6.21505479266961</c:v>
              </c:pt>
              <c:pt idx="921">
                <c:v>-6.216330774390952</c:v>
              </c:pt>
              <c:pt idx="922">
                <c:v>-6.216389382571855</c:v>
              </c:pt>
              <c:pt idx="923">
                <c:v>-6.2162343025386235</c:v>
              </c:pt>
              <c:pt idx="924">
                <c:v>-6.216867835278795</c:v>
              </c:pt>
              <c:pt idx="925">
                <c:v>-6.219215514479795</c:v>
              </c:pt>
              <c:pt idx="926">
                <c:v>-6.2237951247956556</c:v>
              </c:pt>
              <c:pt idx="927">
                <c:v>-6.227872008337066</c:v>
              </c:pt>
              <c:pt idx="928">
                <c:v>-6.230228442615185</c:v>
              </c:pt>
              <c:pt idx="929">
                <c:v>-6.233056507582321</c:v>
              </c:pt>
              <c:pt idx="930">
                <c:v>-6.233676400649377</c:v>
              </c:pt>
              <c:pt idx="931">
                <c:v>-6.235497335165275</c:v>
              </c:pt>
              <c:pt idx="932">
                <c:v>-6.238789565094047</c:v>
              </c:pt>
              <c:pt idx="933">
                <c:v>-6.240786324850122</c:v>
              </c:pt>
              <c:pt idx="934">
                <c:v>-6.241555944845021</c:v>
              </c:pt>
              <c:pt idx="935">
                <c:v>-6.245395597802157</c:v>
              </c:pt>
              <c:pt idx="936">
                <c:v>-6.245488834386967</c:v>
              </c:pt>
              <c:pt idx="937">
                <c:v>-6.244648136321971</c:v>
              </c:pt>
              <c:pt idx="938">
                <c:v>-6.242536402671718</c:v>
              </c:pt>
              <c:pt idx="939">
                <c:v>-6.239603906800226</c:v>
              </c:pt>
              <c:pt idx="940">
                <c:v>-6.23345703276878</c:v>
              </c:pt>
              <c:pt idx="941">
                <c:v>-6.232151300449622</c:v>
              </c:pt>
              <c:pt idx="942">
                <c:v>-6.237492487469439</c:v>
              </c:pt>
              <c:pt idx="943">
                <c:v>-6.2417680759473315</c:v>
              </c:pt>
              <c:pt idx="944">
                <c:v>-6.244758761953125</c:v>
              </c:pt>
              <c:pt idx="945">
                <c:v>-6.246777087584367</c:v>
              </c:pt>
              <c:pt idx="946">
                <c:v>-6.2489234600024295</c:v>
              </c:pt>
              <c:pt idx="947">
                <c:v>-6.251367823866844</c:v>
              </c:pt>
              <c:pt idx="948">
                <c:v>-6.252822883303373</c:v>
              </c:pt>
              <c:pt idx="949">
                <c:v>-6.249987894561263</c:v>
              </c:pt>
              <c:pt idx="950">
                <c:v>-6.243907289816572</c:v>
              </c:pt>
              <c:pt idx="951">
                <c:v>-6.237334187765795</c:v>
              </c:pt>
              <c:pt idx="952">
                <c:v>-6.230393769481143</c:v>
              </c:pt>
              <c:pt idx="953">
                <c:v>-6.225917546045468</c:v>
              </c:pt>
              <c:pt idx="954">
                <c:v>-6.225470626034942</c:v>
              </c:pt>
              <c:pt idx="955">
                <c:v>-6.225681614284926</c:v>
              </c:pt>
              <c:pt idx="956">
                <c:v>-6.2252531745032496</c:v>
              </c:pt>
              <c:pt idx="957">
                <c:v>-6.226517813937521</c:v>
              </c:pt>
              <c:pt idx="958">
                <c:v>-6.228916181145294</c:v>
              </c:pt>
              <c:pt idx="959">
                <c:v>-6.228324346449291</c:v>
              </c:pt>
              <c:pt idx="960">
                <c:v>-6.22635103024768</c:v>
              </c:pt>
              <c:pt idx="961">
                <c:v>-6.223915836082119</c:v>
              </c:pt>
              <c:pt idx="962">
                <c:v>-6.222608705657537</c:v>
              </c:pt>
              <c:pt idx="963">
                <c:v>-6.226155799155567</c:v>
              </c:pt>
              <c:pt idx="964">
                <c:v>-6.228336836489144</c:v>
              </c:pt>
              <c:pt idx="965">
                <c:v>-6.2279696323760545</c:v>
              </c:pt>
              <c:pt idx="966">
                <c:v>-6.233361140607443</c:v>
              </c:pt>
              <c:pt idx="967">
                <c:v>-6.238857305883839</c:v>
              </c:pt>
              <c:pt idx="968">
                <c:v>-6.240841522564495</c:v>
              </c:pt>
              <c:pt idx="969">
                <c:v>-6.241674877023326</c:v>
              </c:pt>
              <c:pt idx="970">
                <c:v>-6.241648360659185</c:v>
              </c:pt>
              <c:pt idx="971">
                <c:v>-6.238524724768544</c:v>
              </c:pt>
              <c:pt idx="972">
                <c:v>-6.233862392413276</c:v>
              </c:pt>
              <c:pt idx="973">
                <c:v>-6.2288727770406505</c:v>
              </c:pt>
              <c:pt idx="974">
                <c:v>-6.225574282193186</c:v>
              </c:pt>
              <c:pt idx="975">
                <c:v>-6.221889285659712</c:v>
              </c:pt>
              <c:pt idx="976">
                <c:v>-6.216878568961978</c:v>
              </c:pt>
              <c:pt idx="977">
                <c:v>-6.211654834847882</c:v>
              </c:pt>
              <c:pt idx="978">
                <c:v>-6.214581179335422</c:v>
              </c:pt>
              <c:pt idx="979">
                <c:v>-6.21995934159817</c:v>
              </c:pt>
              <c:pt idx="980">
                <c:v>-6.223173919840466</c:v>
              </c:pt>
              <c:pt idx="981">
                <c:v>-6.225674311941153</c:v>
              </c:pt>
              <c:pt idx="982">
                <c:v>-6.228892639397657</c:v>
              </c:pt>
              <c:pt idx="983">
                <c:v>-6.231003217567533</c:v>
              </c:pt>
              <c:pt idx="984">
                <c:v>-6.231321208671389</c:v>
              </c:pt>
              <c:pt idx="985">
                <c:v>-6.230274934435331</c:v>
              </c:pt>
              <c:pt idx="986">
                <c:v>-6.225016874166531</c:v>
              </c:pt>
              <c:pt idx="987">
                <c:v>-6.218121891689396</c:v>
              </c:pt>
              <c:pt idx="988">
                <c:v>-6.211094519980846</c:v>
              </c:pt>
              <c:pt idx="989">
                <c:v>-6.205711370259974</c:v>
              </c:pt>
              <c:pt idx="990">
                <c:v>-6.20361926929757</c:v>
              </c:pt>
              <c:pt idx="991">
                <c:v>-6.2045287592231615</c:v>
              </c:pt>
              <c:pt idx="992">
                <c:v>-6.204498852655482</c:v>
              </c:pt>
              <c:pt idx="993">
                <c:v>-6.202909814975433</c:v>
              </c:pt>
              <c:pt idx="994">
                <c:v>-6.206245924404211</c:v>
              </c:pt>
              <c:pt idx="995">
                <c:v>-6.209404535394002</c:v>
              </c:pt>
              <c:pt idx="996">
                <c:v>-6.2070804732678315</c:v>
              </c:pt>
              <c:pt idx="997">
                <c:v>-6.2088140993234475</c:v>
              </c:pt>
              <c:pt idx="998">
                <c:v>-6.213985800728847</c:v>
              </c:pt>
              <c:pt idx="999">
                <c:v>-6.218700694476954</c:v>
              </c:pt>
              <c:pt idx="1000">
                <c:v>-6.223203688341866</c:v>
              </c:pt>
              <c:pt idx="1001">
                <c:v>-6.228270716831382</c:v>
              </c:pt>
              <c:pt idx="1002">
                <c:v>-6.233935322922197</c:v>
              </c:pt>
              <c:pt idx="1003">
                <c:v>-6.23812776685473</c:v>
              </c:pt>
              <c:pt idx="1004">
                <c:v>-6.240582229857882</c:v>
              </c:pt>
              <c:pt idx="1005">
                <c:v>-6.243227007887529</c:v>
              </c:pt>
              <c:pt idx="1006">
                <c:v>-6.246011941679884</c:v>
              </c:pt>
              <c:pt idx="1007">
                <c:v>-6.248597709380772</c:v>
              </c:pt>
              <c:pt idx="1008">
                <c:v>-6.248918837717526</c:v>
              </c:pt>
              <c:pt idx="1009">
                <c:v>-6.249884421983901</c:v>
              </c:pt>
              <c:pt idx="1010">
                <c:v>-6.250136196757815</c:v>
              </c:pt>
              <c:pt idx="1011">
                <c:v>-6.249701474853194</c:v>
              </c:pt>
              <c:pt idx="1012">
                <c:v>-6.245731190277706</c:v>
              </c:pt>
              <c:pt idx="1013">
                <c:v>-6.240246815388791</c:v>
              </c:pt>
              <c:pt idx="1014">
                <c:v>-6.235142686834692</c:v>
              </c:pt>
              <c:pt idx="1015">
                <c:v>-6.23847959763765</c:v>
              </c:pt>
              <c:pt idx="1016">
                <c:v>-6.241011696654235</c:v>
              </c:pt>
              <c:pt idx="1017">
                <c:v>-6.245297797324115</c:v>
              </c:pt>
              <c:pt idx="1018">
                <c:v>-6.247697967505113</c:v>
              </c:pt>
              <c:pt idx="1019">
                <c:v>-6.250361836801245</c:v>
              </c:pt>
              <c:pt idx="1020">
                <c:v>-6.252054780450484</c:v>
              </c:pt>
              <c:pt idx="1021">
                <c:v>-6.2520897000348</c:v>
              </c:pt>
              <c:pt idx="1022">
                <c:v>-6.249673692156643</c:v>
              </c:pt>
              <c:pt idx="1023">
                <c:v>-6.241346945543656</c:v>
              </c:pt>
              <c:pt idx="1024">
                <c:v>-6.232154265261115</c:v>
              </c:pt>
              <c:pt idx="1025">
                <c:v>-6.227109388157211</c:v>
              </c:pt>
              <c:pt idx="1026">
                <c:v>-6.227170934713577</c:v>
              </c:pt>
              <c:pt idx="1027">
                <c:v>-6.225761948171188</c:v>
              </c:pt>
              <c:pt idx="1028">
                <c:v>-6.226336403154647</c:v>
              </c:pt>
              <c:pt idx="1029">
                <c:v>-6.227083746332746</c:v>
              </c:pt>
              <c:pt idx="1030">
                <c:v>-6.228955174972137</c:v>
              </c:pt>
              <c:pt idx="1031">
                <c:v>-6.23333958636951</c:v>
              </c:pt>
              <c:pt idx="1032">
                <c:v>-6.235944978653592</c:v>
              </c:pt>
              <c:pt idx="1033">
                <c:v>-6.236769730307328</c:v>
              </c:pt>
              <c:pt idx="1034">
                <c:v>-6.238013558319761</c:v>
              </c:pt>
              <c:pt idx="1035">
                <c:v>-6.24056560412077</c:v>
              </c:pt>
              <c:pt idx="1036">
                <c:v>-6.242699648012185</c:v>
              </c:pt>
              <c:pt idx="1037">
                <c:v>-6.24563790165375</c:v>
              </c:pt>
              <c:pt idx="1038">
                <c:v>-6.250041957204681</c:v>
              </c:pt>
              <c:pt idx="1039">
                <c:v>-6.255108806938794</c:v>
              </c:pt>
              <c:pt idx="1040">
                <c:v>-6.258667942390939</c:v>
              </c:pt>
              <c:pt idx="1041">
                <c:v>-6.261237669586266</c:v>
              </c:pt>
              <c:pt idx="1042">
                <c:v>-6.263011826083083</c:v>
              </c:pt>
              <c:pt idx="1043">
                <c:v>-6.26273577619213</c:v>
              </c:pt>
              <c:pt idx="1044">
                <c:v>-6.259551249763262</c:v>
              </c:pt>
              <c:pt idx="1045">
                <c:v>-6.255247143046128</c:v>
              </c:pt>
              <c:pt idx="1046">
                <c:v>-6.250867634408688</c:v>
              </c:pt>
              <c:pt idx="1047">
                <c:v>-6.246300532086707</c:v>
              </c:pt>
              <c:pt idx="1048">
                <c:v>-6.2407643989379045</c:v>
              </c:pt>
              <c:pt idx="1049">
                <c:v>-6.234783107905724</c:v>
              </c:pt>
              <c:pt idx="1050">
                <c:v>-6.228457347089426</c:v>
              </c:pt>
              <c:pt idx="1051">
                <c:v>-6.226620988544731</c:v>
              </c:pt>
              <c:pt idx="1052">
                <c:v>-6.2297770666100725</c:v>
              </c:pt>
              <c:pt idx="1053">
                <c:v>-6.231145175522598</c:v>
              </c:pt>
              <c:pt idx="1054">
                <c:v>-6.233979980299442</c:v>
              </c:pt>
              <c:pt idx="1055">
                <c:v>-6.233898856136847</c:v>
              </c:pt>
              <c:pt idx="1056">
                <c:v>-6.233883972614587</c:v>
              </c:pt>
              <c:pt idx="1057">
                <c:v>-6.234981510914332</c:v>
              </c:pt>
              <c:pt idx="1058">
                <c:v>-6.232901301227386</c:v>
              </c:pt>
              <c:pt idx="1059">
                <c:v>-6.229136947113077</c:v>
              </c:pt>
              <c:pt idx="1060">
                <c:v>-6.221901591992965</c:v>
              </c:pt>
              <c:pt idx="1061">
                <c:v>-6.213658938677142</c:v>
              </c:pt>
              <c:pt idx="1062">
                <c:v>-6.207718999651673</c:v>
              </c:pt>
              <c:pt idx="1063">
                <c:v>-6.20430833358071</c:v>
              </c:pt>
              <c:pt idx="1064">
                <c:v>-6.202909814975433</c:v>
              </c:pt>
              <c:pt idx="1065">
                <c:v>-6.2022873104276695</c:v>
              </c:pt>
              <c:pt idx="1066">
                <c:v>-6.201992641815139</c:v>
              </c:pt>
              <c:pt idx="1067">
                <c:v>-6.201718212666644</c:v>
              </c:pt>
              <c:pt idx="1068">
                <c:v>-6.202668047061264</c:v>
              </c:pt>
              <c:pt idx="1069">
                <c:v>-6.202713757895685</c:v>
              </c:pt>
              <c:pt idx="1070">
                <c:v>-6.2028814054631445</c:v>
              </c:pt>
              <c:pt idx="1071">
                <c:v>-6.206143289223374</c:v>
              </c:pt>
              <c:pt idx="1072">
                <c:v>-6.208859759185703</c:v>
              </c:pt>
              <c:pt idx="1073">
                <c:v>-6.213626976247691</c:v>
              </c:pt>
              <c:pt idx="1074">
                <c:v>-6.218174282516918</c:v>
              </c:pt>
              <c:pt idx="1075">
                <c:v>-6.224745724831548</c:v>
              </c:pt>
              <c:pt idx="1076">
                <c:v>-6.230294122986649</c:v>
              </c:pt>
              <c:pt idx="1077">
                <c:v>-6.234400729303784</c:v>
              </c:pt>
              <c:pt idx="1078">
                <c:v>-6.23721793800416</c:v>
              </c:pt>
              <c:pt idx="1079">
                <c:v>-6.240014292571349</c:v>
              </c:pt>
              <c:pt idx="1080">
                <c:v>-6.2413802575345585</c:v>
              </c:pt>
              <c:pt idx="1081">
                <c:v>-6.241118373080411</c:v>
              </c:pt>
              <c:pt idx="1082">
                <c:v>-6.2415680638314255</c:v>
              </c:pt>
              <c:pt idx="1083">
                <c:v>-6.242091017141552</c:v>
              </c:pt>
              <c:pt idx="1084">
                <c:v>-6.23890548354133</c:v>
              </c:pt>
              <c:pt idx="1085">
                <c:v>-6.233782778187941</c:v>
              </c:pt>
              <c:pt idx="1086">
                <c:v>-6.227318242246168</c:v>
              </c:pt>
              <c:pt idx="1087">
                <c:v>-6.220857518775649</c:v>
              </c:pt>
              <c:pt idx="1088">
                <c:v>-6.222304273810557</c:v>
              </c:pt>
              <c:pt idx="1089">
                <c:v>-6.226722723679955</c:v>
              </c:pt>
              <c:pt idx="1090">
                <c:v>-6.229849314235378</c:v>
              </c:pt>
              <c:pt idx="1091">
                <c:v>-6.235004638967658</c:v>
              </c:pt>
              <c:pt idx="1092">
                <c:v>-6.23797374266782</c:v>
              </c:pt>
              <c:pt idx="1093">
                <c:v>-6.240412979369125</c:v>
              </c:pt>
              <c:pt idx="1094">
                <c:v>-6.2442203947899815</c:v>
              </c:pt>
              <c:pt idx="1095">
                <c:v>-6.247168222988088</c:v>
              </c:pt>
              <c:pt idx="1096">
                <c:v>-6.2441952466382595</c:v>
              </c:pt>
              <c:pt idx="1097">
                <c:v>-6.2379782499168925</c:v>
              </c:pt>
              <c:pt idx="1098">
                <c:v>-6.232732048439738</c:v>
              </c:pt>
              <c:pt idx="1099">
                <c:v>-6.228443383782714</c:v>
              </c:pt>
              <c:pt idx="1100">
                <c:v>-6.227468532755991</c:v>
              </c:pt>
              <c:pt idx="1101">
                <c:v>-6.229073649394023</c:v>
              </c:pt>
              <c:pt idx="1102">
                <c:v>-6.232183914489294</c:v>
              </c:pt>
              <c:pt idx="1103">
                <c:v>-6.234631756039969</c:v>
              </c:pt>
              <c:pt idx="1104">
                <c:v>-6.236834909035699</c:v>
              </c:pt>
              <c:pt idx="1105">
                <c:v>-6.240535377138369</c:v>
              </c:pt>
              <c:pt idx="1106">
                <c:v>-6.2429434913574156</c:v>
              </c:pt>
              <c:pt idx="1107">
                <c:v>-6.24489994592375</c:v>
              </c:pt>
              <c:pt idx="1108">
                <c:v>-6.247010959551706</c:v>
              </c:pt>
              <c:pt idx="1109">
                <c:v>-6.248352210255868</c:v>
              </c:pt>
              <c:pt idx="1110">
                <c:v>-6.250422130357069</c:v>
              </c:pt>
              <c:pt idx="1111">
                <c:v>-6.253463878632026</c:v>
              </c:pt>
              <c:pt idx="1112">
                <c:v>-6.255185394367151</c:v>
              </c:pt>
              <c:pt idx="1113">
                <c:v>-6.2573659779980595</c:v>
              </c:pt>
              <c:pt idx="1114">
                <c:v>-6.2608360368459905</c:v>
              </c:pt>
              <c:pt idx="1115">
                <c:v>-6.2620460211410585</c:v>
              </c:pt>
              <c:pt idx="1116">
                <c:v>-6.260082097819051</c:v>
              </c:pt>
              <c:pt idx="1117">
                <c:v>-6.256243369054866</c:v>
              </c:pt>
              <c:pt idx="1118">
                <c:v>-6.251636739506553</c:v>
              </c:pt>
              <c:pt idx="1119">
                <c:v>-6.250736874903365</c:v>
              </c:pt>
              <c:pt idx="1120">
                <c:v>-6.249018227686117</c:v>
              </c:pt>
              <c:pt idx="1121">
                <c:v>-6.242825730592188</c:v>
              </c:pt>
              <c:pt idx="1122">
                <c:v>-6.2416460879033036</c:v>
              </c:pt>
              <c:pt idx="1123">
                <c:v>-6.240583741320089</c:v>
              </c:pt>
              <c:pt idx="1124">
                <c:v>-6.2372494348661895</c:v>
              </c:pt>
              <c:pt idx="1125">
                <c:v>-6.240647983326876</c:v>
              </c:pt>
              <c:pt idx="1126">
                <c:v>-6.248021506128957</c:v>
              </c:pt>
              <c:pt idx="1127">
                <c:v>-6.253863423274958</c:v>
              </c:pt>
              <c:pt idx="1128">
                <c:v>-6.256856482661163</c:v>
              </c:pt>
              <c:pt idx="1129">
                <c:v>-6.2600773552322515</c:v>
              </c:pt>
              <c:pt idx="1130">
                <c:v>-6.264135335931932</c:v>
              </c:pt>
              <c:pt idx="1131">
                <c:v>-6.267765510688442</c:v>
              </c:pt>
              <c:pt idx="1132">
                <c:v>-6.269199158237746</c:v>
              </c:pt>
              <c:pt idx="1133">
                <c:v>-6.261834863702055</c:v>
              </c:pt>
              <c:pt idx="1134">
                <c:v>-6.256085918204703</c:v>
              </c:pt>
              <c:pt idx="1135">
                <c:v>-6.251194318306252</c:v>
              </c:pt>
              <c:pt idx="1136">
                <c:v>-6.247469100016484</c:v>
              </c:pt>
              <c:pt idx="1137">
                <c:v>-6.246525719837327</c:v>
              </c:pt>
              <c:pt idx="1138">
                <c:v>-6.248494567452348</c:v>
              </c:pt>
              <c:pt idx="1139">
                <c:v>-6.250612341804775</c:v>
              </c:pt>
              <c:pt idx="1140">
                <c:v>-6.250242820250606</c:v>
              </c:pt>
              <c:pt idx="1141">
                <c:v>-6.251104494447893</c:v>
              </c:pt>
              <c:pt idx="1142">
                <c:v>-6.252006673621858</c:v>
              </c:pt>
              <c:pt idx="1143">
                <c:v>-6.251805768831231</c:v>
              </c:pt>
              <c:pt idx="1144">
                <c:v>-6.251405787450061</c:v>
              </c:pt>
              <c:pt idx="1145">
                <c:v>-6.253892254551662</c:v>
              </c:pt>
              <c:pt idx="1146">
                <c:v>-6.256841575774777</c:v>
              </c:pt>
              <c:pt idx="1147">
                <c:v>-6.259415482169053</c:v>
              </c:pt>
              <c:pt idx="1148">
                <c:v>-6.259681531831583</c:v>
              </c:pt>
              <c:pt idx="1149">
                <c:v>-6.260219655369762</c:v>
              </c:pt>
              <c:pt idx="1150">
                <c:v>-6.263225945214289</c:v>
              </c:pt>
              <c:pt idx="1151">
                <c:v>-6.267611065698083</c:v>
              </c:pt>
              <c:pt idx="1152">
                <c:v>-6.265284158127722</c:v>
              </c:pt>
              <c:pt idx="1153">
                <c:v>-6.2651777764296055</c:v>
              </c:pt>
              <c:pt idx="1154">
                <c:v>-6.268416875037963</c:v>
              </c:pt>
              <c:pt idx="1155">
                <c:v>-6.270054829990271</c:v>
              </c:pt>
              <c:pt idx="1156">
                <c:v>-6.268736876294687</c:v>
              </c:pt>
              <c:pt idx="1157">
                <c:v>-6.265796434772693</c:v>
              </c:pt>
              <c:pt idx="1158">
                <c:v>-6.262351825699762</c:v>
              </c:pt>
              <c:pt idx="1159">
                <c:v>-6.258340313825863</c:v>
              </c:pt>
              <c:pt idx="1160">
                <c:v>-6.252210776336377</c:v>
              </c:pt>
              <c:pt idx="1161">
                <c:v>-6.247910814962824</c:v>
              </c:pt>
              <c:pt idx="1162">
                <c:v>-6.251354653603122</c:v>
              </c:pt>
              <c:pt idx="1163">
                <c:v>-6.255337827905782</c:v>
              </c:pt>
              <c:pt idx="1164">
                <c:v>-6.258515123314098</c:v>
              </c:pt>
              <c:pt idx="1165">
                <c:v>-6.260659499359266</c:v>
              </c:pt>
              <c:pt idx="1166">
                <c:v>-6.263896845157017</c:v>
              </c:pt>
              <c:pt idx="1167">
                <c:v>-6.2656827212188855</c:v>
              </c:pt>
              <c:pt idx="1168">
                <c:v>-6.265981483135407</c:v>
              </c:pt>
              <c:pt idx="1169">
                <c:v>-6.26241380714949</c:v>
              </c:pt>
              <c:pt idx="1170">
                <c:v>-6.2552111870514135</c:v>
              </c:pt>
              <c:pt idx="1171">
                <c:v>-6.246095360580069</c:v>
              </c:pt>
              <c:pt idx="1172">
                <c:v>-6.237422708450793</c:v>
              </c:pt>
              <c:pt idx="1173">
                <c:v>-6.231620924992188</c:v>
              </c:pt>
              <c:pt idx="1174">
                <c:v>-6.2310505317303155</c:v>
              </c:pt>
              <c:pt idx="1175">
                <c:v>-6.233723263067258</c:v>
              </c:pt>
              <c:pt idx="1176">
                <c:v>-6.234868126668219</c:v>
              </c:pt>
              <c:pt idx="1177">
                <c:v>-6.235651977825132</c:v>
              </c:pt>
              <c:pt idx="1178">
                <c:v>-6.236884361493597</c:v>
              </c:pt>
              <c:pt idx="1179">
                <c:v>-6.236390090130486</c:v>
              </c:pt>
              <c:pt idx="1180">
                <c:v>-6.233779802238197</c:v>
              </c:pt>
              <c:pt idx="1181">
                <c:v>-6.233599051529553</c:v>
              </c:pt>
              <c:pt idx="1182">
                <c:v>-6.236639402189232</c:v>
              </c:pt>
              <c:pt idx="1183">
                <c:v>-6.237418957208221</c:v>
              </c:pt>
              <c:pt idx="1184">
                <c:v>-6.239029716221275</c:v>
              </c:pt>
              <c:pt idx="1185">
                <c:v>-6.243887490278906</c:v>
              </c:pt>
              <c:pt idx="1186">
                <c:v>-6.248681626482582</c:v>
              </c:pt>
              <c:pt idx="1187">
                <c:v>-6.252390900978825</c:v>
              </c:pt>
              <c:pt idx="1188">
                <c:v>-6.253838489660143</c:v>
              </c:pt>
              <c:pt idx="1189">
                <c:v>-6.253558085087259</c:v>
              </c:pt>
              <c:pt idx="1190">
                <c:v>-6.252881964642069</c:v>
              </c:pt>
              <c:pt idx="1191">
                <c:v>-6.252839984969607</c:v>
              </c:pt>
              <c:pt idx="1192">
                <c:v>-6.251102171663501</c:v>
              </c:pt>
              <c:pt idx="1193">
                <c:v>-6.249489290974632</c:v>
              </c:pt>
              <c:pt idx="1194">
                <c:v>-6.248741687207605</c:v>
              </c:pt>
              <c:pt idx="1195">
                <c:v>-6.2469457694586294</c:v>
              </c:pt>
              <c:pt idx="1196">
                <c:v>-6.243605825407861</c:v>
              </c:pt>
              <c:pt idx="1197">
                <c:v>-6.240086753862302</c:v>
              </c:pt>
              <c:pt idx="1198">
                <c:v>-6.241862810796244</c:v>
              </c:pt>
              <c:pt idx="1199">
                <c:v>-6.248003055641956</c:v>
              </c:pt>
              <c:pt idx="1200">
                <c:v>-6.253738769513247</c:v>
              </c:pt>
              <c:pt idx="1201">
                <c:v>-6.256525513331955</c:v>
              </c:pt>
              <c:pt idx="1202">
                <c:v>-6.25870260987015</c:v>
              </c:pt>
              <c:pt idx="1203">
                <c:v>-6.261224989108313</c:v>
              </c:pt>
              <c:pt idx="1204">
                <c:v>-6.262571184414986</c:v>
              </c:pt>
              <c:pt idx="1205">
                <c:v>-6.263013417657424</c:v>
              </c:pt>
              <c:pt idx="1206">
                <c:v>-6.260695117736852</c:v>
              </c:pt>
              <c:pt idx="1207">
                <c:v>-6.254978326818719</c:v>
              </c:pt>
              <c:pt idx="1208">
                <c:v>-6.247483688639658</c:v>
              </c:pt>
              <c:pt idx="1209">
                <c:v>-6.2402536117591065</c:v>
              </c:pt>
              <c:pt idx="1210">
                <c:v>-6.237525505106092</c:v>
              </c:pt>
              <c:pt idx="1211">
                <c:v>-6.238551803298028</c:v>
              </c:pt>
              <c:pt idx="1212">
                <c:v>-6.240113175049009</c:v>
              </c:pt>
              <c:pt idx="1213">
                <c:v>-6.241621845913932</c:v>
              </c:pt>
              <c:pt idx="1214">
                <c:v>-6.241970454662333</c:v>
              </c:pt>
              <c:pt idx="1215">
                <c:v>-6.2437207530631715</c:v>
              </c:pt>
              <c:pt idx="1216">
                <c:v>-6.245922418118209</c:v>
              </c:pt>
              <c:pt idx="1217">
                <c:v>-6.248016893433721</c:v>
              </c:pt>
              <c:pt idx="1218">
                <c:v>-6.252373040458043</c:v>
              </c:pt>
              <c:pt idx="1219">
                <c:v>-6.256628228002289</c:v>
              </c:pt>
              <c:pt idx="1220">
                <c:v>-6.2614850129375</c:v>
              </c:pt>
              <c:pt idx="1221">
                <c:v>-6.267506524744372</c:v>
              </c:pt>
              <c:pt idx="1222">
                <c:v>-6.275491476438932</c:v>
              </c:pt>
              <c:pt idx="1223">
                <c:v>-6.281402826667595</c:v>
              </c:pt>
              <c:pt idx="1224">
                <c:v>-6.283420762993642</c:v>
              </c:pt>
              <c:pt idx="1225">
                <c:v>-6.284695430120255</c:v>
              </c:pt>
              <c:pt idx="1226">
                <c:v>-6.286698504348627</c:v>
              </c:pt>
              <c:pt idx="1227">
                <c:v>-6.289589817658066</c:v>
              </c:pt>
              <c:pt idx="1228">
                <c:v>-6.290007946499932</c:v>
              </c:pt>
              <c:pt idx="1229">
                <c:v>-6.290282403612066</c:v>
              </c:pt>
              <c:pt idx="1230">
                <c:v>-6.287971042232801</c:v>
              </c:pt>
              <c:pt idx="1231">
                <c:v>-6.284842683758542</c:v>
              </c:pt>
              <c:pt idx="1232">
                <c:v>-6.278426787064172</c:v>
              </c:pt>
              <c:pt idx="1233">
                <c:v>-6.270957575429931</c:v>
              </c:pt>
              <c:pt idx="1234">
                <c:v>-6.264959495602977</c:v>
              </c:pt>
              <c:pt idx="1235">
                <c:v>-6.266131341962179</c:v>
              </c:pt>
              <c:pt idx="1236">
                <c:v>-6.269279078817161</c:v>
              </c:pt>
              <c:pt idx="1237">
                <c:v>-6.271298110177672</c:v>
              </c:pt>
              <c:pt idx="1238">
                <c:v>-6.27140032269205</c:v>
              </c:pt>
              <c:pt idx="1239">
                <c:v>-6.271843521779387</c:v>
              </c:pt>
              <c:pt idx="1240">
                <c:v>-6.271740392973627</c:v>
              </c:pt>
              <c:pt idx="1241">
                <c:v>-6.270572768328092</c:v>
              </c:pt>
              <c:pt idx="1242">
                <c:v>-6.269124094724729</c:v>
              </c:pt>
              <c:pt idx="1243">
                <c:v>-6.259639679391209</c:v>
              </c:pt>
              <c:pt idx="1244">
                <c:v>-6.251131594517107</c:v>
              </c:pt>
              <c:pt idx="1245">
                <c:v>-6.242232853591037</c:v>
              </c:pt>
              <c:pt idx="1246">
                <c:v>-6.233970304144683</c:v>
              </c:pt>
              <c:pt idx="1247">
                <c:v>-6.2320682939441845</c:v>
              </c:pt>
              <c:pt idx="1248">
                <c:v>-6.231190286462629</c:v>
              </c:pt>
              <c:pt idx="1249">
                <c:v>-6.230775590225766</c:v>
              </c:pt>
              <c:pt idx="1250">
                <c:v>-6.230207781181461</c:v>
              </c:pt>
              <c:pt idx="1251">
                <c:v>-6.230815490291506</c:v>
              </c:pt>
              <c:pt idx="1252">
                <c:v>-6.229344569497229</c:v>
              </c:pt>
              <c:pt idx="1253">
                <c:v>-6.226576349713478</c:v>
              </c:pt>
              <c:pt idx="1254">
                <c:v>-6.225830608905372</c:v>
              </c:pt>
              <c:pt idx="1255">
                <c:v>-6.2278367809895885</c:v>
              </c:pt>
              <c:pt idx="1256">
                <c:v>-6.230574667833463</c:v>
              </c:pt>
              <c:pt idx="1257">
                <c:v>-6.234179506000147</c:v>
              </c:pt>
              <c:pt idx="1258">
                <c:v>-6.238083432343761</c:v>
              </c:pt>
              <c:pt idx="1259">
                <c:v>-6.243079525789879</c:v>
              </c:pt>
              <c:pt idx="1260">
                <c:v>-6.243830381284877</c:v>
              </c:pt>
              <c:pt idx="1261">
                <c:v>-6.245455970027743</c:v>
              </c:pt>
              <c:pt idx="1262">
                <c:v>-6.247200449844051</c:v>
              </c:pt>
              <c:pt idx="1263">
                <c:v>-6.24880945799876</c:v>
              </c:pt>
              <c:pt idx="1264">
                <c:v>-6.247998443142679</c:v>
              </c:pt>
              <c:pt idx="1265">
                <c:v>-6.247568158722373</c:v>
              </c:pt>
              <c:pt idx="1266">
                <c:v>-6.246041786968466</c:v>
              </c:pt>
              <c:pt idx="1267">
                <c:v>-6.2443331983541785</c:v>
              </c:pt>
              <c:pt idx="1268">
                <c:v>-6.240725086280887</c:v>
              </c:pt>
              <c:pt idx="1269">
                <c:v>-6.2374759795923875</c:v>
              </c:pt>
              <c:pt idx="1270">
                <c:v>-6.233968071216507</c:v>
              </c:pt>
              <c:pt idx="1271">
                <c:v>-6.230926343045186</c:v>
              </c:pt>
              <c:pt idx="1272">
                <c:v>-6.233364113689732</c:v>
              </c:pt>
              <c:pt idx="1273">
                <c:v>-6.235702790330384</c:v>
              </c:pt>
              <c:pt idx="1274">
                <c:v>-6.2374887356241</c:v>
              </c:pt>
              <c:pt idx="1275">
                <c:v>-6.239772842214599</c:v>
              </c:pt>
              <c:pt idx="1276">
                <c:v>-6.241871906428977</c:v>
              </c:pt>
              <c:pt idx="1277">
                <c:v>-6.2409428626581445</c:v>
              </c:pt>
              <c:pt idx="1278">
                <c:v>-6.244539064153399</c:v>
              </c:pt>
              <c:pt idx="1279">
                <c:v>-6.246711166113497</c:v>
              </c:pt>
              <c:pt idx="1280">
                <c:v>-6.241633966739472</c:v>
              </c:pt>
              <c:pt idx="1281">
                <c:v>-6.234256213776847</c:v>
              </c:pt>
              <c:pt idx="1282">
                <c:v>-6.229350460942037</c:v>
              </c:pt>
              <c:pt idx="1283">
                <c:v>-6.227563865888174</c:v>
              </c:pt>
              <c:pt idx="1284">
                <c:v>-6.2289720979109315</c:v>
              </c:pt>
              <c:pt idx="1285">
                <c:v>-6.232238770898161</c:v>
              </c:pt>
              <c:pt idx="1286">
                <c:v>-6.234888265128895</c:v>
              </c:pt>
              <c:pt idx="1287">
                <c:v>-6.236785462208238</c:v>
              </c:pt>
              <c:pt idx="1288">
                <c:v>-6.2404228001394255</c:v>
              </c:pt>
              <c:pt idx="1289">
                <c:v>-6.243149459509952</c:v>
              </c:pt>
              <c:pt idx="1290">
                <c:v>-6.245835972706012</c:v>
              </c:pt>
              <c:pt idx="1291">
                <c:v>-6.248678546669288</c:v>
              </c:pt>
              <c:pt idx="1292">
                <c:v>-6.251277189547212</c:v>
              </c:pt>
              <c:pt idx="1293">
                <c:v>-6.254222002268094</c:v>
              </c:pt>
              <c:pt idx="1294">
                <c:v>-6.260224399510773</c:v>
              </c:pt>
              <c:pt idx="1295">
                <c:v>-6.2667064140823525</c:v>
              </c:pt>
              <c:pt idx="1296">
                <c:v>-6.271879257157125</c:v>
              </c:pt>
              <c:pt idx="1297">
                <c:v>-6.275394028193477</c:v>
              </c:pt>
              <c:pt idx="1298">
                <c:v>-6.277919167939072</c:v>
              </c:pt>
              <c:pt idx="1299">
                <c:v>-6.279276067352072</c:v>
              </c:pt>
              <c:pt idx="1300">
                <c:v>-6.279602520372049</c:v>
              </c:pt>
              <c:pt idx="1301">
                <c:v>-6.279727381199274</c:v>
              </c:pt>
              <c:pt idx="1302">
                <c:v>-6.279361995743406</c:v>
              </c:pt>
              <c:pt idx="1303">
                <c:v>-6.278346814164033</c:v>
              </c:pt>
              <c:pt idx="1304">
                <c:v>-6.272073416612681</c:v>
              </c:pt>
              <c:pt idx="1305">
                <c:v>-6.2647972553099125</c:v>
              </c:pt>
              <c:pt idx="1306">
                <c:v>-6.260549496592553</c:v>
              </c:pt>
              <c:pt idx="1307">
                <c:v>-6.255869810001249</c:v>
              </c:pt>
              <c:pt idx="1308">
                <c:v>-6.249671377012154</c:v>
              </c:pt>
              <c:pt idx="1309">
                <c:v>-6.25364296625276</c:v>
              </c:pt>
              <c:pt idx="1310">
                <c:v>-6.259814222832069</c:v>
              </c:pt>
              <c:pt idx="1311">
                <c:v>-6.263935919957911</c:v>
              </c:pt>
              <c:pt idx="1312">
                <c:v>-6.26542737464444</c:v>
              </c:pt>
              <c:pt idx="1313">
                <c:v>-6.2682017926240245</c:v>
              </c:pt>
              <c:pt idx="1314">
                <c:v>-6.2726075997342905</c:v>
              </c:pt>
              <c:pt idx="1315">
                <c:v>-6.276499176821393</c:v>
              </c:pt>
              <c:pt idx="1316">
                <c:v>-6.275484105639193</c:v>
              </c:pt>
              <c:pt idx="1317">
                <c:v>-6.26808583732049</c:v>
              </c:pt>
              <c:pt idx="1318">
                <c:v>-6.260499648398029</c:v>
              </c:pt>
              <c:pt idx="1319">
                <c:v>-6.254722949280734</c:v>
              </c:pt>
              <c:pt idx="1320">
                <c:v>-6.252611500135187</c:v>
              </c:pt>
              <c:pt idx="1321">
                <c:v>-6.253605585346658</c:v>
              </c:pt>
              <c:pt idx="1322">
                <c:v>-6.256549817662919</c:v>
              </c:pt>
              <c:pt idx="1323">
                <c:v>-6.257975959922561</c:v>
              </c:pt>
              <c:pt idx="1324">
                <c:v>-6.258878353524647</c:v>
              </c:pt>
              <c:pt idx="1325">
                <c:v>-6.260917600815608</c:v>
              </c:pt>
              <c:pt idx="1326">
                <c:v>-6.261521492145047</c:v>
              </c:pt>
              <c:pt idx="1327">
                <c:v>-6.260710949064614</c:v>
              </c:pt>
              <c:pt idx="1328">
                <c:v>-6.260858208059541</c:v>
              </c:pt>
              <c:pt idx="1329">
                <c:v>-6.260816242076015</c:v>
              </c:pt>
              <c:pt idx="1330">
                <c:v>-6.26202299523029</c:v>
              </c:pt>
              <c:pt idx="1331">
                <c:v>-6.263836246297748</c:v>
              </c:pt>
              <c:pt idx="1332">
                <c:v>-6.265404168762371</c:v>
              </c:pt>
              <c:pt idx="1333">
                <c:v>-6.2661497773682004</c:v>
              </c:pt>
              <c:pt idx="1334">
                <c:v>-6.266003918598768</c:v>
              </c:pt>
              <c:pt idx="1335">
                <c:v>-6.264965890550593</c:v>
              </c:pt>
              <c:pt idx="1336">
                <c:v>-6.259492043558745</c:v>
              </c:pt>
              <c:pt idx="1337">
                <c:v>-6.257705449843245</c:v>
              </c:pt>
              <c:pt idx="1338">
                <c:v>-6.257353410061263</c:v>
              </c:pt>
              <c:pt idx="1339">
                <c:v>-6.253518375742793</c:v>
              </c:pt>
              <c:pt idx="1340">
                <c:v>-6.249349691952619</c:v>
              </c:pt>
              <c:pt idx="1341">
                <c:v>-6.24862080421359</c:v>
              </c:pt>
              <c:pt idx="1342">
                <c:v>-6.247238818267063</c:v>
              </c:pt>
              <c:pt idx="1343">
                <c:v>-6.244343108175336</c:v>
              </c:pt>
              <c:pt idx="1344">
                <c:v>-6.237239685593367</c:v>
              </c:pt>
              <c:pt idx="1345">
                <c:v>-6.236867127422043</c:v>
              </c:pt>
              <c:pt idx="1346">
                <c:v>-6.241575638369665</c:v>
              </c:pt>
              <c:pt idx="1347">
                <c:v>-6.247568158722373</c:v>
              </c:pt>
              <c:pt idx="1348">
                <c:v>-6.250470061975872</c:v>
              </c:pt>
              <c:pt idx="1349">
                <c:v>-6.252178951730647</c:v>
              </c:pt>
              <c:pt idx="1350">
                <c:v>-6.254460699335362</c:v>
              </c:pt>
              <c:pt idx="1351">
                <c:v>-6.25710605284163</c:v>
              </c:pt>
              <c:pt idx="1352">
                <c:v>-6.258316696317868</c:v>
              </c:pt>
              <c:pt idx="1353">
                <c:v>-6.252206895162037</c:v>
              </c:pt>
              <c:pt idx="1354">
                <c:v>-6.24542081555929</c:v>
              </c:pt>
              <c:pt idx="1355">
                <c:v>-6.238766234601643</c:v>
              </c:pt>
              <c:pt idx="1356">
                <c:v>-6.232605894097826</c:v>
              </c:pt>
              <c:pt idx="1357">
                <c:v>-6.229881755854615</c:v>
              </c:pt>
              <c:pt idx="1358">
                <c:v>-6.230479409921064</c:v>
              </c:pt>
              <c:pt idx="1359">
                <c:v>-6.23270607249115</c:v>
              </c:pt>
              <c:pt idx="1360">
                <c:v>-6.233108502974271</c:v>
              </c:pt>
              <c:pt idx="1361">
                <c:v>-6.23412514849716</c:v>
              </c:pt>
              <c:pt idx="1362">
                <c:v>-6.235611630952682</c:v>
              </c:pt>
              <c:pt idx="1363">
                <c:v>-6.236781716465855</c:v>
              </c:pt>
              <c:pt idx="1364">
                <c:v>-6.237037999743233</c:v>
              </c:pt>
              <c:pt idx="1365">
                <c:v>-6.238720329872592</c:v>
              </c:pt>
              <c:pt idx="1366">
                <c:v>-6.242026561338169</c:v>
              </c:pt>
              <c:pt idx="1367">
                <c:v>-6.245147319295281</c:v>
              </c:pt>
              <c:pt idx="1368">
                <c:v>-6.2465149939630065</c:v>
              </c:pt>
              <c:pt idx="1369">
                <c:v>-6.250399712544665</c:v>
              </c:pt>
              <c:pt idx="1370">
                <c:v>-6.2518996162589175</c:v>
              </c:pt>
              <c:pt idx="1371">
                <c:v>-6.254079314725796</c:v>
              </c:pt>
              <c:pt idx="1372">
                <c:v>-6.258517486086397</c:v>
              </c:pt>
              <c:pt idx="1373">
                <c:v>-6.2616111171223405</c:v>
              </c:pt>
              <c:pt idx="1374">
                <c:v>-6.264237472364357</c:v>
              </c:pt>
              <c:pt idx="1375">
                <c:v>-6.265585047432131</c:v>
              </c:pt>
              <c:pt idx="1376">
                <c:v>-6.265224965094873</c:v>
              </c:pt>
              <c:pt idx="1377">
                <c:v>-6.262804175662361</c:v>
              </c:pt>
              <c:pt idx="1378">
                <c:v>-6.2612955289655705</c:v>
              </c:pt>
              <c:pt idx="1379">
                <c:v>-6.258541902152901</c:v>
              </c:pt>
              <c:pt idx="1380">
                <c:v>-6.253455315422047</c:v>
              </c:pt>
              <c:pt idx="1381">
                <c:v>-6.248352979628806</c:v>
              </c:pt>
              <c:pt idx="1382">
                <c:v>-6.252635586405076</c:v>
              </c:pt>
              <c:pt idx="1383">
                <c:v>-6.259302637926024</c:v>
              </c:pt>
              <c:pt idx="1384">
                <c:v>-6.263050821333616</c:v>
              </c:pt>
              <c:pt idx="1385">
                <c:v>-6.266173023126047</c:v>
              </c:pt>
              <c:pt idx="1386">
                <c:v>-6.2702902535036715</c:v>
              </c:pt>
              <c:pt idx="1387">
                <c:v>-6.273846797371214</c:v>
              </c:pt>
              <c:pt idx="1388">
                <c:v>-6.275874110803334</c:v>
              </c:pt>
              <c:pt idx="1389">
                <c:v>-6.27555700015748</c:v>
              </c:pt>
              <c:pt idx="1390">
                <c:v>-6.268539366556484</c:v>
              </c:pt>
              <c:pt idx="1391">
                <c:v>-6.260076564806153</c:v>
              </c:pt>
              <c:pt idx="1392">
                <c:v>-6.252126950686395</c:v>
              </c:pt>
              <c:pt idx="1393">
                <c:v>-6.246437622289121</c:v>
              </c:pt>
              <c:pt idx="1394">
                <c:v>-6.246625329894076</c:v>
              </c:pt>
              <c:pt idx="1395">
                <c:v>-6.24970533370162</c:v>
              </c:pt>
              <c:pt idx="1396">
                <c:v>-6.250096799047267</c:v>
              </c:pt>
              <c:pt idx="1397">
                <c:v>-6.250188732598758</c:v>
              </c:pt>
              <c:pt idx="1398">
                <c:v>-6.2518616094852995</c:v>
              </c:pt>
              <c:pt idx="1399">
                <c:v>-6.252203790247539</c:v>
              </c:pt>
              <c:pt idx="1400">
                <c:v>-6.250993014808086</c:v>
              </c:pt>
              <c:pt idx="1401">
                <c:v>-6.24990372469867</c:v>
              </c:pt>
              <c:pt idx="1402">
                <c:v>-6.248804836927038</c:v>
              </c:pt>
              <c:pt idx="1403">
                <c:v>-6.25321872622498</c:v>
              </c:pt>
              <c:pt idx="1404">
                <c:v>-6.256117247157993</c:v>
              </c:pt>
              <c:pt idx="1405">
                <c:v>-6.259217432333437</c:v>
              </c:pt>
              <c:pt idx="1406">
                <c:v>-6.263765292591294</c:v>
              </c:pt>
              <c:pt idx="1407">
                <c:v>-6.26740602832234</c:v>
              </c:pt>
              <c:pt idx="1408">
                <c:v>-6.266987409514362</c:v>
              </c:pt>
              <c:pt idx="1409">
                <c:v>-6.267494463945791</c:v>
              </c:pt>
              <c:pt idx="1410">
                <c:v>-6.268453135374469</c:v>
              </c:pt>
              <c:pt idx="1411">
                <c:v>-6.270008731049426</c:v>
              </c:pt>
              <c:pt idx="1412">
                <c:v>-6.269270198026461</c:v>
              </c:pt>
              <c:pt idx="1413">
                <c:v>-6.267676215480611</c:v>
              </c:pt>
              <c:pt idx="1414">
                <c:v>-6.266845283387135</c:v>
              </c:pt>
              <c:pt idx="1415">
                <c:v>-6.265983085630069</c:v>
              </c:pt>
              <c:pt idx="1416">
                <c:v>-6.262348647402313</c:v>
              </c:pt>
              <c:pt idx="1417">
                <c:v>-6.256960060420782</c:v>
              </c:pt>
              <c:pt idx="1418">
                <c:v>-6.25377382476756</c:v>
              </c:pt>
              <c:pt idx="1419">
                <c:v>-6.257311781368195</c:v>
              </c:pt>
              <c:pt idx="1420">
                <c:v>-6.260709365905868</c:v>
              </c:pt>
              <c:pt idx="1421">
                <c:v>-6.26287099484859</c:v>
              </c:pt>
              <c:pt idx="1422">
                <c:v>-6.264461778034232</c:v>
              </c:pt>
              <c:pt idx="1423">
                <c:v>-6.267795279838177</c:v>
              </c:pt>
              <c:pt idx="1424">
                <c:v>-6.268395120289154</c:v>
              </c:pt>
              <c:pt idx="1425">
                <c:v>-6.268823163838784</c:v>
              </c:pt>
              <c:pt idx="1426">
                <c:v>-6.268615135183088</c:v>
              </c:pt>
              <c:pt idx="1427">
                <c:v>-6.261520699086213</c:v>
              </c:pt>
              <c:pt idx="1428">
                <c:v>-6.251444529221428</c:v>
              </c:pt>
              <c:pt idx="1429">
                <c:v>-6.243076485448794</c:v>
              </c:pt>
              <c:pt idx="1430">
                <c:v>-6.237162449090266</c:v>
              </c:pt>
              <c:pt idx="1431">
                <c:v>-6.237610311903404</c:v>
              </c:pt>
              <c:pt idx="1432">
                <c:v>-6.238348003616202</c:v>
              </c:pt>
              <c:pt idx="1433">
                <c:v>-6.233426553119818</c:v>
              </c:pt>
              <c:pt idx="1434">
                <c:v>-6.233600538882718</c:v>
              </c:pt>
              <c:pt idx="1435">
                <c:v>-6.236252393480552</c:v>
              </c:pt>
              <c:pt idx="1436">
                <c:v>-6.234695123554986</c:v>
              </c:pt>
              <c:pt idx="1437">
                <c:v>-6.232045321732322</c:v>
              </c:pt>
              <c:pt idx="1438">
                <c:v>-6.231296796452593</c:v>
              </c:pt>
              <c:pt idx="1439">
                <c:v>-6.231834923169203</c:v>
              </c:pt>
              <c:pt idx="1440">
                <c:v>-6.23414823098922</c:v>
              </c:pt>
              <c:pt idx="1441">
                <c:v>-6.236145409377706</c:v>
              </c:pt>
              <c:pt idx="1442">
                <c:v>-6.24063815746321</c:v>
              </c:pt>
              <c:pt idx="1443">
                <c:v>-6.244927424896754</c:v>
              </c:pt>
              <c:pt idx="1444">
                <c:v>-6.246510397240816</c:v>
              </c:pt>
              <c:pt idx="1445">
                <c:v>-6.24755356726149</c:v>
              </c:pt>
              <c:pt idx="1446">
                <c:v>-6.250535010028356</c:v>
              </c:pt>
              <c:pt idx="1447">
                <c:v>-6.2531339279269655</c:v>
              </c:pt>
              <c:pt idx="1448">
                <c:v>-6.254607414908873</c:v>
              </c:pt>
              <c:pt idx="1449">
                <c:v>-6.255805624656143</c:v>
              </c:pt>
              <c:pt idx="1450">
                <c:v>-6.25525808676585</c:v>
              </c:pt>
              <c:pt idx="1451">
                <c:v>-6.25311759254228</c:v>
              </c:pt>
              <c:pt idx="1452">
                <c:v>-6.248288357052906</c:v>
              </c:pt>
              <c:pt idx="1453">
                <c:v>-6.243052923527033</c:v>
              </c:pt>
              <c:pt idx="1454">
                <c:v>-6.2379083928123755</c:v>
              </c:pt>
              <c:pt idx="1455">
                <c:v>-6.238008299439527</c:v>
              </c:pt>
              <c:pt idx="1456">
                <c:v>-6.241560489425292</c:v>
              </c:pt>
              <c:pt idx="1457">
                <c:v>-6.245374202065566</c:v>
              </c:pt>
              <c:pt idx="1458">
                <c:v>-6.247498277752904</c:v>
              </c:pt>
              <c:pt idx="1459">
                <c:v>-6.247203519193153</c:v>
              </c:pt>
              <c:pt idx="1460">
                <c:v>-6.247948477540246</c:v>
              </c:pt>
              <c:pt idx="1461">
                <c:v>-6.24812222885549</c:v>
              </c:pt>
              <c:pt idx="1462">
                <c:v>-6.251018559698172</c:v>
              </c:pt>
              <c:pt idx="1463">
                <c:v>-6.248450701071884</c:v>
              </c:pt>
              <c:pt idx="1464">
                <c:v>-6.237439964583968</c:v>
              </c:pt>
              <c:pt idx="1465">
                <c:v>-6.229055250624889</c:v>
              </c:pt>
              <c:pt idx="1466">
                <c:v>-6.225270683347598</c:v>
              </c:pt>
              <c:pt idx="1467">
                <c:v>-6.224310927419546</c:v>
              </c:pt>
              <c:pt idx="1468">
                <c:v>-6.226051273263201</c:v>
              </c:pt>
              <c:pt idx="1469">
                <c:v>-6.228239129881587</c:v>
              </c:pt>
              <c:pt idx="1470">
                <c:v>-6.231428490745721</c:v>
              </c:pt>
              <c:pt idx="1471">
                <c:v>-6.235211354006203</c:v>
              </c:pt>
              <c:pt idx="1472">
                <c:v>-6.238891180241447</c:v>
              </c:pt>
              <c:pt idx="1473">
                <c:v>-6.240093547728221</c:v>
              </c:pt>
              <c:pt idx="1474">
                <c:v>-6.24128032922633</c:v>
              </c:pt>
              <c:pt idx="1475">
                <c:v>-6.244210487768496</c:v>
              </c:pt>
              <c:pt idx="1476">
                <c:v>-6.246215542576439</c:v>
              </c:pt>
              <c:pt idx="1477">
                <c:v>-6.248397605591422</c:v>
              </c:pt>
              <c:pt idx="1478">
                <c:v>-6.25099843329558</c:v>
              </c:pt>
              <c:pt idx="1479">
                <c:v>-6.255789188471458</c:v>
              </c:pt>
              <c:pt idx="1480">
                <c:v>-6.258661639510206</c:v>
              </c:pt>
              <c:pt idx="1481">
                <c:v>-6.260712532229131</c:v>
              </c:pt>
              <c:pt idx="1482">
                <c:v>-6.2620039402273235</c:v>
              </c:pt>
              <c:pt idx="1483">
                <c:v>-6.263495933512766</c:v>
              </c:pt>
              <c:pt idx="1484">
                <c:v>-6.262972834333616</c:v>
              </c:pt>
              <c:pt idx="1485">
                <c:v>-6.2630595758507095</c:v>
              </c:pt>
              <c:pt idx="1486">
                <c:v>-6.263364502313179</c:v>
              </c:pt>
              <c:pt idx="1487">
                <c:v>-6.2626705681237675</c:v>
              </c:pt>
              <c:pt idx="1488">
                <c:v>-6.260178541651709</c:v>
              </c:pt>
              <c:pt idx="1489">
                <c:v>-6.2568502060150575</c:v>
              </c:pt>
              <c:pt idx="1490">
                <c:v>-6.251446853837615</c:v>
              </c:pt>
              <c:pt idx="1491">
                <c:v>-6.245085462741447</c:v>
              </c:pt>
              <c:pt idx="1492">
                <c:v>-6.244239447389599</c:v>
              </c:pt>
              <c:pt idx="1493">
                <c:v>-6.246745658658321</c:v>
              </c:pt>
              <c:pt idx="1494">
                <c:v>-6.25060306126452</c:v>
              </c:pt>
              <c:pt idx="1495">
                <c:v>-6.250540422804518</c:v>
              </c:pt>
              <c:pt idx="1496">
                <c:v>-6.252172742323384</c:v>
              </c:pt>
              <c:pt idx="1497">
                <c:v>-6.256745085675648</c:v>
              </c:pt>
              <c:pt idx="1498">
                <c:v>-6.262077783021352</c:v>
              </c:pt>
              <c:pt idx="1499">
                <c:v>-6.2646726192115105</c:v>
              </c:pt>
            </c:numLit>
          </c:yVal>
        </c:ser>
        <c:ser>
          <c:idx val="4"/>
          <c:order val="4"/>
          <c:tx>
            <c:v>k</c:v>
          </c:tx>
          <c:spPr>
            <a:ln xmlns:a="http://schemas.openxmlformats.org/drawingml/2006/main" w="16193">
              <a:solidFill>
                <a:srgbClr val="F47B99"/>
              </a:solidFill>
            </a:ln>
          </c:spPr>
          <c:marker>
            <c:symbol val="none"/>
          </c:marker>
          <c:xVal>
            <c:numLit>
              <c:formatCode>General</c:formatCode>
              <c:ptCount val="1500"/>
              <c:pt idx="0">
                <c:v>501</c:v>
              </c:pt>
              <c:pt idx="1">
                <c:v>502</c:v>
              </c:pt>
              <c:pt idx="2">
                <c:v>503</c:v>
              </c:pt>
              <c:pt idx="3">
                <c:v>504</c:v>
              </c:pt>
              <c:pt idx="4">
                <c:v>505</c:v>
              </c:pt>
              <c:pt idx="5">
                <c:v>506</c:v>
              </c:pt>
              <c:pt idx="6">
                <c:v>507</c:v>
              </c:pt>
              <c:pt idx="7">
                <c:v>508</c:v>
              </c:pt>
              <c:pt idx="8">
                <c:v>509</c:v>
              </c:pt>
              <c:pt idx="9">
                <c:v>510</c:v>
              </c:pt>
              <c:pt idx="10">
                <c:v>511</c:v>
              </c:pt>
              <c:pt idx="11">
                <c:v>512</c:v>
              </c:pt>
              <c:pt idx="12">
                <c:v>513</c:v>
              </c:pt>
              <c:pt idx="13">
                <c:v>514</c:v>
              </c:pt>
              <c:pt idx="14">
                <c:v>515</c:v>
              </c:pt>
              <c:pt idx="15">
                <c:v>516</c:v>
              </c:pt>
              <c:pt idx="16">
                <c:v>517</c:v>
              </c:pt>
              <c:pt idx="17">
                <c:v>518</c:v>
              </c:pt>
              <c:pt idx="18">
                <c:v>519</c:v>
              </c:pt>
              <c:pt idx="19">
                <c:v>520</c:v>
              </c:pt>
              <c:pt idx="20">
                <c:v>521</c:v>
              </c:pt>
              <c:pt idx="21">
                <c:v>522</c:v>
              </c:pt>
              <c:pt idx="22">
                <c:v>523</c:v>
              </c:pt>
              <c:pt idx="23">
                <c:v>524</c:v>
              </c:pt>
              <c:pt idx="24">
                <c:v>525</c:v>
              </c:pt>
              <c:pt idx="25">
                <c:v>526</c:v>
              </c:pt>
              <c:pt idx="26">
                <c:v>527</c:v>
              </c:pt>
              <c:pt idx="27">
                <c:v>528</c:v>
              </c:pt>
              <c:pt idx="28">
                <c:v>529</c:v>
              </c:pt>
              <c:pt idx="29">
                <c:v>530</c:v>
              </c:pt>
              <c:pt idx="30">
                <c:v>531</c:v>
              </c:pt>
              <c:pt idx="31">
                <c:v>532</c:v>
              </c:pt>
              <c:pt idx="32">
                <c:v>533</c:v>
              </c:pt>
              <c:pt idx="33">
                <c:v>534</c:v>
              </c:pt>
              <c:pt idx="34">
                <c:v>535</c:v>
              </c:pt>
              <c:pt idx="35">
                <c:v>536</c:v>
              </c:pt>
              <c:pt idx="36">
                <c:v>537</c:v>
              </c:pt>
              <c:pt idx="37">
                <c:v>538</c:v>
              </c:pt>
              <c:pt idx="38">
                <c:v>539</c:v>
              </c:pt>
              <c:pt idx="39">
                <c:v>540</c:v>
              </c:pt>
              <c:pt idx="40">
                <c:v>541</c:v>
              </c:pt>
              <c:pt idx="41">
                <c:v>542</c:v>
              </c:pt>
              <c:pt idx="42">
                <c:v>543</c:v>
              </c:pt>
              <c:pt idx="43">
                <c:v>544</c:v>
              </c:pt>
              <c:pt idx="44">
                <c:v>545</c:v>
              </c:pt>
              <c:pt idx="45">
                <c:v>546</c:v>
              </c:pt>
              <c:pt idx="46">
                <c:v>547</c:v>
              </c:pt>
              <c:pt idx="47">
                <c:v>548</c:v>
              </c:pt>
              <c:pt idx="48">
                <c:v>549</c:v>
              </c:pt>
              <c:pt idx="49">
                <c:v>550</c:v>
              </c:pt>
              <c:pt idx="50">
                <c:v>551</c:v>
              </c:pt>
              <c:pt idx="51">
                <c:v>552</c:v>
              </c:pt>
              <c:pt idx="52">
                <c:v>553</c:v>
              </c:pt>
              <c:pt idx="53">
                <c:v>554</c:v>
              </c:pt>
              <c:pt idx="54">
                <c:v>555</c:v>
              </c:pt>
              <c:pt idx="55">
                <c:v>556</c:v>
              </c:pt>
              <c:pt idx="56">
                <c:v>557</c:v>
              </c:pt>
              <c:pt idx="57">
                <c:v>558</c:v>
              </c:pt>
              <c:pt idx="58">
                <c:v>559</c:v>
              </c:pt>
              <c:pt idx="59">
                <c:v>560</c:v>
              </c:pt>
              <c:pt idx="60">
                <c:v>561</c:v>
              </c:pt>
              <c:pt idx="61">
                <c:v>562</c:v>
              </c:pt>
              <c:pt idx="62">
                <c:v>563</c:v>
              </c:pt>
              <c:pt idx="63">
                <c:v>564</c:v>
              </c:pt>
              <c:pt idx="64">
                <c:v>565</c:v>
              </c:pt>
              <c:pt idx="65">
                <c:v>566</c:v>
              </c:pt>
              <c:pt idx="66">
                <c:v>567</c:v>
              </c:pt>
              <c:pt idx="67">
                <c:v>568</c:v>
              </c:pt>
              <c:pt idx="68">
                <c:v>569</c:v>
              </c:pt>
              <c:pt idx="69">
                <c:v>570</c:v>
              </c:pt>
              <c:pt idx="70">
                <c:v>571</c:v>
              </c:pt>
              <c:pt idx="71">
                <c:v>572</c:v>
              </c:pt>
              <c:pt idx="72">
                <c:v>573</c:v>
              </c:pt>
              <c:pt idx="73">
                <c:v>574</c:v>
              </c:pt>
              <c:pt idx="74">
                <c:v>575</c:v>
              </c:pt>
              <c:pt idx="75">
                <c:v>576</c:v>
              </c:pt>
              <c:pt idx="76">
                <c:v>577</c:v>
              </c:pt>
              <c:pt idx="77">
                <c:v>578</c:v>
              </c:pt>
              <c:pt idx="78">
                <c:v>579</c:v>
              </c:pt>
              <c:pt idx="79">
                <c:v>580</c:v>
              </c:pt>
              <c:pt idx="80">
                <c:v>581</c:v>
              </c:pt>
              <c:pt idx="81">
                <c:v>582</c:v>
              </c:pt>
              <c:pt idx="82">
                <c:v>583</c:v>
              </c:pt>
              <c:pt idx="83">
                <c:v>584</c:v>
              </c:pt>
              <c:pt idx="84">
                <c:v>585</c:v>
              </c:pt>
              <c:pt idx="85">
                <c:v>586</c:v>
              </c:pt>
              <c:pt idx="86">
                <c:v>587</c:v>
              </c:pt>
              <c:pt idx="87">
                <c:v>588</c:v>
              </c:pt>
              <c:pt idx="88">
                <c:v>589</c:v>
              </c:pt>
              <c:pt idx="89">
                <c:v>590</c:v>
              </c:pt>
              <c:pt idx="90">
                <c:v>591</c:v>
              </c:pt>
              <c:pt idx="91">
                <c:v>592</c:v>
              </c:pt>
              <c:pt idx="92">
                <c:v>593</c:v>
              </c:pt>
              <c:pt idx="93">
                <c:v>594</c:v>
              </c:pt>
              <c:pt idx="94">
                <c:v>595</c:v>
              </c:pt>
              <c:pt idx="95">
                <c:v>596</c:v>
              </c:pt>
              <c:pt idx="96">
                <c:v>597</c:v>
              </c:pt>
              <c:pt idx="97">
                <c:v>598</c:v>
              </c:pt>
              <c:pt idx="98">
                <c:v>599</c:v>
              </c:pt>
              <c:pt idx="99">
                <c:v>600</c:v>
              </c:pt>
              <c:pt idx="100">
                <c:v>601</c:v>
              </c:pt>
              <c:pt idx="101">
                <c:v>602</c:v>
              </c:pt>
              <c:pt idx="102">
                <c:v>603</c:v>
              </c:pt>
              <c:pt idx="103">
                <c:v>604</c:v>
              </c:pt>
              <c:pt idx="104">
                <c:v>605</c:v>
              </c:pt>
              <c:pt idx="105">
                <c:v>606</c:v>
              </c:pt>
              <c:pt idx="106">
                <c:v>607</c:v>
              </c:pt>
              <c:pt idx="107">
                <c:v>608</c:v>
              </c:pt>
              <c:pt idx="108">
                <c:v>609</c:v>
              </c:pt>
              <c:pt idx="109">
                <c:v>610</c:v>
              </c:pt>
              <c:pt idx="110">
                <c:v>611</c:v>
              </c:pt>
              <c:pt idx="111">
                <c:v>612</c:v>
              </c:pt>
              <c:pt idx="112">
                <c:v>613</c:v>
              </c:pt>
              <c:pt idx="113">
                <c:v>614</c:v>
              </c:pt>
              <c:pt idx="114">
                <c:v>615</c:v>
              </c:pt>
              <c:pt idx="115">
                <c:v>616</c:v>
              </c:pt>
              <c:pt idx="116">
                <c:v>617</c:v>
              </c:pt>
              <c:pt idx="117">
                <c:v>618</c:v>
              </c:pt>
              <c:pt idx="118">
                <c:v>619</c:v>
              </c:pt>
              <c:pt idx="119">
                <c:v>620</c:v>
              </c:pt>
              <c:pt idx="120">
                <c:v>621</c:v>
              </c:pt>
              <c:pt idx="121">
                <c:v>622</c:v>
              </c:pt>
              <c:pt idx="122">
                <c:v>623</c:v>
              </c:pt>
              <c:pt idx="123">
                <c:v>624</c:v>
              </c:pt>
              <c:pt idx="124">
                <c:v>625</c:v>
              </c:pt>
              <c:pt idx="125">
                <c:v>626</c:v>
              </c:pt>
              <c:pt idx="126">
                <c:v>627</c:v>
              </c:pt>
              <c:pt idx="127">
                <c:v>628</c:v>
              </c:pt>
              <c:pt idx="128">
                <c:v>629</c:v>
              </c:pt>
              <c:pt idx="129">
                <c:v>630</c:v>
              </c:pt>
              <c:pt idx="130">
                <c:v>631</c:v>
              </c:pt>
              <c:pt idx="131">
                <c:v>632</c:v>
              </c:pt>
              <c:pt idx="132">
                <c:v>633</c:v>
              </c:pt>
              <c:pt idx="133">
                <c:v>634</c:v>
              </c:pt>
              <c:pt idx="134">
                <c:v>635</c:v>
              </c:pt>
              <c:pt idx="135">
                <c:v>636</c:v>
              </c:pt>
              <c:pt idx="136">
                <c:v>637</c:v>
              </c:pt>
              <c:pt idx="137">
                <c:v>638</c:v>
              </c:pt>
              <c:pt idx="138">
                <c:v>639</c:v>
              </c:pt>
              <c:pt idx="139">
                <c:v>640</c:v>
              </c:pt>
              <c:pt idx="140">
                <c:v>641</c:v>
              </c:pt>
              <c:pt idx="141">
                <c:v>642</c:v>
              </c:pt>
              <c:pt idx="142">
                <c:v>643</c:v>
              </c:pt>
              <c:pt idx="143">
                <c:v>644</c:v>
              </c:pt>
              <c:pt idx="144">
                <c:v>645</c:v>
              </c:pt>
              <c:pt idx="145">
                <c:v>646</c:v>
              </c:pt>
              <c:pt idx="146">
                <c:v>647</c:v>
              </c:pt>
              <c:pt idx="147">
                <c:v>648</c:v>
              </c:pt>
              <c:pt idx="148">
                <c:v>649</c:v>
              </c:pt>
              <c:pt idx="149">
                <c:v>650</c:v>
              </c:pt>
              <c:pt idx="150">
                <c:v>651</c:v>
              </c:pt>
              <c:pt idx="151">
                <c:v>652</c:v>
              </c:pt>
              <c:pt idx="152">
                <c:v>653</c:v>
              </c:pt>
              <c:pt idx="153">
                <c:v>654</c:v>
              </c:pt>
              <c:pt idx="154">
                <c:v>655</c:v>
              </c:pt>
              <c:pt idx="155">
                <c:v>656</c:v>
              </c:pt>
              <c:pt idx="156">
                <c:v>657</c:v>
              </c:pt>
              <c:pt idx="157">
                <c:v>658</c:v>
              </c:pt>
              <c:pt idx="158">
                <c:v>659</c:v>
              </c:pt>
              <c:pt idx="159">
                <c:v>660</c:v>
              </c:pt>
              <c:pt idx="160">
                <c:v>661</c:v>
              </c:pt>
              <c:pt idx="161">
                <c:v>662</c:v>
              </c:pt>
              <c:pt idx="162">
                <c:v>663</c:v>
              </c:pt>
              <c:pt idx="163">
                <c:v>664</c:v>
              </c:pt>
              <c:pt idx="164">
                <c:v>665</c:v>
              </c:pt>
              <c:pt idx="165">
                <c:v>666</c:v>
              </c:pt>
              <c:pt idx="166">
                <c:v>667</c:v>
              </c:pt>
              <c:pt idx="167">
                <c:v>668</c:v>
              </c:pt>
              <c:pt idx="168">
                <c:v>669</c:v>
              </c:pt>
              <c:pt idx="169">
                <c:v>670</c:v>
              </c:pt>
              <c:pt idx="170">
                <c:v>671</c:v>
              </c:pt>
              <c:pt idx="171">
                <c:v>672</c:v>
              </c:pt>
              <c:pt idx="172">
                <c:v>673</c:v>
              </c:pt>
              <c:pt idx="173">
                <c:v>674</c:v>
              </c:pt>
              <c:pt idx="174">
                <c:v>675</c:v>
              </c:pt>
              <c:pt idx="175">
                <c:v>676</c:v>
              </c:pt>
              <c:pt idx="176">
                <c:v>677</c:v>
              </c:pt>
              <c:pt idx="177">
                <c:v>678</c:v>
              </c:pt>
              <c:pt idx="178">
                <c:v>679</c:v>
              </c:pt>
              <c:pt idx="179">
                <c:v>680</c:v>
              </c:pt>
              <c:pt idx="180">
                <c:v>681</c:v>
              </c:pt>
              <c:pt idx="181">
                <c:v>682</c:v>
              </c:pt>
              <c:pt idx="182">
                <c:v>683</c:v>
              </c:pt>
              <c:pt idx="183">
                <c:v>684</c:v>
              </c:pt>
              <c:pt idx="184">
                <c:v>685</c:v>
              </c:pt>
              <c:pt idx="185">
                <c:v>686</c:v>
              </c:pt>
              <c:pt idx="186">
                <c:v>687</c:v>
              </c:pt>
              <c:pt idx="187">
                <c:v>688</c:v>
              </c:pt>
              <c:pt idx="188">
                <c:v>689</c:v>
              </c:pt>
              <c:pt idx="189">
                <c:v>690</c:v>
              </c:pt>
              <c:pt idx="190">
                <c:v>691</c:v>
              </c:pt>
              <c:pt idx="191">
                <c:v>692</c:v>
              </c:pt>
              <c:pt idx="192">
                <c:v>693</c:v>
              </c:pt>
              <c:pt idx="193">
                <c:v>694</c:v>
              </c:pt>
              <c:pt idx="194">
                <c:v>695</c:v>
              </c:pt>
              <c:pt idx="195">
                <c:v>696</c:v>
              </c:pt>
              <c:pt idx="196">
                <c:v>697</c:v>
              </c:pt>
              <c:pt idx="197">
                <c:v>698</c:v>
              </c:pt>
              <c:pt idx="198">
                <c:v>699</c:v>
              </c:pt>
              <c:pt idx="199">
                <c:v>700</c:v>
              </c:pt>
              <c:pt idx="200">
                <c:v>701</c:v>
              </c:pt>
              <c:pt idx="201">
                <c:v>702</c:v>
              </c:pt>
              <c:pt idx="202">
                <c:v>703</c:v>
              </c:pt>
              <c:pt idx="203">
                <c:v>704</c:v>
              </c:pt>
              <c:pt idx="204">
                <c:v>705</c:v>
              </c:pt>
              <c:pt idx="205">
                <c:v>706</c:v>
              </c:pt>
              <c:pt idx="206">
                <c:v>707</c:v>
              </c:pt>
              <c:pt idx="207">
                <c:v>708</c:v>
              </c:pt>
              <c:pt idx="208">
                <c:v>709</c:v>
              </c:pt>
              <c:pt idx="209">
                <c:v>710</c:v>
              </c:pt>
              <c:pt idx="210">
                <c:v>711</c:v>
              </c:pt>
              <c:pt idx="211">
                <c:v>712</c:v>
              </c:pt>
              <c:pt idx="212">
                <c:v>713</c:v>
              </c:pt>
              <c:pt idx="213">
                <c:v>714</c:v>
              </c:pt>
              <c:pt idx="214">
                <c:v>715</c:v>
              </c:pt>
              <c:pt idx="215">
                <c:v>716</c:v>
              </c:pt>
              <c:pt idx="216">
                <c:v>717</c:v>
              </c:pt>
              <c:pt idx="217">
                <c:v>718</c:v>
              </c:pt>
              <c:pt idx="218">
                <c:v>719</c:v>
              </c:pt>
              <c:pt idx="219">
                <c:v>720</c:v>
              </c:pt>
              <c:pt idx="220">
                <c:v>721</c:v>
              </c:pt>
              <c:pt idx="221">
                <c:v>722</c:v>
              </c:pt>
              <c:pt idx="222">
                <c:v>723</c:v>
              </c:pt>
              <c:pt idx="223">
                <c:v>724</c:v>
              </c:pt>
              <c:pt idx="224">
                <c:v>725</c:v>
              </c:pt>
              <c:pt idx="225">
                <c:v>726</c:v>
              </c:pt>
              <c:pt idx="226">
                <c:v>727</c:v>
              </c:pt>
              <c:pt idx="227">
                <c:v>728</c:v>
              </c:pt>
              <c:pt idx="228">
                <c:v>729</c:v>
              </c:pt>
              <c:pt idx="229">
                <c:v>730</c:v>
              </c:pt>
              <c:pt idx="230">
                <c:v>731</c:v>
              </c:pt>
              <c:pt idx="231">
                <c:v>732</c:v>
              </c:pt>
              <c:pt idx="232">
                <c:v>733</c:v>
              </c:pt>
              <c:pt idx="233">
                <c:v>734</c:v>
              </c:pt>
              <c:pt idx="234">
                <c:v>735</c:v>
              </c:pt>
              <c:pt idx="235">
                <c:v>736</c:v>
              </c:pt>
              <c:pt idx="236">
                <c:v>737</c:v>
              </c:pt>
              <c:pt idx="237">
                <c:v>738</c:v>
              </c:pt>
              <c:pt idx="238">
                <c:v>739</c:v>
              </c:pt>
              <c:pt idx="239">
                <c:v>740</c:v>
              </c:pt>
              <c:pt idx="240">
                <c:v>741</c:v>
              </c:pt>
              <c:pt idx="241">
                <c:v>742</c:v>
              </c:pt>
              <c:pt idx="242">
                <c:v>743</c:v>
              </c:pt>
              <c:pt idx="243">
                <c:v>744</c:v>
              </c:pt>
              <c:pt idx="244">
                <c:v>745</c:v>
              </c:pt>
              <c:pt idx="245">
                <c:v>746</c:v>
              </c:pt>
              <c:pt idx="246">
                <c:v>747</c:v>
              </c:pt>
              <c:pt idx="247">
                <c:v>748</c:v>
              </c:pt>
              <c:pt idx="248">
                <c:v>749</c:v>
              </c:pt>
              <c:pt idx="249">
                <c:v>750</c:v>
              </c:pt>
              <c:pt idx="250">
                <c:v>751</c:v>
              </c:pt>
              <c:pt idx="251">
                <c:v>752</c:v>
              </c:pt>
              <c:pt idx="252">
                <c:v>753</c:v>
              </c:pt>
              <c:pt idx="253">
                <c:v>754</c:v>
              </c:pt>
              <c:pt idx="254">
                <c:v>755</c:v>
              </c:pt>
              <c:pt idx="255">
                <c:v>756</c:v>
              </c:pt>
              <c:pt idx="256">
                <c:v>757</c:v>
              </c:pt>
              <c:pt idx="257">
                <c:v>758</c:v>
              </c:pt>
              <c:pt idx="258">
                <c:v>759</c:v>
              </c:pt>
              <c:pt idx="259">
                <c:v>760</c:v>
              </c:pt>
              <c:pt idx="260">
                <c:v>761</c:v>
              </c:pt>
              <c:pt idx="261">
                <c:v>762</c:v>
              </c:pt>
              <c:pt idx="262">
                <c:v>763</c:v>
              </c:pt>
              <c:pt idx="263">
                <c:v>764</c:v>
              </c:pt>
              <c:pt idx="264">
                <c:v>765</c:v>
              </c:pt>
              <c:pt idx="265">
                <c:v>766</c:v>
              </c:pt>
              <c:pt idx="266">
                <c:v>767</c:v>
              </c:pt>
              <c:pt idx="267">
                <c:v>768</c:v>
              </c:pt>
              <c:pt idx="268">
                <c:v>769</c:v>
              </c:pt>
              <c:pt idx="269">
                <c:v>770</c:v>
              </c:pt>
              <c:pt idx="270">
                <c:v>771</c:v>
              </c:pt>
              <c:pt idx="271">
                <c:v>772</c:v>
              </c:pt>
              <c:pt idx="272">
                <c:v>773</c:v>
              </c:pt>
              <c:pt idx="273">
                <c:v>774</c:v>
              </c:pt>
              <c:pt idx="274">
                <c:v>775</c:v>
              </c:pt>
              <c:pt idx="275">
                <c:v>776</c:v>
              </c:pt>
              <c:pt idx="276">
                <c:v>777</c:v>
              </c:pt>
              <c:pt idx="277">
                <c:v>778</c:v>
              </c:pt>
              <c:pt idx="278">
                <c:v>779</c:v>
              </c:pt>
              <c:pt idx="279">
                <c:v>780</c:v>
              </c:pt>
              <c:pt idx="280">
                <c:v>781</c:v>
              </c:pt>
              <c:pt idx="281">
                <c:v>782</c:v>
              </c:pt>
              <c:pt idx="282">
                <c:v>783</c:v>
              </c:pt>
              <c:pt idx="283">
                <c:v>784</c:v>
              </c:pt>
              <c:pt idx="284">
                <c:v>785</c:v>
              </c:pt>
              <c:pt idx="285">
                <c:v>786</c:v>
              </c:pt>
              <c:pt idx="286">
                <c:v>787</c:v>
              </c:pt>
              <c:pt idx="287">
                <c:v>788</c:v>
              </c:pt>
              <c:pt idx="288">
                <c:v>789</c:v>
              </c:pt>
              <c:pt idx="289">
                <c:v>790</c:v>
              </c:pt>
              <c:pt idx="290">
                <c:v>791</c:v>
              </c:pt>
              <c:pt idx="291">
                <c:v>792</c:v>
              </c:pt>
              <c:pt idx="292">
                <c:v>793</c:v>
              </c:pt>
              <c:pt idx="293">
                <c:v>794</c:v>
              </c:pt>
              <c:pt idx="294">
                <c:v>795</c:v>
              </c:pt>
              <c:pt idx="295">
                <c:v>796</c:v>
              </c:pt>
              <c:pt idx="296">
                <c:v>797</c:v>
              </c:pt>
              <c:pt idx="297">
                <c:v>798</c:v>
              </c:pt>
              <c:pt idx="298">
                <c:v>799</c:v>
              </c:pt>
              <c:pt idx="299">
                <c:v>800</c:v>
              </c:pt>
              <c:pt idx="300">
                <c:v>801</c:v>
              </c:pt>
              <c:pt idx="301">
                <c:v>802</c:v>
              </c:pt>
              <c:pt idx="302">
                <c:v>803</c:v>
              </c:pt>
              <c:pt idx="303">
                <c:v>804</c:v>
              </c:pt>
              <c:pt idx="304">
                <c:v>805</c:v>
              </c:pt>
              <c:pt idx="305">
                <c:v>806</c:v>
              </c:pt>
              <c:pt idx="306">
                <c:v>807</c:v>
              </c:pt>
              <c:pt idx="307">
                <c:v>808</c:v>
              </c:pt>
              <c:pt idx="308">
                <c:v>809</c:v>
              </c:pt>
              <c:pt idx="309">
                <c:v>810</c:v>
              </c:pt>
              <c:pt idx="310">
                <c:v>811</c:v>
              </c:pt>
              <c:pt idx="311">
                <c:v>812</c:v>
              </c:pt>
              <c:pt idx="312">
                <c:v>813</c:v>
              </c:pt>
              <c:pt idx="313">
                <c:v>814</c:v>
              </c:pt>
              <c:pt idx="314">
                <c:v>815</c:v>
              </c:pt>
              <c:pt idx="315">
                <c:v>816</c:v>
              </c:pt>
              <c:pt idx="316">
                <c:v>817</c:v>
              </c:pt>
              <c:pt idx="317">
                <c:v>818</c:v>
              </c:pt>
              <c:pt idx="318">
                <c:v>819</c:v>
              </c:pt>
              <c:pt idx="319">
                <c:v>820</c:v>
              </c:pt>
              <c:pt idx="320">
                <c:v>821</c:v>
              </c:pt>
              <c:pt idx="321">
                <c:v>822</c:v>
              </c:pt>
              <c:pt idx="322">
                <c:v>823</c:v>
              </c:pt>
              <c:pt idx="323">
                <c:v>824</c:v>
              </c:pt>
              <c:pt idx="324">
                <c:v>825</c:v>
              </c:pt>
              <c:pt idx="325">
                <c:v>826</c:v>
              </c:pt>
              <c:pt idx="326">
                <c:v>827</c:v>
              </c:pt>
              <c:pt idx="327">
                <c:v>828</c:v>
              </c:pt>
              <c:pt idx="328">
                <c:v>829</c:v>
              </c:pt>
              <c:pt idx="329">
                <c:v>830</c:v>
              </c:pt>
              <c:pt idx="330">
                <c:v>831</c:v>
              </c:pt>
              <c:pt idx="331">
                <c:v>832</c:v>
              </c:pt>
              <c:pt idx="332">
                <c:v>833</c:v>
              </c:pt>
              <c:pt idx="333">
                <c:v>834</c:v>
              </c:pt>
              <c:pt idx="334">
                <c:v>835</c:v>
              </c:pt>
              <c:pt idx="335">
                <c:v>836</c:v>
              </c:pt>
              <c:pt idx="336">
                <c:v>837</c:v>
              </c:pt>
              <c:pt idx="337">
                <c:v>838</c:v>
              </c:pt>
              <c:pt idx="338">
                <c:v>839</c:v>
              </c:pt>
              <c:pt idx="339">
                <c:v>840</c:v>
              </c:pt>
              <c:pt idx="340">
                <c:v>841</c:v>
              </c:pt>
              <c:pt idx="341">
                <c:v>842</c:v>
              </c:pt>
              <c:pt idx="342">
                <c:v>843</c:v>
              </c:pt>
              <c:pt idx="343">
                <c:v>844</c:v>
              </c:pt>
              <c:pt idx="344">
                <c:v>845</c:v>
              </c:pt>
              <c:pt idx="345">
                <c:v>846</c:v>
              </c:pt>
              <c:pt idx="346">
                <c:v>847</c:v>
              </c:pt>
              <c:pt idx="347">
                <c:v>848</c:v>
              </c:pt>
              <c:pt idx="348">
                <c:v>849</c:v>
              </c:pt>
              <c:pt idx="349">
                <c:v>850</c:v>
              </c:pt>
              <c:pt idx="350">
                <c:v>851</c:v>
              </c:pt>
              <c:pt idx="351">
                <c:v>852</c:v>
              </c:pt>
              <c:pt idx="352">
                <c:v>853</c:v>
              </c:pt>
              <c:pt idx="353">
                <c:v>854</c:v>
              </c:pt>
              <c:pt idx="354">
                <c:v>855</c:v>
              </c:pt>
              <c:pt idx="355">
                <c:v>856</c:v>
              </c:pt>
              <c:pt idx="356">
                <c:v>857</c:v>
              </c:pt>
              <c:pt idx="357">
                <c:v>858</c:v>
              </c:pt>
              <c:pt idx="358">
                <c:v>859</c:v>
              </c:pt>
              <c:pt idx="359">
                <c:v>860</c:v>
              </c:pt>
              <c:pt idx="360">
                <c:v>861</c:v>
              </c:pt>
              <c:pt idx="361">
                <c:v>862</c:v>
              </c:pt>
              <c:pt idx="362">
                <c:v>863</c:v>
              </c:pt>
              <c:pt idx="363">
                <c:v>864</c:v>
              </c:pt>
              <c:pt idx="364">
                <c:v>865</c:v>
              </c:pt>
              <c:pt idx="365">
                <c:v>866</c:v>
              </c:pt>
              <c:pt idx="366">
                <c:v>867</c:v>
              </c:pt>
              <c:pt idx="367">
                <c:v>868</c:v>
              </c:pt>
              <c:pt idx="368">
                <c:v>869</c:v>
              </c:pt>
              <c:pt idx="369">
                <c:v>870</c:v>
              </c:pt>
              <c:pt idx="370">
                <c:v>871</c:v>
              </c:pt>
              <c:pt idx="371">
                <c:v>872</c:v>
              </c:pt>
              <c:pt idx="372">
                <c:v>873</c:v>
              </c:pt>
              <c:pt idx="373">
                <c:v>874</c:v>
              </c:pt>
              <c:pt idx="374">
                <c:v>875</c:v>
              </c:pt>
              <c:pt idx="375">
                <c:v>876</c:v>
              </c:pt>
              <c:pt idx="376">
                <c:v>877</c:v>
              </c:pt>
              <c:pt idx="377">
                <c:v>878</c:v>
              </c:pt>
              <c:pt idx="378">
                <c:v>879</c:v>
              </c:pt>
              <c:pt idx="379">
                <c:v>880</c:v>
              </c:pt>
              <c:pt idx="380">
                <c:v>881</c:v>
              </c:pt>
              <c:pt idx="381">
                <c:v>882</c:v>
              </c:pt>
              <c:pt idx="382">
                <c:v>883</c:v>
              </c:pt>
              <c:pt idx="383">
                <c:v>884</c:v>
              </c:pt>
              <c:pt idx="384">
                <c:v>885</c:v>
              </c:pt>
              <c:pt idx="385">
                <c:v>886</c:v>
              </c:pt>
              <c:pt idx="386">
                <c:v>887</c:v>
              </c:pt>
              <c:pt idx="387">
                <c:v>888</c:v>
              </c:pt>
              <c:pt idx="388">
                <c:v>889</c:v>
              </c:pt>
              <c:pt idx="389">
                <c:v>890</c:v>
              </c:pt>
              <c:pt idx="390">
                <c:v>891</c:v>
              </c:pt>
              <c:pt idx="391">
                <c:v>892</c:v>
              </c:pt>
              <c:pt idx="392">
                <c:v>893</c:v>
              </c:pt>
              <c:pt idx="393">
                <c:v>894</c:v>
              </c:pt>
              <c:pt idx="394">
                <c:v>895</c:v>
              </c:pt>
              <c:pt idx="395">
                <c:v>896</c:v>
              </c:pt>
              <c:pt idx="396">
                <c:v>897</c:v>
              </c:pt>
              <c:pt idx="397">
                <c:v>898</c:v>
              </c:pt>
              <c:pt idx="398">
                <c:v>899</c:v>
              </c:pt>
              <c:pt idx="399">
                <c:v>900</c:v>
              </c:pt>
              <c:pt idx="400">
                <c:v>901</c:v>
              </c:pt>
              <c:pt idx="401">
                <c:v>902</c:v>
              </c:pt>
              <c:pt idx="402">
                <c:v>903</c:v>
              </c:pt>
              <c:pt idx="403">
                <c:v>904</c:v>
              </c:pt>
              <c:pt idx="404">
                <c:v>905</c:v>
              </c:pt>
              <c:pt idx="405">
                <c:v>906</c:v>
              </c:pt>
              <c:pt idx="406">
                <c:v>907</c:v>
              </c:pt>
              <c:pt idx="407">
                <c:v>908</c:v>
              </c:pt>
              <c:pt idx="408">
                <c:v>909</c:v>
              </c:pt>
              <c:pt idx="409">
                <c:v>910</c:v>
              </c:pt>
              <c:pt idx="410">
                <c:v>911</c:v>
              </c:pt>
              <c:pt idx="411">
                <c:v>912</c:v>
              </c:pt>
              <c:pt idx="412">
                <c:v>913</c:v>
              </c:pt>
              <c:pt idx="413">
                <c:v>914</c:v>
              </c:pt>
              <c:pt idx="414">
                <c:v>915</c:v>
              </c:pt>
              <c:pt idx="415">
                <c:v>916</c:v>
              </c:pt>
              <c:pt idx="416">
                <c:v>917</c:v>
              </c:pt>
              <c:pt idx="417">
                <c:v>918</c:v>
              </c:pt>
              <c:pt idx="418">
                <c:v>919</c:v>
              </c:pt>
              <c:pt idx="419">
                <c:v>920</c:v>
              </c:pt>
              <c:pt idx="420">
                <c:v>921</c:v>
              </c:pt>
              <c:pt idx="421">
                <c:v>922</c:v>
              </c:pt>
              <c:pt idx="422">
                <c:v>923</c:v>
              </c:pt>
              <c:pt idx="423">
                <c:v>924</c:v>
              </c:pt>
              <c:pt idx="424">
                <c:v>925</c:v>
              </c:pt>
              <c:pt idx="425">
                <c:v>926</c:v>
              </c:pt>
              <c:pt idx="426">
                <c:v>927</c:v>
              </c:pt>
              <c:pt idx="427">
                <c:v>928</c:v>
              </c:pt>
              <c:pt idx="428">
                <c:v>929</c:v>
              </c:pt>
              <c:pt idx="429">
                <c:v>930</c:v>
              </c:pt>
              <c:pt idx="430">
                <c:v>931</c:v>
              </c:pt>
              <c:pt idx="431">
                <c:v>932</c:v>
              </c:pt>
              <c:pt idx="432">
                <c:v>933</c:v>
              </c:pt>
              <c:pt idx="433">
                <c:v>934</c:v>
              </c:pt>
              <c:pt idx="434">
                <c:v>935</c:v>
              </c:pt>
              <c:pt idx="435">
                <c:v>936</c:v>
              </c:pt>
              <c:pt idx="436">
                <c:v>937</c:v>
              </c:pt>
              <c:pt idx="437">
                <c:v>938</c:v>
              </c:pt>
              <c:pt idx="438">
                <c:v>939</c:v>
              </c:pt>
              <c:pt idx="439">
                <c:v>940</c:v>
              </c:pt>
              <c:pt idx="440">
                <c:v>941</c:v>
              </c:pt>
              <c:pt idx="441">
                <c:v>942</c:v>
              </c:pt>
              <c:pt idx="442">
                <c:v>943</c:v>
              </c:pt>
              <c:pt idx="443">
                <c:v>944</c:v>
              </c:pt>
              <c:pt idx="444">
                <c:v>945</c:v>
              </c:pt>
              <c:pt idx="445">
                <c:v>946</c:v>
              </c:pt>
              <c:pt idx="446">
                <c:v>947</c:v>
              </c:pt>
              <c:pt idx="447">
                <c:v>948</c:v>
              </c:pt>
              <c:pt idx="448">
                <c:v>949</c:v>
              </c:pt>
              <c:pt idx="449">
                <c:v>950</c:v>
              </c:pt>
              <c:pt idx="450">
                <c:v>951</c:v>
              </c:pt>
              <c:pt idx="451">
                <c:v>952</c:v>
              </c:pt>
              <c:pt idx="452">
                <c:v>953</c:v>
              </c:pt>
              <c:pt idx="453">
                <c:v>954</c:v>
              </c:pt>
              <c:pt idx="454">
                <c:v>955</c:v>
              </c:pt>
              <c:pt idx="455">
                <c:v>956</c:v>
              </c:pt>
              <c:pt idx="456">
                <c:v>957</c:v>
              </c:pt>
              <c:pt idx="457">
                <c:v>958</c:v>
              </c:pt>
              <c:pt idx="458">
                <c:v>959</c:v>
              </c:pt>
              <c:pt idx="459">
                <c:v>960</c:v>
              </c:pt>
              <c:pt idx="460">
                <c:v>961</c:v>
              </c:pt>
              <c:pt idx="461">
                <c:v>962</c:v>
              </c:pt>
              <c:pt idx="462">
                <c:v>963</c:v>
              </c:pt>
              <c:pt idx="463">
                <c:v>964</c:v>
              </c:pt>
              <c:pt idx="464">
                <c:v>965</c:v>
              </c:pt>
              <c:pt idx="465">
                <c:v>966</c:v>
              </c:pt>
              <c:pt idx="466">
                <c:v>967</c:v>
              </c:pt>
              <c:pt idx="467">
                <c:v>968</c:v>
              </c:pt>
              <c:pt idx="468">
                <c:v>969</c:v>
              </c:pt>
              <c:pt idx="469">
                <c:v>970</c:v>
              </c:pt>
              <c:pt idx="470">
                <c:v>971</c:v>
              </c:pt>
              <c:pt idx="471">
                <c:v>972</c:v>
              </c:pt>
              <c:pt idx="472">
                <c:v>973</c:v>
              </c:pt>
              <c:pt idx="473">
                <c:v>974</c:v>
              </c:pt>
              <c:pt idx="474">
                <c:v>975</c:v>
              </c:pt>
              <c:pt idx="475">
                <c:v>976</c:v>
              </c:pt>
              <c:pt idx="476">
                <c:v>977</c:v>
              </c:pt>
              <c:pt idx="477">
                <c:v>978</c:v>
              </c:pt>
              <c:pt idx="478">
                <c:v>979</c:v>
              </c:pt>
              <c:pt idx="479">
                <c:v>980</c:v>
              </c:pt>
              <c:pt idx="480">
                <c:v>981</c:v>
              </c:pt>
              <c:pt idx="481">
                <c:v>982</c:v>
              </c:pt>
              <c:pt idx="482">
                <c:v>983</c:v>
              </c:pt>
              <c:pt idx="483">
                <c:v>984</c:v>
              </c:pt>
              <c:pt idx="484">
                <c:v>985</c:v>
              </c:pt>
              <c:pt idx="485">
                <c:v>986</c:v>
              </c:pt>
              <c:pt idx="486">
                <c:v>987</c:v>
              </c:pt>
              <c:pt idx="487">
                <c:v>988</c:v>
              </c:pt>
              <c:pt idx="488">
                <c:v>989</c:v>
              </c:pt>
              <c:pt idx="489">
                <c:v>990</c:v>
              </c:pt>
              <c:pt idx="490">
                <c:v>991</c:v>
              </c:pt>
              <c:pt idx="491">
                <c:v>992</c:v>
              </c:pt>
              <c:pt idx="492">
                <c:v>993</c:v>
              </c:pt>
              <c:pt idx="493">
                <c:v>994</c:v>
              </c:pt>
              <c:pt idx="494">
                <c:v>995</c:v>
              </c:pt>
              <c:pt idx="495">
                <c:v>996</c:v>
              </c:pt>
              <c:pt idx="496">
                <c:v>997</c:v>
              </c:pt>
              <c:pt idx="497">
                <c:v>998</c:v>
              </c:pt>
              <c:pt idx="498">
                <c:v>999</c:v>
              </c:pt>
              <c:pt idx="499">
                <c:v>1000</c:v>
              </c:pt>
              <c:pt idx="500">
                <c:v>1001</c:v>
              </c:pt>
              <c:pt idx="501">
                <c:v>1002</c:v>
              </c:pt>
              <c:pt idx="502">
                <c:v>1003</c:v>
              </c:pt>
              <c:pt idx="503">
                <c:v>1004</c:v>
              </c:pt>
              <c:pt idx="504">
                <c:v>1005</c:v>
              </c:pt>
              <c:pt idx="505">
                <c:v>1006</c:v>
              </c:pt>
              <c:pt idx="506">
                <c:v>1007</c:v>
              </c:pt>
              <c:pt idx="507">
                <c:v>1008</c:v>
              </c:pt>
              <c:pt idx="508">
                <c:v>1009</c:v>
              </c:pt>
              <c:pt idx="509">
                <c:v>1010</c:v>
              </c:pt>
              <c:pt idx="510">
                <c:v>1011</c:v>
              </c:pt>
              <c:pt idx="511">
                <c:v>1012</c:v>
              </c:pt>
              <c:pt idx="512">
                <c:v>1013</c:v>
              </c:pt>
              <c:pt idx="513">
                <c:v>1014</c:v>
              </c:pt>
              <c:pt idx="514">
                <c:v>1015</c:v>
              </c:pt>
              <c:pt idx="515">
                <c:v>1016</c:v>
              </c:pt>
              <c:pt idx="516">
                <c:v>1017</c:v>
              </c:pt>
              <c:pt idx="517">
                <c:v>1018</c:v>
              </c:pt>
              <c:pt idx="518">
                <c:v>1019</c:v>
              </c:pt>
              <c:pt idx="519">
                <c:v>1020</c:v>
              </c:pt>
              <c:pt idx="520">
                <c:v>1021</c:v>
              </c:pt>
              <c:pt idx="521">
                <c:v>1022</c:v>
              </c:pt>
              <c:pt idx="522">
                <c:v>1023</c:v>
              </c:pt>
              <c:pt idx="523">
                <c:v>1024</c:v>
              </c:pt>
              <c:pt idx="524">
                <c:v>1025</c:v>
              </c:pt>
              <c:pt idx="525">
                <c:v>1026</c:v>
              </c:pt>
              <c:pt idx="526">
                <c:v>1027</c:v>
              </c:pt>
              <c:pt idx="527">
                <c:v>1028</c:v>
              </c:pt>
              <c:pt idx="528">
                <c:v>1029</c:v>
              </c:pt>
              <c:pt idx="529">
                <c:v>1030</c:v>
              </c:pt>
              <c:pt idx="530">
                <c:v>1031</c:v>
              </c:pt>
              <c:pt idx="531">
                <c:v>1032</c:v>
              </c:pt>
              <c:pt idx="532">
                <c:v>1033</c:v>
              </c:pt>
              <c:pt idx="533">
                <c:v>1034</c:v>
              </c:pt>
              <c:pt idx="534">
                <c:v>1035</c:v>
              </c:pt>
              <c:pt idx="535">
                <c:v>1036</c:v>
              </c:pt>
              <c:pt idx="536">
                <c:v>1037</c:v>
              </c:pt>
              <c:pt idx="537">
                <c:v>1038</c:v>
              </c:pt>
              <c:pt idx="538">
                <c:v>1039</c:v>
              </c:pt>
              <c:pt idx="539">
                <c:v>1040</c:v>
              </c:pt>
              <c:pt idx="540">
                <c:v>1041</c:v>
              </c:pt>
              <c:pt idx="541">
                <c:v>1042</c:v>
              </c:pt>
              <c:pt idx="542">
                <c:v>1043</c:v>
              </c:pt>
              <c:pt idx="543">
                <c:v>1044</c:v>
              </c:pt>
              <c:pt idx="544">
                <c:v>1045</c:v>
              </c:pt>
              <c:pt idx="545">
                <c:v>1046</c:v>
              </c:pt>
              <c:pt idx="546">
                <c:v>1047</c:v>
              </c:pt>
              <c:pt idx="547">
                <c:v>1048</c:v>
              </c:pt>
              <c:pt idx="548">
                <c:v>1049</c:v>
              </c:pt>
              <c:pt idx="549">
                <c:v>1050</c:v>
              </c:pt>
              <c:pt idx="550">
                <c:v>1051</c:v>
              </c:pt>
              <c:pt idx="551">
                <c:v>1052</c:v>
              </c:pt>
              <c:pt idx="552">
                <c:v>1053</c:v>
              </c:pt>
              <c:pt idx="553">
                <c:v>1054</c:v>
              </c:pt>
              <c:pt idx="554">
                <c:v>1055</c:v>
              </c:pt>
              <c:pt idx="555">
                <c:v>1056</c:v>
              </c:pt>
              <c:pt idx="556">
                <c:v>1057</c:v>
              </c:pt>
              <c:pt idx="557">
                <c:v>1058</c:v>
              </c:pt>
              <c:pt idx="558">
                <c:v>1059</c:v>
              </c:pt>
              <c:pt idx="559">
                <c:v>1060</c:v>
              </c:pt>
              <c:pt idx="560">
                <c:v>1061</c:v>
              </c:pt>
              <c:pt idx="561">
                <c:v>1062</c:v>
              </c:pt>
              <c:pt idx="562">
                <c:v>1063</c:v>
              </c:pt>
              <c:pt idx="563">
                <c:v>1064</c:v>
              </c:pt>
              <c:pt idx="564">
                <c:v>1065</c:v>
              </c:pt>
              <c:pt idx="565">
                <c:v>1066</c:v>
              </c:pt>
              <c:pt idx="566">
                <c:v>1067</c:v>
              </c:pt>
              <c:pt idx="567">
                <c:v>1068</c:v>
              </c:pt>
              <c:pt idx="568">
                <c:v>1069</c:v>
              </c:pt>
              <c:pt idx="569">
                <c:v>1070</c:v>
              </c:pt>
              <c:pt idx="570">
                <c:v>1071</c:v>
              </c:pt>
              <c:pt idx="571">
                <c:v>1072</c:v>
              </c:pt>
              <c:pt idx="572">
                <c:v>1073</c:v>
              </c:pt>
              <c:pt idx="573">
                <c:v>1074</c:v>
              </c:pt>
              <c:pt idx="574">
                <c:v>1075</c:v>
              </c:pt>
              <c:pt idx="575">
                <c:v>1076</c:v>
              </c:pt>
              <c:pt idx="576">
                <c:v>1077</c:v>
              </c:pt>
              <c:pt idx="577">
                <c:v>1078</c:v>
              </c:pt>
              <c:pt idx="578">
                <c:v>1079</c:v>
              </c:pt>
              <c:pt idx="579">
                <c:v>1080</c:v>
              </c:pt>
              <c:pt idx="580">
                <c:v>1081</c:v>
              </c:pt>
              <c:pt idx="581">
                <c:v>1082</c:v>
              </c:pt>
              <c:pt idx="582">
                <c:v>1083</c:v>
              </c:pt>
              <c:pt idx="583">
                <c:v>1084</c:v>
              </c:pt>
              <c:pt idx="584">
                <c:v>1085</c:v>
              </c:pt>
              <c:pt idx="585">
                <c:v>1086</c:v>
              </c:pt>
              <c:pt idx="586">
                <c:v>1087</c:v>
              </c:pt>
              <c:pt idx="587">
                <c:v>1088</c:v>
              </c:pt>
              <c:pt idx="588">
                <c:v>1089</c:v>
              </c:pt>
              <c:pt idx="589">
                <c:v>1090</c:v>
              </c:pt>
              <c:pt idx="590">
                <c:v>1091</c:v>
              </c:pt>
              <c:pt idx="591">
                <c:v>1092</c:v>
              </c:pt>
              <c:pt idx="592">
                <c:v>1093</c:v>
              </c:pt>
              <c:pt idx="593">
                <c:v>1094</c:v>
              </c:pt>
              <c:pt idx="594">
                <c:v>1095</c:v>
              </c:pt>
              <c:pt idx="595">
                <c:v>1096</c:v>
              </c:pt>
              <c:pt idx="596">
                <c:v>1097</c:v>
              </c:pt>
              <c:pt idx="597">
                <c:v>1098</c:v>
              </c:pt>
              <c:pt idx="598">
                <c:v>1099</c:v>
              </c:pt>
              <c:pt idx="599">
                <c:v>1100</c:v>
              </c:pt>
              <c:pt idx="600">
                <c:v>1101</c:v>
              </c:pt>
              <c:pt idx="601">
                <c:v>1102</c:v>
              </c:pt>
              <c:pt idx="602">
                <c:v>1103</c:v>
              </c:pt>
              <c:pt idx="603">
                <c:v>1104</c:v>
              </c:pt>
              <c:pt idx="604">
                <c:v>1105</c:v>
              </c:pt>
              <c:pt idx="605">
                <c:v>1106</c:v>
              </c:pt>
              <c:pt idx="606">
                <c:v>1107</c:v>
              </c:pt>
              <c:pt idx="607">
                <c:v>1108</c:v>
              </c:pt>
              <c:pt idx="608">
                <c:v>1109</c:v>
              </c:pt>
              <c:pt idx="609">
                <c:v>1110</c:v>
              </c:pt>
              <c:pt idx="610">
                <c:v>1111</c:v>
              </c:pt>
              <c:pt idx="611">
                <c:v>1112</c:v>
              </c:pt>
              <c:pt idx="612">
                <c:v>1113</c:v>
              </c:pt>
              <c:pt idx="613">
                <c:v>1114</c:v>
              </c:pt>
              <c:pt idx="614">
                <c:v>1115</c:v>
              </c:pt>
              <c:pt idx="615">
                <c:v>1116</c:v>
              </c:pt>
              <c:pt idx="616">
                <c:v>1117</c:v>
              </c:pt>
              <c:pt idx="617">
                <c:v>1118</c:v>
              </c:pt>
              <c:pt idx="618">
                <c:v>1119</c:v>
              </c:pt>
              <c:pt idx="619">
                <c:v>1120</c:v>
              </c:pt>
              <c:pt idx="620">
                <c:v>1121</c:v>
              </c:pt>
              <c:pt idx="621">
                <c:v>1122</c:v>
              </c:pt>
              <c:pt idx="622">
                <c:v>1123</c:v>
              </c:pt>
              <c:pt idx="623">
                <c:v>1124</c:v>
              </c:pt>
              <c:pt idx="624">
                <c:v>1125</c:v>
              </c:pt>
              <c:pt idx="625">
                <c:v>1126</c:v>
              </c:pt>
              <c:pt idx="626">
                <c:v>1127</c:v>
              </c:pt>
              <c:pt idx="627">
                <c:v>1128</c:v>
              </c:pt>
              <c:pt idx="628">
                <c:v>1129</c:v>
              </c:pt>
              <c:pt idx="629">
                <c:v>1130</c:v>
              </c:pt>
              <c:pt idx="630">
                <c:v>1131</c:v>
              </c:pt>
              <c:pt idx="631">
                <c:v>1132</c:v>
              </c:pt>
              <c:pt idx="632">
                <c:v>1133</c:v>
              </c:pt>
              <c:pt idx="633">
                <c:v>1134</c:v>
              </c:pt>
              <c:pt idx="634">
                <c:v>1135</c:v>
              </c:pt>
              <c:pt idx="635">
                <c:v>1136</c:v>
              </c:pt>
              <c:pt idx="636">
                <c:v>1137</c:v>
              </c:pt>
              <c:pt idx="637">
                <c:v>1138</c:v>
              </c:pt>
              <c:pt idx="638">
                <c:v>1139</c:v>
              </c:pt>
              <c:pt idx="639">
                <c:v>1140</c:v>
              </c:pt>
              <c:pt idx="640">
                <c:v>1141</c:v>
              </c:pt>
              <c:pt idx="641">
                <c:v>1142</c:v>
              </c:pt>
              <c:pt idx="642">
                <c:v>1143</c:v>
              </c:pt>
              <c:pt idx="643">
                <c:v>1144</c:v>
              </c:pt>
              <c:pt idx="644">
                <c:v>1145</c:v>
              </c:pt>
              <c:pt idx="645">
                <c:v>1146</c:v>
              </c:pt>
              <c:pt idx="646">
                <c:v>1147</c:v>
              </c:pt>
              <c:pt idx="647">
                <c:v>1148</c:v>
              </c:pt>
              <c:pt idx="648">
                <c:v>1149</c:v>
              </c:pt>
              <c:pt idx="649">
                <c:v>1150</c:v>
              </c:pt>
              <c:pt idx="650">
                <c:v>1151</c:v>
              </c:pt>
              <c:pt idx="651">
                <c:v>1152</c:v>
              </c:pt>
              <c:pt idx="652">
                <c:v>1153</c:v>
              </c:pt>
              <c:pt idx="653">
                <c:v>1154</c:v>
              </c:pt>
              <c:pt idx="654">
                <c:v>1155</c:v>
              </c:pt>
              <c:pt idx="655">
                <c:v>1156</c:v>
              </c:pt>
              <c:pt idx="656">
                <c:v>1157</c:v>
              </c:pt>
              <c:pt idx="657">
                <c:v>1158</c:v>
              </c:pt>
              <c:pt idx="658">
                <c:v>1159</c:v>
              </c:pt>
              <c:pt idx="659">
                <c:v>1160</c:v>
              </c:pt>
              <c:pt idx="660">
                <c:v>1161</c:v>
              </c:pt>
              <c:pt idx="661">
                <c:v>1162</c:v>
              </c:pt>
              <c:pt idx="662">
                <c:v>1163</c:v>
              </c:pt>
              <c:pt idx="663">
                <c:v>1164</c:v>
              </c:pt>
              <c:pt idx="664">
                <c:v>1165</c:v>
              </c:pt>
              <c:pt idx="665">
                <c:v>1166</c:v>
              </c:pt>
              <c:pt idx="666">
                <c:v>1167</c:v>
              </c:pt>
              <c:pt idx="667">
                <c:v>1168</c:v>
              </c:pt>
              <c:pt idx="668">
                <c:v>1169</c:v>
              </c:pt>
              <c:pt idx="669">
                <c:v>1170</c:v>
              </c:pt>
              <c:pt idx="670">
                <c:v>1171</c:v>
              </c:pt>
              <c:pt idx="671">
                <c:v>1172</c:v>
              </c:pt>
              <c:pt idx="672">
                <c:v>1173</c:v>
              </c:pt>
              <c:pt idx="673">
                <c:v>1174</c:v>
              </c:pt>
              <c:pt idx="674">
                <c:v>1175</c:v>
              </c:pt>
              <c:pt idx="675">
                <c:v>1176</c:v>
              </c:pt>
              <c:pt idx="676">
                <c:v>1177</c:v>
              </c:pt>
              <c:pt idx="677">
                <c:v>1178</c:v>
              </c:pt>
              <c:pt idx="678">
                <c:v>1179</c:v>
              </c:pt>
              <c:pt idx="679">
                <c:v>1180</c:v>
              </c:pt>
              <c:pt idx="680">
                <c:v>1181</c:v>
              </c:pt>
              <c:pt idx="681">
                <c:v>1182</c:v>
              </c:pt>
              <c:pt idx="682">
                <c:v>1183</c:v>
              </c:pt>
              <c:pt idx="683">
                <c:v>1184</c:v>
              </c:pt>
              <c:pt idx="684">
                <c:v>1185</c:v>
              </c:pt>
              <c:pt idx="685">
                <c:v>1186</c:v>
              </c:pt>
              <c:pt idx="686">
                <c:v>1187</c:v>
              </c:pt>
              <c:pt idx="687">
                <c:v>1188</c:v>
              </c:pt>
              <c:pt idx="688">
                <c:v>1189</c:v>
              </c:pt>
              <c:pt idx="689">
                <c:v>1190</c:v>
              </c:pt>
              <c:pt idx="690">
                <c:v>1191</c:v>
              </c:pt>
              <c:pt idx="691">
                <c:v>1192</c:v>
              </c:pt>
              <c:pt idx="692">
                <c:v>1193</c:v>
              </c:pt>
              <c:pt idx="693">
                <c:v>1194</c:v>
              </c:pt>
              <c:pt idx="694">
                <c:v>1195</c:v>
              </c:pt>
              <c:pt idx="695">
                <c:v>1196</c:v>
              </c:pt>
              <c:pt idx="696">
                <c:v>1197</c:v>
              </c:pt>
              <c:pt idx="697">
                <c:v>1198</c:v>
              </c:pt>
              <c:pt idx="698">
                <c:v>1199</c:v>
              </c:pt>
              <c:pt idx="699">
                <c:v>1200</c:v>
              </c:pt>
              <c:pt idx="700">
                <c:v>1201</c:v>
              </c:pt>
              <c:pt idx="701">
                <c:v>1202</c:v>
              </c:pt>
              <c:pt idx="702">
                <c:v>1203</c:v>
              </c:pt>
              <c:pt idx="703">
                <c:v>1204</c:v>
              </c:pt>
              <c:pt idx="704">
                <c:v>1205</c:v>
              </c:pt>
              <c:pt idx="705">
                <c:v>1206</c:v>
              </c:pt>
              <c:pt idx="706">
                <c:v>1207</c:v>
              </c:pt>
              <c:pt idx="707">
                <c:v>1208</c:v>
              </c:pt>
              <c:pt idx="708">
                <c:v>1209</c:v>
              </c:pt>
              <c:pt idx="709">
                <c:v>1210</c:v>
              </c:pt>
              <c:pt idx="710">
                <c:v>1211</c:v>
              </c:pt>
              <c:pt idx="711">
                <c:v>1212</c:v>
              </c:pt>
              <c:pt idx="712">
                <c:v>1213</c:v>
              </c:pt>
              <c:pt idx="713">
                <c:v>1214</c:v>
              </c:pt>
              <c:pt idx="714">
                <c:v>1215</c:v>
              </c:pt>
              <c:pt idx="715">
                <c:v>1216</c:v>
              </c:pt>
              <c:pt idx="716">
                <c:v>1217</c:v>
              </c:pt>
              <c:pt idx="717">
                <c:v>1218</c:v>
              </c:pt>
              <c:pt idx="718">
                <c:v>1219</c:v>
              </c:pt>
              <c:pt idx="719">
                <c:v>1220</c:v>
              </c:pt>
              <c:pt idx="720">
                <c:v>1221</c:v>
              </c:pt>
              <c:pt idx="721">
                <c:v>1222</c:v>
              </c:pt>
              <c:pt idx="722">
                <c:v>1223</c:v>
              </c:pt>
              <c:pt idx="723">
                <c:v>1224</c:v>
              </c:pt>
              <c:pt idx="724">
                <c:v>1225</c:v>
              </c:pt>
              <c:pt idx="725">
                <c:v>1226</c:v>
              </c:pt>
              <c:pt idx="726">
                <c:v>1227</c:v>
              </c:pt>
              <c:pt idx="727">
                <c:v>1228</c:v>
              </c:pt>
              <c:pt idx="728">
                <c:v>1229</c:v>
              </c:pt>
              <c:pt idx="729">
                <c:v>1230</c:v>
              </c:pt>
              <c:pt idx="730">
                <c:v>1231</c:v>
              </c:pt>
              <c:pt idx="731">
                <c:v>1232</c:v>
              </c:pt>
              <c:pt idx="732">
                <c:v>1233</c:v>
              </c:pt>
              <c:pt idx="733">
                <c:v>1234</c:v>
              </c:pt>
              <c:pt idx="734">
                <c:v>1235</c:v>
              </c:pt>
              <c:pt idx="735">
                <c:v>1236</c:v>
              </c:pt>
              <c:pt idx="736">
                <c:v>1237</c:v>
              </c:pt>
              <c:pt idx="737">
                <c:v>1238</c:v>
              </c:pt>
              <c:pt idx="738">
                <c:v>1239</c:v>
              </c:pt>
              <c:pt idx="739">
                <c:v>1240</c:v>
              </c:pt>
              <c:pt idx="740">
                <c:v>1241</c:v>
              </c:pt>
              <c:pt idx="741">
                <c:v>1242</c:v>
              </c:pt>
              <c:pt idx="742">
                <c:v>1243</c:v>
              </c:pt>
              <c:pt idx="743">
                <c:v>1244</c:v>
              </c:pt>
              <c:pt idx="744">
                <c:v>1245</c:v>
              </c:pt>
              <c:pt idx="745">
                <c:v>1246</c:v>
              </c:pt>
              <c:pt idx="746">
                <c:v>1247</c:v>
              </c:pt>
              <c:pt idx="747">
                <c:v>1248</c:v>
              </c:pt>
              <c:pt idx="748">
                <c:v>1249</c:v>
              </c:pt>
              <c:pt idx="749">
                <c:v>1250</c:v>
              </c:pt>
              <c:pt idx="750">
                <c:v>1251</c:v>
              </c:pt>
              <c:pt idx="751">
                <c:v>1252</c:v>
              </c:pt>
              <c:pt idx="752">
                <c:v>1253</c:v>
              </c:pt>
              <c:pt idx="753">
                <c:v>1254</c:v>
              </c:pt>
              <c:pt idx="754">
                <c:v>1255</c:v>
              </c:pt>
              <c:pt idx="755">
                <c:v>1256</c:v>
              </c:pt>
              <c:pt idx="756">
                <c:v>1257</c:v>
              </c:pt>
              <c:pt idx="757">
                <c:v>1258</c:v>
              </c:pt>
              <c:pt idx="758">
                <c:v>1259</c:v>
              </c:pt>
              <c:pt idx="759">
                <c:v>1260</c:v>
              </c:pt>
              <c:pt idx="760">
                <c:v>1261</c:v>
              </c:pt>
              <c:pt idx="761">
                <c:v>1262</c:v>
              </c:pt>
              <c:pt idx="762">
                <c:v>1263</c:v>
              </c:pt>
              <c:pt idx="763">
                <c:v>1264</c:v>
              </c:pt>
              <c:pt idx="764">
                <c:v>1265</c:v>
              </c:pt>
              <c:pt idx="765">
                <c:v>1266</c:v>
              </c:pt>
              <c:pt idx="766">
                <c:v>1267</c:v>
              </c:pt>
              <c:pt idx="767">
                <c:v>1268</c:v>
              </c:pt>
              <c:pt idx="768">
                <c:v>1269</c:v>
              </c:pt>
              <c:pt idx="769">
                <c:v>1270</c:v>
              </c:pt>
              <c:pt idx="770">
                <c:v>1271</c:v>
              </c:pt>
              <c:pt idx="771">
                <c:v>1272</c:v>
              </c:pt>
              <c:pt idx="772">
                <c:v>1273</c:v>
              </c:pt>
              <c:pt idx="773">
                <c:v>1274</c:v>
              </c:pt>
              <c:pt idx="774">
                <c:v>1275</c:v>
              </c:pt>
              <c:pt idx="775">
                <c:v>1276</c:v>
              </c:pt>
              <c:pt idx="776">
                <c:v>1277</c:v>
              </c:pt>
              <c:pt idx="777">
                <c:v>1278</c:v>
              </c:pt>
              <c:pt idx="778">
                <c:v>1279</c:v>
              </c:pt>
              <c:pt idx="779">
                <c:v>1280</c:v>
              </c:pt>
              <c:pt idx="780">
                <c:v>1281</c:v>
              </c:pt>
              <c:pt idx="781">
                <c:v>1282</c:v>
              </c:pt>
              <c:pt idx="782">
                <c:v>1283</c:v>
              </c:pt>
              <c:pt idx="783">
                <c:v>1284</c:v>
              </c:pt>
              <c:pt idx="784">
                <c:v>1285</c:v>
              </c:pt>
              <c:pt idx="785">
                <c:v>1286</c:v>
              </c:pt>
              <c:pt idx="786">
                <c:v>1287</c:v>
              </c:pt>
              <c:pt idx="787">
                <c:v>1288</c:v>
              </c:pt>
              <c:pt idx="788">
                <c:v>1289</c:v>
              </c:pt>
              <c:pt idx="789">
                <c:v>1290</c:v>
              </c:pt>
              <c:pt idx="790">
                <c:v>1291</c:v>
              </c:pt>
              <c:pt idx="791">
                <c:v>1292</c:v>
              </c:pt>
              <c:pt idx="792">
                <c:v>1293</c:v>
              </c:pt>
              <c:pt idx="793">
                <c:v>1294</c:v>
              </c:pt>
              <c:pt idx="794">
                <c:v>1295</c:v>
              </c:pt>
              <c:pt idx="795">
                <c:v>1296</c:v>
              </c:pt>
              <c:pt idx="796">
                <c:v>1297</c:v>
              </c:pt>
              <c:pt idx="797">
                <c:v>1298</c:v>
              </c:pt>
              <c:pt idx="798">
                <c:v>1299</c:v>
              </c:pt>
              <c:pt idx="799">
                <c:v>1300</c:v>
              </c:pt>
              <c:pt idx="800">
                <c:v>1301</c:v>
              </c:pt>
              <c:pt idx="801">
                <c:v>1302</c:v>
              </c:pt>
              <c:pt idx="802">
                <c:v>1303</c:v>
              </c:pt>
              <c:pt idx="803">
                <c:v>1304</c:v>
              </c:pt>
              <c:pt idx="804">
                <c:v>1305</c:v>
              </c:pt>
              <c:pt idx="805">
                <c:v>1306</c:v>
              </c:pt>
              <c:pt idx="806">
                <c:v>1307</c:v>
              </c:pt>
              <c:pt idx="807">
                <c:v>1308</c:v>
              </c:pt>
              <c:pt idx="808">
                <c:v>1309</c:v>
              </c:pt>
              <c:pt idx="809">
                <c:v>1310</c:v>
              </c:pt>
              <c:pt idx="810">
                <c:v>1311</c:v>
              </c:pt>
              <c:pt idx="811">
                <c:v>1312</c:v>
              </c:pt>
              <c:pt idx="812">
                <c:v>1313</c:v>
              </c:pt>
              <c:pt idx="813">
                <c:v>1314</c:v>
              </c:pt>
              <c:pt idx="814">
                <c:v>1315</c:v>
              </c:pt>
              <c:pt idx="815">
                <c:v>1316</c:v>
              </c:pt>
              <c:pt idx="816">
                <c:v>1317</c:v>
              </c:pt>
              <c:pt idx="817">
                <c:v>1318</c:v>
              </c:pt>
              <c:pt idx="818">
                <c:v>1319</c:v>
              </c:pt>
              <c:pt idx="819">
                <c:v>1320</c:v>
              </c:pt>
              <c:pt idx="820">
                <c:v>1321</c:v>
              </c:pt>
              <c:pt idx="821">
                <c:v>1322</c:v>
              </c:pt>
              <c:pt idx="822">
                <c:v>1323</c:v>
              </c:pt>
              <c:pt idx="823">
                <c:v>1324</c:v>
              </c:pt>
              <c:pt idx="824">
                <c:v>1325</c:v>
              </c:pt>
              <c:pt idx="825">
                <c:v>1326</c:v>
              </c:pt>
              <c:pt idx="826">
                <c:v>1327</c:v>
              </c:pt>
              <c:pt idx="827">
                <c:v>1328</c:v>
              </c:pt>
              <c:pt idx="828">
                <c:v>1329</c:v>
              </c:pt>
              <c:pt idx="829">
                <c:v>1330</c:v>
              </c:pt>
              <c:pt idx="830">
                <c:v>1331</c:v>
              </c:pt>
              <c:pt idx="831">
                <c:v>1332</c:v>
              </c:pt>
              <c:pt idx="832">
                <c:v>1333</c:v>
              </c:pt>
              <c:pt idx="833">
                <c:v>1334</c:v>
              </c:pt>
              <c:pt idx="834">
                <c:v>1335</c:v>
              </c:pt>
              <c:pt idx="835">
                <c:v>1336</c:v>
              </c:pt>
              <c:pt idx="836">
                <c:v>1337</c:v>
              </c:pt>
              <c:pt idx="837">
                <c:v>1338</c:v>
              </c:pt>
              <c:pt idx="838">
                <c:v>1339</c:v>
              </c:pt>
              <c:pt idx="839">
                <c:v>1340</c:v>
              </c:pt>
              <c:pt idx="840">
                <c:v>1341</c:v>
              </c:pt>
              <c:pt idx="841">
                <c:v>1342</c:v>
              </c:pt>
              <c:pt idx="842">
                <c:v>1343</c:v>
              </c:pt>
              <c:pt idx="843">
                <c:v>1344</c:v>
              </c:pt>
              <c:pt idx="844">
                <c:v>1345</c:v>
              </c:pt>
              <c:pt idx="845">
                <c:v>1346</c:v>
              </c:pt>
              <c:pt idx="846">
                <c:v>1347</c:v>
              </c:pt>
              <c:pt idx="847">
                <c:v>1348</c:v>
              </c:pt>
              <c:pt idx="848">
                <c:v>1349</c:v>
              </c:pt>
              <c:pt idx="849">
                <c:v>1350</c:v>
              </c:pt>
              <c:pt idx="850">
                <c:v>1351</c:v>
              </c:pt>
              <c:pt idx="851">
                <c:v>1352</c:v>
              </c:pt>
              <c:pt idx="852">
                <c:v>1353</c:v>
              </c:pt>
              <c:pt idx="853">
                <c:v>1354</c:v>
              </c:pt>
              <c:pt idx="854">
                <c:v>1355</c:v>
              </c:pt>
              <c:pt idx="855">
                <c:v>1356</c:v>
              </c:pt>
              <c:pt idx="856">
                <c:v>1357</c:v>
              </c:pt>
              <c:pt idx="857">
                <c:v>1358</c:v>
              </c:pt>
              <c:pt idx="858">
                <c:v>1359</c:v>
              </c:pt>
              <c:pt idx="859">
                <c:v>1360</c:v>
              </c:pt>
              <c:pt idx="860">
                <c:v>1361</c:v>
              </c:pt>
              <c:pt idx="861">
                <c:v>1362</c:v>
              </c:pt>
              <c:pt idx="862">
                <c:v>1363</c:v>
              </c:pt>
              <c:pt idx="863">
                <c:v>1364</c:v>
              </c:pt>
              <c:pt idx="864">
                <c:v>1365</c:v>
              </c:pt>
              <c:pt idx="865">
                <c:v>1366</c:v>
              </c:pt>
              <c:pt idx="866">
                <c:v>1367</c:v>
              </c:pt>
              <c:pt idx="867">
                <c:v>1368</c:v>
              </c:pt>
              <c:pt idx="868">
                <c:v>1369</c:v>
              </c:pt>
              <c:pt idx="869">
                <c:v>1370</c:v>
              </c:pt>
              <c:pt idx="870">
                <c:v>1371</c:v>
              </c:pt>
              <c:pt idx="871">
                <c:v>1372</c:v>
              </c:pt>
              <c:pt idx="872">
                <c:v>1373</c:v>
              </c:pt>
              <c:pt idx="873">
                <c:v>1374</c:v>
              </c:pt>
              <c:pt idx="874">
                <c:v>1375</c:v>
              </c:pt>
              <c:pt idx="875">
                <c:v>1376</c:v>
              </c:pt>
              <c:pt idx="876">
                <c:v>1377</c:v>
              </c:pt>
              <c:pt idx="877">
                <c:v>1378</c:v>
              </c:pt>
              <c:pt idx="878">
                <c:v>1379</c:v>
              </c:pt>
              <c:pt idx="879">
                <c:v>1380</c:v>
              </c:pt>
              <c:pt idx="880">
                <c:v>1381</c:v>
              </c:pt>
              <c:pt idx="881">
                <c:v>1382</c:v>
              </c:pt>
              <c:pt idx="882">
                <c:v>1383</c:v>
              </c:pt>
              <c:pt idx="883">
                <c:v>1384</c:v>
              </c:pt>
              <c:pt idx="884">
                <c:v>1385</c:v>
              </c:pt>
              <c:pt idx="885">
                <c:v>1386</c:v>
              </c:pt>
              <c:pt idx="886">
                <c:v>1387</c:v>
              </c:pt>
              <c:pt idx="887">
                <c:v>1388</c:v>
              </c:pt>
              <c:pt idx="888">
                <c:v>1389</c:v>
              </c:pt>
              <c:pt idx="889">
                <c:v>1390</c:v>
              </c:pt>
              <c:pt idx="890">
                <c:v>1391</c:v>
              </c:pt>
              <c:pt idx="891">
                <c:v>1392</c:v>
              </c:pt>
              <c:pt idx="892">
                <c:v>1393</c:v>
              </c:pt>
              <c:pt idx="893">
                <c:v>1394</c:v>
              </c:pt>
              <c:pt idx="894">
                <c:v>1395</c:v>
              </c:pt>
              <c:pt idx="895">
                <c:v>1396</c:v>
              </c:pt>
              <c:pt idx="896">
                <c:v>1397</c:v>
              </c:pt>
              <c:pt idx="897">
                <c:v>1398</c:v>
              </c:pt>
              <c:pt idx="898">
                <c:v>1399</c:v>
              </c:pt>
              <c:pt idx="899">
                <c:v>1400</c:v>
              </c:pt>
              <c:pt idx="900">
                <c:v>1401</c:v>
              </c:pt>
              <c:pt idx="901">
                <c:v>1402</c:v>
              </c:pt>
              <c:pt idx="902">
                <c:v>1403</c:v>
              </c:pt>
              <c:pt idx="903">
                <c:v>1404</c:v>
              </c:pt>
              <c:pt idx="904">
                <c:v>1405</c:v>
              </c:pt>
              <c:pt idx="905">
                <c:v>1406</c:v>
              </c:pt>
              <c:pt idx="906">
                <c:v>1407</c:v>
              </c:pt>
              <c:pt idx="907">
                <c:v>1408</c:v>
              </c:pt>
              <c:pt idx="908">
                <c:v>1409</c:v>
              </c:pt>
              <c:pt idx="909">
                <c:v>1410</c:v>
              </c:pt>
              <c:pt idx="910">
                <c:v>1411</c:v>
              </c:pt>
              <c:pt idx="911">
                <c:v>1412</c:v>
              </c:pt>
              <c:pt idx="912">
                <c:v>1413</c:v>
              </c:pt>
              <c:pt idx="913">
                <c:v>1414</c:v>
              </c:pt>
              <c:pt idx="914">
                <c:v>1415</c:v>
              </c:pt>
              <c:pt idx="915">
                <c:v>1416</c:v>
              </c:pt>
              <c:pt idx="916">
                <c:v>1417</c:v>
              </c:pt>
              <c:pt idx="917">
                <c:v>1418</c:v>
              </c:pt>
              <c:pt idx="918">
                <c:v>1419</c:v>
              </c:pt>
              <c:pt idx="919">
                <c:v>1420</c:v>
              </c:pt>
              <c:pt idx="920">
                <c:v>1421</c:v>
              </c:pt>
              <c:pt idx="921">
                <c:v>1422</c:v>
              </c:pt>
              <c:pt idx="922">
                <c:v>1423</c:v>
              </c:pt>
              <c:pt idx="923">
                <c:v>1424</c:v>
              </c:pt>
              <c:pt idx="924">
                <c:v>1425</c:v>
              </c:pt>
              <c:pt idx="925">
                <c:v>1426</c:v>
              </c:pt>
              <c:pt idx="926">
                <c:v>1427</c:v>
              </c:pt>
              <c:pt idx="927">
                <c:v>1428</c:v>
              </c:pt>
              <c:pt idx="928">
                <c:v>1429</c:v>
              </c:pt>
              <c:pt idx="929">
                <c:v>1430</c:v>
              </c:pt>
              <c:pt idx="930">
                <c:v>1431</c:v>
              </c:pt>
              <c:pt idx="931">
                <c:v>1432</c:v>
              </c:pt>
              <c:pt idx="932">
                <c:v>1433</c:v>
              </c:pt>
              <c:pt idx="933">
                <c:v>1434</c:v>
              </c:pt>
              <c:pt idx="934">
                <c:v>1435</c:v>
              </c:pt>
              <c:pt idx="935">
                <c:v>1436</c:v>
              </c:pt>
              <c:pt idx="936">
                <c:v>1437</c:v>
              </c:pt>
              <c:pt idx="937">
                <c:v>1438</c:v>
              </c:pt>
              <c:pt idx="938">
                <c:v>1439</c:v>
              </c:pt>
              <c:pt idx="939">
                <c:v>1440</c:v>
              </c:pt>
              <c:pt idx="940">
                <c:v>1441</c:v>
              </c:pt>
              <c:pt idx="941">
                <c:v>1442</c:v>
              </c:pt>
              <c:pt idx="942">
                <c:v>1443</c:v>
              </c:pt>
              <c:pt idx="943">
                <c:v>1444</c:v>
              </c:pt>
              <c:pt idx="944">
                <c:v>1445</c:v>
              </c:pt>
              <c:pt idx="945">
                <c:v>1446</c:v>
              </c:pt>
              <c:pt idx="946">
                <c:v>1447</c:v>
              </c:pt>
              <c:pt idx="947">
                <c:v>1448</c:v>
              </c:pt>
              <c:pt idx="948">
                <c:v>1449</c:v>
              </c:pt>
              <c:pt idx="949">
                <c:v>1450</c:v>
              </c:pt>
              <c:pt idx="950">
                <c:v>1451</c:v>
              </c:pt>
              <c:pt idx="951">
                <c:v>1452</c:v>
              </c:pt>
              <c:pt idx="952">
                <c:v>1453</c:v>
              </c:pt>
              <c:pt idx="953">
                <c:v>1454</c:v>
              </c:pt>
              <c:pt idx="954">
                <c:v>1455</c:v>
              </c:pt>
              <c:pt idx="955">
                <c:v>1456</c:v>
              </c:pt>
              <c:pt idx="956">
                <c:v>1457</c:v>
              </c:pt>
              <c:pt idx="957">
                <c:v>1458</c:v>
              </c:pt>
              <c:pt idx="958">
                <c:v>1459</c:v>
              </c:pt>
              <c:pt idx="959">
                <c:v>1460</c:v>
              </c:pt>
              <c:pt idx="960">
                <c:v>1461</c:v>
              </c:pt>
              <c:pt idx="961">
                <c:v>1462</c:v>
              </c:pt>
              <c:pt idx="962">
                <c:v>1463</c:v>
              </c:pt>
              <c:pt idx="963">
                <c:v>1464</c:v>
              </c:pt>
              <c:pt idx="964">
                <c:v>1465</c:v>
              </c:pt>
              <c:pt idx="965">
                <c:v>1466</c:v>
              </c:pt>
              <c:pt idx="966">
                <c:v>1467</c:v>
              </c:pt>
              <c:pt idx="967">
                <c:v>1468</c:v>
              </c:pt>
              <c:pt idx="968">
                <c:v>1469</c:v>
              </c:pt>
              <c:pt idx="969">
                <c:v>1470</c:v>
              </c:pt>
              <c:pt idx="970">
                <c:v>1471</c:v>
              </c:pt>
              <c:pt idx="971">
                <c:v>1472</c:v>
              </c:pt>
              <c:pt idx="972">
                <c:v>1473</c:v>
              </c:pt>
              <c:pt idx="973">
                <c:v>1474</c:v>
              </c:pt>
              <c:pt idx="974">
                <c:v>1475</c:v>
              </c:pt>
              <c:pt idx="975">
                <c:v>1476</c:v>
              </c:pt>
              <c:pt idx="976">
                <c:v>1477</c:v>
              </c:pt>
              <c:pt idx="977">
                <c:v>1478</c:v>
              </c:pt>
              <c:pt idx="978">
                <c:v>1479</c:v>
              </c:pt>
              <c:pt idx="979">
                <c:v>1480</c:v>
              </c:pt>
              <c:pt idx="980">
                <c:v>1481</c:v>
              </c:pt>
              <c:pt idx="981">
                <c:v>1482</c:v>
              </c:pt>
              <c:pt idx="982">
                <c:v>1483</c:v>
              </c:pt>
              <c:pt idx="983">
                <c:v>1484</c:v>
              </c:pt>
              <c:pt idx="984">
                <c:v>1485</c:v>
              </c:pt>
              <c:pt idx="985">
                <c:v>1486</c:v>
              </c:pt>
              <c:pt idx="986">
                <c:v>1487</c:v>
              </c:pt>
              <c:pt idx="987">
                <c:v>1488</c:v>
              </c:pt>
              <c:pt idx="988">
                <c:v>1489</c:v>
              </c:pt>
              <c:pt idx="989">
                <c:v>1490</c:v>
              </c:pt>
              <c:pt idx="990">
                <c:v>1491</c:v>
              </c:pt>
              <c:pt idx="991">
                <c:v>1492</c:v>
              </c:pt>
              <c:pt idx="992">
                <c:v>1493</c:v>
              </c:pt>
              <c:pt idx="993">
                <c:v>1494</c:v>
              </c:pt>
              <c:pt idx="994">
                <c:v>1495</c:v>
              </c:pt>
              <c:pt idx="995">
                <c:v>1496</c:v>
              </c:pt>
              <c:pt idx="996">
                <c:v>1497</c:v>
              </c:pt>
              <c:pt idx="997">
                <c:v>1498</c:v>
              </c:pt>
              <c:pt idx="998">
                <c:v>1499</c:v>
              </c:pt>
              <c:pt idx="999">
                <c:v>1500</c:v>
              </c:pt>
              <c:pt idx="1000">
                <c:v>1501</c:v>
              </c:pt>
              <c:pt idx="1001">
                <c:v>1502</c:v>
              </c:pt>
              <c:pt idx="1002">
                <c:v>1503</c:v>
              </c:pt>
              <c:pt idx="1003">
                <c:v>1504</c:v>
              </c:pt>
              <c:pt idx="1004">
                <c:v>1505</c:v>
              </c:pt>
              <c:pt idx="1005">
                <c:v>1506</c:v>
              </c:pt>
              <c:pt idx="1006">
                <c:v>1507</c:v>
              </c:pt>
              <c:pt idx="1007">
                <c:v>1508</c:v>
              </c:pt>
              <c:pt idx="1008">
                <c:v>1509</c:v>
              </c:pt>
              <c:pt idx="1009">
                <c:v>1510</c:v>
              </c:pt>
              <c:pt idx="1010">
                <c:v>1511</c:v>
              </c:pt>
              <c:pt idx="1011">
                <c:v>1512</c:v>
              </c:pt>
              <c:pt idx="1012">
                <c:v>1513</c:v>
              </c:pt>
              <c:pt idx="1013">
                <c:v>1514</c:v>
              </c:pt>
              <c:pt idx="1014">
                <c:v>1515</c:v>
              </c:pt>
              <c:pt idx="1015">
                <c:v>1516</c:v>
              </c:pt>
              <c:pt idx="1016">
                <c:v>1517</c:v>
              </c:pt>
              <c:pt idx="1017">
                <c:v>1518</c:v>
              </c:pt>
              <c:pt idx="1018">
                <c:v>1519</c:v>
              </c:pt>
              <c:pt idx="1019">
                <c:v>1520</c:v>
              </c:pt>
              <c:pt idx="1020">
                <c:v>1521</c:v>
              </c:pt>
              <c:pt idx="1021">
                <c:v>1522</c:v>
              </c:pt>
              <c:pt idx="1022">
                <c:v>1523</c:v>
              </c:pt>
              <c:pt idx="1023">
                <c:v>1524</c:v>
              </c:pt>
              <c:pt idx="1024">
                <c:v>1525</c:v>
              </c:pt>
              <c:pt idx="1025">
                <c:v>1526</c:v>
              </c:pt>
              <c:pt idx="1026">
                <c:v>1527</c:v>
              </c:pt>
              <c:pt idx="1027">
                <c:v>1528</c:v>
              </c:pt>
              <c:pt idx="1028">
                <c:v>1529</c:v>
              </c:pt>
              <c:pt idx="1029">
                <c:v>1530</c:v>
              </c:pt>
              <c:pt idx="1030">
                <c:v>1531</c:v>
              </c:pt>
              <c:pt idx="1031">
                <c:v>1532</c:v>
              </c:pt>
              <c:pt idx="1032">
                <c:v>1533</c:v>
              </c:pt>
              <c:pt idx="1033">
                <c:v>1534</c:v>
              </c:pt>
              <c:pt idx="1034">
                <c:v>1535</c:v>
              </c:pt>
              <c:pt idx="1035">
                <c:v>1536</c:v>
              </c:pt>
              <c:pt idx="1036">
                <c:v>1537</c:v>
              </c:pt>
              <c:pt idx="1037">
                <c:v>1538</c:v>
              </c:pt>
              <c:pt idx="1038">
                <c:v>1539</c:v>
              </c:pt>
              <c:pt idx="1039">
                <c:v>1540</c:v>
              </c:pt>
              <c:pt idx="1040">
                <c:v>1541</c:v>
              </c:pt>
              <c:pt idx="1041">
                <c:v>1542</c:v>
              </c:pt>
              <c:pt idx="1042">
                <c:v>1543</c:v>
              </c:pt>
              <c:pt idx="1043">
                <c:v>1544</c:v>
              </c:pt>
              <c:pt idx="1044">
                <c:v>1545</c:v>
              </c:pt>
              <c:pt idx="1045">
                <c:v>1546</c:v>
              </c:pt>
              <c:pt idx="1046">
                <c:v>1547</c:v>
              </c:pt>
              <c:pt idx="1047">
                <c:v>1548</c:v>
              </c:pt>
              <c:pt idx="1048">
                <c:v>1549</c:v>
              </c:pt>
              <c:pt idx="1049">
                <c:v>1550</c:v>
              </c:pt>
              <c:pt idx="1050">
                <c:v>1551</c:v>
              </c:pt>
              <c:pt idx="1051">
                <c:v>1552</c:v>
              </c:pt>
              <c:pt idx="1052">
                <c:v>1553</c:v>
              </c:pt>
              <c:pt idx="1053">
                <c:v>1554</c:v>
              </c:pt>
              <c:pt idx="1054">
                <c:v>1555</c:v>
              </c:pt>
              <c:pt idx="1055">
                <c:v>1556</c:v>
              </c:pt>
              <c:pt idx="1056">
                <c:v>1557</c:v>
              </c:pt>
              <c:pt idx="1057">
                <c:v>1558</c:v>
              </c:pt>
              <c:pt idx="1058">
                <c:v>1559</c:v>
              </c:pt>
              <c:pt idx="1059">
                <c:v>1560</c:v>
              </c:pt>
              <c:pt idx="1060">
                <c:v>1561</c:v>
              </c:pt>
              <c:pt idx="1061">
                <c:v>1562</c:v>
              </c:pt>
              <c:pt idx="1062">
                <c:v>1563</c:v>
              </c:pt>
              <c:pt idx="1063">
                <c:v>1564</c:v>
              </c:pt>
              <c:pt idx="1064">
                <c:v>1565</c:v>
              </c:pt>
              <c:pt idx="1065">
                <c:v>1566</c:v>
              </c:pt>
              <c:pt idx="1066">
                <c:v>1567</c:v>
              </c:pt>
              <c:pt idx="1067">
                <c:v>1568</c:v>
              </c:pt>
              <c:pt idx="1068">
                <c:v>1569</c:v>
              </c:pt>
              <c:pt idx="1069">
                <c:v>1570</c:v>
              </c:pt>
              <c:pt idx="1070">
                <c:v>1571</c:v>
              </c:pt>
              <c:pt idx="1071">
                <c:v>1572</c:v>
              </c:pt>
              <c:pt idx="1072">
                <c:v>1573</c:v>
              </c:pt>
              <c:pt idx="1073">
                <c:v>1574</c:v>
              </c:pt>
              <c:pt idx="1074">
                <c:v>1575</c:v>
              </c:pt>
              <c:pt idx="1075">
                <c:v>1576</c:v>
              </c:pt>
              <c:pt idx="1076">
                <c:v>1577</c:v>
              </c:pt>
              <c:pt idx="1077">
                <c:v>1578</c:v>
              </c:pt>
              <c:pt idx="1078">
                <c:v>1579</c:v>
              </c:pt>
              <c:pt idx="1079">
                <c:v>1580</c:v>
              </c:pt>
              <c:pt idx="1080">
                <c:v>1581</c:v>
              </c:pt>
              <c:pt idx="1081">
                <c:v>1582</c:v>
              </c:pt>
              <c:pt idx="1082">
                <c:v>1583</c:v>
              </c:pt>
              <c:pt idx="1083">
                <c:v>1584</c:v>
              </c:pt>
              <c:pt idx="1084">
                <c:v>1585</c:v>
              </c:pt>
              <c:pt idx="1085">
                <c:v>1586</c:v>
              </c:pt>
              <c:pt idx="1086">
                <c:v>1587</c:v>
              </c:pt>
              <c:pt idx="1087">
                <c:v>1588</c:v>
              </c:pt>
              <c:pt idx="1088">
                <c:v>1589</c:v>
              </c:pt>
              <c:pt idx="1089">
                <c:v>1590</c:v>
              </c:pt>
              <c:pt idx="1090">
                <c:v>1591</c:v>
              </c:pt>
              <c:pt idx="1091">
                <c:v>1592</c:v>
              </c:pt>
              <c:pt idx="1092">
                <c:v>1593</c:v>
              </c:pt>
              <c:pt idx="1093">
                <c:v>1594</c:v>
              </c:pt>
              <c:pt idx="1094">
                <c:v>1595</c:v>
              </c:pt>
              <c:pt idx="1095">
                <c:v>1596</c:v>
              </c:pt>
              <c:pt idx="1096">
                <c:v>1597</c:v>
              </c:pt>
              <c:pt idx="1097">
                <c:v>1598</c:v>
              </c:pt>
              <c:pt idx="1098">
                <c:v>1599</c:v>
              </c:pt>
              <c:pt idx="1099">
                <c:v>1600</c:v>
              </c:pt>
              <c:pt idx="1100">
                <c:v>1601</c:v>
              </c:pt>
              <c:pt idx="1101">
                <c:v>1602</c:v>
              </c:pt>
              <c:pt idx="1102">
                <c:v>1603</c:v>
              </c:pt>
              <c:pt idx="1103">
                <c:v>1604</c:v>
              </c:pt>
              <c:pt idx="1104">
                <c:v>1605</c:v>
              </c:pt>
              <c:pt idx="1105">
                <c:v>1606</c:v>
              </c:pt>
              <c:pt idx="1106">
                <c:v>1607</c:v>
              </c:pt>
              <c:pt idx="1107">
                <c:v>1608</c:v>
              </c:pt>
              <c:pt idx="1108">
                <c:v>1609</c:v>
              </c:pt>
              <c:pt idx="1109">
                <c:v>1610</c:v>
              </c:pt>
              <c:pt idx="1110">
                <c:v>1611</c:v>
              </c:pt>
              <c:pt idx="1111">
                <c:v>1612</c:v>
              </c:pt>
              <c:pt idx="1112">
                <c:v>1613</c:v>
              </c:pt>
              <c:pt idx="1113">
                <c:v>1614</c:v>
              </c:pt>
              <c:pt idx="1114">
                <c:v>1615</c:v>
              </c:pt>
              <c:pt idx="1115">
                <c:v>1616</c:v>
              </c:pt>
              <c:pt idx="1116">
                <c:v>1617</c:v>
              </c:pt>
              <c:pt idx="1117">
                <c:v>1618</c:v>
              </c:pt>
              <c:pt idx="1118">
                <c:v>1619</c:v>
              </c:pt>
              <c:pt idx="1119">
                <c:v>1620</c:v>
              </c:pt>
              <c:pt idx="1120">
                <c:v>1621</c:v>
              </c:pt>
              <c:pt idx="1121">
                <c:v>1622</c:v>
              </c:pt>
              <c:pt idx="1122">
                <c:v>1623</c:v>
              </c:pt>
              <c:pt idx="1123">
                <c:v>1624</c:v>
              </c:pt>
              <c:pt idx="1124">
                <c:v>1625</c:v>
              </c:pt>
              <c:pt idx="1125">
                <c:v>1626</c:v>
              </c:pt>
              <c:pt idx="1126">
                <c:v>1627</c:v>
              </c:pt>
              <c:pt idx="1127">
                <c:v>1628</c:v>
              </c:pt>
              <c:pt idx="1128">
                <c:v>1629</c:v>
              </c:pt>
              <c:pt idx="1129">
                <c:v>1630</c:v>
              </c:pt>
              <c:pt idx="1130">
                <c:v>1631</c:v>
              </c:pt>
              <c:pt idx="1131">
                <c:v>1632</c:v>
              </c:pt>
              <c:pt idx="1132">
                <c:v>1633</c:v>
              </c:pt>
              <c:pt idx="1133">
                <c:v>1634</c:v>
              </c:pt>
              <c:pt idx="1134">
                <c:v>1635</c:v>
              </c:pt>
              <c:pt idx="1135">
                <c:v>1636</c:v>
              </c:pt>
              <c:pt idx="1136">
                <c:v>1637</c:v>
              </c:pt>
              <c:pt idx="1137">
                <c:v>1638</c:v>
              </c:pt>
              <c:pt idx="1138">
                <c:v>1639</c:v>
              </c:pt>
              <c:pt idx="1139">
                <c:v>1640</c:v>
              </c:pt>
              <c:pt idx="1140">
                <c:v>1641</c:v>
              </c:pt>
              <c:pt idx="1141">
                <c:v>1642</c:v>
              </c:pt>
              <c:pt idx="1142">
                <c:v>1643</c:v>
              </c:pt>
              <c:pt idx="1143">
                <c:v>1644</c:v>
              </c:pt>
              <c:pt idx="1144">
                <c:v>1645</c:v>
              </c:pt>
              <c:pt idx="1145">
                <c:v>1646</c:v>
              </c:pt>
              <c:pt idx="1146">
                <c:v>1647</c:v>
              </c:pt>
              <c:pt idx="1147">
                <c:v>1648</c:v>
              </c:pt>
              <c:pt idx="1148">
                <c:v>1649</c:v>
              </c:pt>
              <c:pt idx="1149">
                <c:v>1650</c:v>
              </c:pt>
              <c:pt idx="1150">
                <c:v>1651</c:v>
              </c:pt>
              <c:pt idx="1151">
                <c:v>1652</c:v>
              </c:pt>
              <c:pt idx="1152">
                <c:v>1653</c:v>
              </c:pt>
              <c:pt idx="1153">
                <c:v>1654</c:v>
              </c:pt>
              <c:pt idx="1154">
                <c:v>1655</c:v>
              </c:pt>
              <c:pt idx="1155">
                <c:v>1656</c:v>
              </c:pt>
              <c:pt idx="1156">
                <c:v>1657</c:v>
              </c:pt>
              <c:pt idx="1157">
                <c:v>1658</c:v>
              </c:pt>
              <c:pt idx="1158">
                <c:v>1659</c:v>
              </c:pt>
              <c:pt idx="1159">
                <c:v>1660</c:v>
              </c:pt>
              <c:pt idx="1160">
                <c:v>1661</c:v>
              </c:pt>
              <c:pt idx="1161">
                <c:v>1662</c:v>
              </c:pt>
              <c:pt idx="1162">
                <c:v>1663</c:v>
              </c:pt>
              <c:pt idx="1163">
                <c:v>1664</c:v>
              </c:pt>
              <c:pt idx="1164">
                <c:v>1665</c:v>
              </c:pt>
              <c:pt idx="1165">
                <c:v>1666</c:v>
              </c:pt>
              <c:pt idx="1166">
                <c:v>1667</c:v>
              </c:pt>
              <c:pt idx="1167">
                <c:v>1668</c:v>
              </c:pt>
              <c:pt idx="1168">
                <c:v>1669</c:v>
              </c:pt>
              <c:pt idx="1169">
                <c:v>1670</c:v>
              </c:pt>
              <c:pt idx="1170">
                <c:v>1671</c:v>
              </c:pt>
              <c:pt idx="1171">
                <c:v>1672</c:v>
              </c:pt>
              <c:pt idx="1172">
                <c:v>1673</c:v>
              </c:pt>
              <c:pt idx="1173">
                <c:v>1674</c:v>
              </c:pt>
              <c:pt idx="1174">
                <c:v>1675</c:v>
              </c:pt>
              <c:pt idx="1175">
                <c:v>1676</c:v>
              </c:pt>
              <c:pt idx="1176">
                <c:v>1677</c:v>
              </c:pt>
              <c:pt idx="1177">
                <c:v>1678</c:v>
              </c:pt>
              <c:pt idx="1178">
                <c:v>1679</c:v>
              </c:pt>
              <c:pt idx="1179">
                <c:v>1680</c:v>
              </c:pt>
              <c:pt idx="1180">
                <c:v>1681</c:v>
              </c:pt>
              <c:pt idx="1181">
                <c:v>1682</c:v>
              </c:pt>
              <c:pt idx="1182">
                <c:v>1683</c:v>
              </c:pt>
              <c:pt idx="1183">
                <c:v>1684</c:v>
              </c:pt>
              <c:pt idx="1184">
                <c:v>1685</c:v>
              </c:pt>
              <c:pt idx="1185">
                <c:v>1686</c:v>
              </c:pt>
              <c:pt idx="1186">
                <c:v>1687</c:v>
              </c:pt>
              <c:pt idx="1187">
                <c:v>1688</c:v>
              </c:pt>
              <c:pt idx="1188">
                <c:v>1689</c:v>
              </c:pt>
              <c:pt idx="1189">
                <c:v>1690</c:v>
              </c:pt>
              <c:pt idx="1190">
                <c:v>1691</c:v>
              </c:pt>
              <c:pt idx="1191">
                <c:v>1692</c:v>
              </c:pt>
              <c:pt idx="1192">
                <c:v>1693</c:v>
              </c:pt>
              <c:pt idx="1193">
                <c:v>1694</c:v>
              </c:pt>
              <c:pt idx="1194">
                <c:v>1695</c:v>
              </c:pt>
              <c:pt idx="1195">
                <c:v>1696</c:v>
              </c:pt>
              <c:pt idx="1196">
                <c:v>1697</c:v>
              </c:pt>
              <c:pt idx="1197">
                <c:v>1698</c:v>
              </c:pt>
              <c:pt idx="1198">
                <c:v>1699</c:v>
              </c:pt>
              <c:pt idx="1199">
                <c:v>1700</c:v>
              </c:pt>
              <c:pt idx="1200">
                <c:v>1701</c:v>
              </c:pt>
              <c:pt idx="1201">
                <c:v>1702</c:v>
              </c:pt>
              <c:pt idx="1202">
                <c:v>1703</c:v>
              </c:pt>
              <c:pt idx="1203">
                <c:v>1704</c:v>
              </c:pt>
              <c:pt idx="1204">
                <c:v>1705</c:v>
              </c:pt>
              <c:pt idx="1205">
                <c:v>1706</c:v>
              </c:pt>
              <c:pt idx="1206">
                <c:v>1707</c:v>
              </c:pt>
              <c:pt idx="1207">
                <c:v>1708</c:v>
              </c:pt>
              <c:pt idx="1208">
                <c:v>1709</c:v>
              </c:pt>
              <c:pt idx="1209">
                <c:v>1710</c:v>
              </c:pt>
              <c:pt idx="1210">
                <c:v>1711</c:v>
              </c:pt>
              <c:pt idx="1211">
                <c:v>1712</c:v>
              </c:pt>
              <c:pt idx="1212">
                <c:v>1713</c:v>
              </c:pt>
              <c:pt idx="1213">
                <c:v>1714</c:v>
              </c:pt>
              <c:pt idx="1214">
                <c:v>1715</c:v>
              </c:pt>
              <c:pt idx="1215">
                <c:v>1716</c:v>
              </c:pt>
              <c:pt idx="1216">
                <c:v>1717</c:v>
              </c:pt>
              <c:pt idx="1217">
                <c:v>1718</c:v>
              </c:pt>
              <c:pt idx="1218">
                <c:v>1719</c:v>
              </c:pt>
              <c:pt idx="1219">
                <c:v>1720</c:v>
              </c:pt>
              <c:pt idx="1220">
                <c:v>1721</c:v>
              </c:pt>
              <c:pt idx="1221">
                <c:v>1722</c:v>
              </c:pt>
              <c:pt idx="1222">
                <c:v>1723</c:v>
              </c:pt>
              <c:pt idx="1223">
                <c:v>1724</c:v>
              </c:pt>
              <c:pt idx="1224">
                <c:v>1725</c:v>
              </c:pt>
              <c:pt idx="1225">
                <c:v>1726</c:v>
              </c:pt>
              <c:pt idx="1226">
                <c:v>1727</c:v>
              </c:pt>
              <c:pt idx="1227">
                <c:v>1728</c:v>
              </c:pt>
              <c:pt idx="1228">
                <c:v>1729</c:v>
              </c:pt>
              <c:pt idx="1229">
                <c:v>1730</c:v>
              </c:pt>
              <c:pt idx="1230">
                <c:v>1731</c:v>
              </c:pt>
              <c:pt idx="1231">
                <c:v>1732</c:v>
              </c:pt>
              <c:pt idx="1232">
                <c:v>1733</c:v>
              </c:pt>
              <c:pt idx="1233">
                <c:v>1734</c:v>
              </c:pt>
              <c:pt idx="1234">
                <c:v>1735</c:v>
              </c:pt>
              <c:pt idx="1235">
                <c:v>1736</c:v>
              </c:pt>
              <c:pt idx="1236">
                <c:v>1737</c:v>
              </c:pt>
              <c:pt idx="1237">
                <c:v>1738</c:v>
              </c:pt>
              <c:pt idx="1238">
                <c:v>1739</c:v>
              </c:pt>
              <c:pt idx="1239">
                <c:v>1740</c:v>
              </c:pt>
              <c:pt idx="1240">
                <c:v>1741</c:v>
              </c:pt>
              <c:pt idx="1241">
                <c:v>1742</c:v>
              </c:pt>
              <c:pt idx="1242">
                <c:v>1743</c:v>
              </c:pt>
              <c:pt idx="1243">
                <c:v>1744</c:v>
              </c:pt>
              <c:pt idx="1244">
                <c:v>1745</c:v>
              </c:pt>
              <c:pt idx="1245">
                <c:v>1746</c:v>
              </c:pt>
              <c:pt idx="1246">
                <c:v>1747</c:v>
              </c:pt>
              <c:pt idx="1247">
                <c:v>1748</c:v>
              </c:pt>
              <c:pt idx="1248">
                <c:v>1749</c:v>
              </c:pt>
              <c:pt idx="1249">
                <c:v>1750</c:v>
              </c:pt>
              <c:pt idx="1250">
                <c:v>1751</c:v>
              </c:pt>
              <c:pt idx="1251">
                <c:v>1752</c:v>
              </c:pt>
              <c:pt idx="1252">
                <c:v>1753</c:v>
              </c:pt>
              <c:pt idx="1253">
                <c:v>1754</c:v>
              </c:pt>
              <c:pt idx="1254">
                <c:v>1755</c:v>
              </c:pt>
              <c:pt idx="1255">
                <c:v>1756</c:v>
              </c:pt>
              <c:pt idx="1256">
                <c:v>1757</c:v>
              </c:pt>
              <c:pt idx="1257">
                <c:v>1758</c:v>
              </c:pt>
              <c:pt idx="1258">
                <c:v>1759</c:v>
              </c:pt>
              <c:pt idx="1259">
                <c:v>1760</c:v>
              </c:pt>
              <c:pt idx="1260">
                <c:v>1761</c:v>
              </c:pt>
              <c:pt idx="1261">
                <c:v>1762</c:v>
              </c:pt>
              <c:pt idx="1262">
                <c:v>1763</c:v>
              </c:pt>
              <c:pt idx="1263">
                <c:v>1764</c:v>
              </c:pt>
              <c:pt idx="1264">
                <c:v>1765</c:v>
              </c:pt>
              <c:pt idx="1265">
                <c:v>1766</c:v>
              </c:pt>
              <c:pt idx="1266">
                <c:v>1767</c:v>
              </c:pt>
              <c:pt idx="1267">
                <c:v>1768</c:v>
              </c:pt>
              <c:pt idx="1268">
                <c:v>1769</c:v>
              </c:pt>
              <c:pt idx="1269">
                <c:v>1770</c:v>
              </c:pt>
              <c:pt idx="1270">
                <c:v>1771</c:v>
              </c:pt>
              <c:pt idx="1271">
                <c:v>1772</c:v>
              </c:pt>
              <c:pt idx="1272">
                <c:v>1773</c:v>
              </c:pt>
              <c:pt idx="1273">
                <c:v>1774</c:v>
              </c:pt>
              <c:pt idx="1274">
                <c:v>1775</c:v>
              </c:pt>
              <c:pt idx="1275">
                <c:v>1776</c:v>
              </c:pt>
              <c:pt idx="1276">
                <c:v>1777</c:v>
              </c:pt>
              <c:pt idx="1277">
                <c:v>1778</c:v>
              </c:pt>
              <c:pt idx="1278">
                <c:v>1779</c:v>
              </c:pt>
              <c:pt idx="1279">
                <c:v>1780</c:v>
              </c:pt>
              <c:pt idx="1280">
                <c:v>1781</c:v>
              </c:pt>
              <c:pt idx="1281">
                <c:v>1782</c:v>
              </c:pt>
              <c:pt idx="1282">
                <c:v>1783</c:v>
              </c:pt>
              <c:pt idx="1283">
                <c:v>1784</c:v>
              </c:pt>
              <c:pt idx="1284">
                <c:v>1785</c:v>
              </c:pt>
              <c:pt idx="1285">
                <c:v>1786</c:v>
              </c:pt>
              <c:pt idx="1286">
                <c:v>1787</c:v>
              </c:pt>
              <c:pt idx="1287">
                <c:v>1788</c:v>
              </c:pt>
              <c:pt idx="1288">
                <c:v>1789</c:v>
              </c:pt>
              <c:pt idx="1289">
                <c:v>1790</c:v>
              </c:pt>
              <c:pt idx="1290">
                <c:v>1791</c:v>
              </c:pt>
              <c:pt idx="1291">
                <c:v>1792</c:v>
              </c:pt>
              <c:pt idx="1292">
                <c:v>1793</c:v>
              </c:pt>
              <c:pt idx="1293">
                <c:v>1794</c:v>
              </c:pt>
              <c:pt idx="1294">
                <c:v>1795</c:v>
              </c:pt>
              <c:pt idx="1295">
                <c:v>1796</c:v>
              </c:pt>
              <c:pt idx="1296">
                <c:v>1797</c:v>
              </c:pt>
              <c:pt idx="1297">
                <c:v>1798</c:v>
              </c:pt>
              <c:pt idx="1298">
                <c:v>1799</c:v>
              </c:pt>
              <c:pt idx="1299">
                <c:v>1800</c:v>
              </c:pt>
              <c:pt idx="1300">
                <c:v>1801</c:v>
              </c:pt>
              <c:pt idx="1301">
                <c:v>1802</c:v>
              </c:pt>
              <c:pt idx="1302">
                <c:v>1803</c:v>
              </c:pt>
              <c:pt idx="1303">
                <c:v>1804</c:v>
              </c:pt>
              <c:pt idx="1304">
                <c:v>1805</c:v>
              </c:pt>
              <c:pt idx="1305">
                <c:v>1806</c:v>
              </c:pt>
              <c:pt idx="1306">
                <c:v>1807</c:v>
              </c:pt>
              <c:pt idx="1307">
                <c:v>1808</c:v>
              </c:pt>
              <c:pt idx="1308">
                <c:v>1809</c:v>
              </c:pt>
              <c:pt idx="1309">
                <c:v>1810</c:v>
              </c:pt>
              <c:pt idx="1310">
                <c:v>1811</c:v>
              </c:pt>
              <c:pt idx="1311">
                <c:v>1812</c:v>
              </c:pt>
              <c:pt idx="1312">
                <c:v>1813</c:v>
              </c:pt>
              <c:pt idx="1313">
                <c:v>1814</c:v>
              </c:pt>
              <c:pt idx="1314">
                <c:v>1815</c:v>
              </c:pt>
              <c:pt idx="1315">
                <c:v>1816</c:v>
              </c:pt>
              <c:pt idx="1316">
                <c:v>1817</c:v>
              </c:pt>
              <c:pt idx="1317">
                <c:v>1818</c:v>
              </c:pt>
              <c:pt idx="1318">
                <c:v>1819</c:v>
              </c:pt>
              <c:pt idx="1319">
                <c:v>1820</c:v>
              </c:pt>
              <c:pt idx="1320">
                <c:v>1821</c:v>
              </c:pt>
              <c:pt idx="1321">
                <c:v>1822</c:v>
              </c:pt>
              <c:pt idx="1322">
                <c:v>1823</c:v>
              </c:pt>
              <c:pt idx="1323">
                <c:v>1824</c:v>
              </c:pt>
              <c:pt idx="1324">
                <c:v>1825</c:v>
              </c:pt>
              <c:pt idx="1325">
                <c:v>1826</c:v>
              </c:pt>
              <c:pt idx="1326">
                <c:v>1827</c:v>
              </c:pt>
              <c:pt idx="1327">
                <c:v>1828</c:v>
              </c:pt>
              <c:pt idx="1328">
                <c:v>1829</c:v>
              </c:pt>
              <c:pt idx="1329">
                <c:v>1830</c:v>
              </c:pt>
              <c:pt idx="1330">
                <c:v>1831</c:v>
              </c:pt>
              <c:pt idx="1331">
                <c:v>1832</c:v>
              </c:pt>
              <c:pt idx="1332">
                <c:v>1833</c:v>
              </c:pt>
              <c:pt idx="1333">
                <c:v>1834</c:v>
              </c:pt>
              <c:pt idx="1334">
                <c:v>1835</c:v>
              </c:pt>
              <c:pt idx="1335">
                <c:v>1836</c:v>
              </c:pt>
              <c:pt idx="1336">
                <c:v>1837</c:v>
              </c:pt>
              <c:pt idx="1337">
                <c:v>1838</c:v>
              </c:pt>
              <c:pt idx="1338">
                <c:v>1839</c:v>
              </c:pt>
              <c:pt idx="1339">
                <c:v>1840</c:v>
              </c:pt>
              <c:pt idx="1340">
                <c:v>1841</c:v>
              </c:pt>
              <c:pt idx="1341">
                <c:v>1842</c:v>
              </c:pt>
              <c:pt idx="1342">
                <c:v>1843</c:v>
              </c:pt>
              <c:pt idx="1343">
                <c:v>1844</c:v>
              </c:pt>
              <c:pt idx="1344">
                <c:v>1845</c:v>
              </c:pt>
              <c:pt idx="1345">
                <c:v>1846</c:v>
              </c:pt>
              <c:pt idx="1346">
                <c:v>1847</c:v>
              </c:pt>
              <c:pt idx="1347">
                <c:v>1848</c:v>
              </c:pt>
              <c:pt idx="1348">
                <c:v>1849</c:v>
              </c:pt>
              <c:pt idx="1349">
                <c:v>1850</c:v>
              </c:pt>
              <c:pt idx="1350">
                <c:v>1851</c:v>
              </c:pt>
              <c:pt idx="1351">
                <c:v>1852</c:v>
              </c:pt>
              <c:pt idx="1352">
                <c:v>1853</c:v>
              </c:pt>
              <c:pt idx="1353">
                <c:v>1854</c:v>
              </c:pt>
              <c:pt idx="1354">
                <c:v>1855</c:v>
              </c:pt>
              <c:pt idx="1355">
                <c:v>1856</c:v>
              </c:pt>
              <c:pt idx="1356">
                <c:v>1857</c:v>
              </c:pt>
              <c:pt idx="1357">
                <c:v>1858</c:v>
              </c:pt>
              <c:pt idx="1358">
                <c:v>1859</c:v>
              </c:pt>
              <c:pt idx="1359">
                <c:v>1860</c:v>
              </c:pt>
              <c:pt idx="1360">
                <c:v>1861</c:v>
              </c:pt>
              <c:pt idx="1361">
                <c:v>1862</c:v>
              </c:pt>
              <c:pt idx="1362">
                <c:v>1863</c:v>
              </c:pt>
              <c:pt idx="1363">
                <c:v>1864</c:v>
              </c:pt>
              <c:pt idx="1364">
                <c:v>1865</c:v>
              </c:pt>
              <c:pt idx="1365">
                <c:v>1866</c:v>
              </c:pt>
              <c:pt idx="1366">
                <c:v>1867</c:v>
              </c:pt>
              <c:pt idx="1367">
                <c:v>1868</c:v>
              </c:pt>
              <c:pt idx="1368">
                <c:v>1869</c:v>
              </c:pt>
              <c:pt idx="1369">
                <c:v>1870</c:v>
              </c:pt>
              <c:pt idx="1370">
                <c:v>1871</c:v>
              </c:pt>
              <c:pt idx="1371">
                <c:v>1872</c:v>
              </c:pt>
              <c:pt idx="1372">
                <c:v>1873</c:v>
              </c:pt>
              <c:pt idx="1373">
                <c:v>1874</c:v>
              </c:pt>
              <c:pt idx="1374">
                <c:v>1875</c:v>
              </c:pt>
              <c:pt idx="1375">
                <c:v>1876</c:v>
              </c:pt>
              <c:pt idx="1376">
                <c:v>1877</c:v>
              </c:pt>
              <c:pt idx="1377">
                <c:v>1878</c:v>
              </c:pt>
              <c:pt idx="1378">
                <c:v>1879</c:v>
              </c:pt>
              <c:pt idx="1379">
                <c:v>1880</c:v>
              </c:pt>
              <c:pt idx="1380">
                <c:v>1881</c:v>
              </c:pt>
              <c:pt idx="1381">
                <c:v>1882</c:v>
              </c:pt>
              <c:pt idx="1382">
                <c:v>1883</c:v>
              </c:pt>
              <c:pt idx="1383">
                <c:v>1884</c:v>
              </c:pt>
              <c:pt idx="1384">
                <c:v>1885</c:v>
              </c:pt>
              <c:pt idx="1385">
                <c:v>1886</c:v>
              </c:pt>
              <c:pt idx="1386">
                <c:v>1887</c:v>
              </c:pt>
              <c:pt idx="1387">
                <c:v>1888</c:v>
              </c:pt>
              <c:pt idx="1388">
                <c:v>1889</c:v>
              </c:pt>
              <c:pt idx="1389">
                <c:v>1890</c:v>
              </c:pt>
              <c:pt idx="1390">
                <c:v>1891</c:v>
              </c:pt>
              <c:pt idx="1391">
                <c:v>1892</c:v>
              </c:pt>
              <c:pt idx="1392">
                <c:v>1893</c:v>
              </c:pt>
              <c:pt idx="1393">
                <c:v>1894</c:v>
              </c:pt>
              <c:pt idx="1394">
                <c:v>1895</c:v>
              </c:pt>
              <c:pt idx="1395">
                <c:v>1896</c:v>
              </c:pt>
              <c:pt idx="1396">
                <c:v>1897</c:v>
              </c:pt>
              <c:pt idx="1397">
                <c:v>1898</c:v>
              </c:pt>
              <c:pt idx="1398">
                <c:v>1899</c:v>
              </c:pt>
              <c:pt idx="1399">
                <c:v>1900</c:v>
              </c:pt>
              <c:pt idx="1400">
                <c:v>1901</c:v>
              </c:pt>
              <c:pt idx="1401">
                <c:v>1902</c:v>
              </c:pt>
              <c:pt idx="1402">
                <c:v>1903</c:v>
              </c:pt>
              <c:pt idx="1403">
                <c:v>1904</c:v>
              </c:pt>
              <c:pt idx="1404">
                <c:v>1905</c:v>
              </c:pt>
              <c:pt idx="1405">
                <c:v>1906</c:v>
              </c:pt>
              <c:pt idx="1406">
                <c:v>1907</c:v>
              </c:pt>
              <c:pt idx="1407">
                <c:v>1908</c:v>
              </c:pt>
              <c:pt idx="1408">
                <c:v>1909</c:v>
              </c:pt>
              <c:pt idx="1409">
                <c:v>1910</c:v>
              </c:pt>
              <c:pt idx="1410">
                <c:v>1911</c:v>
              </c:pt>
              <c:pt idx="1411">
                <c:v>1912</c:v>
              </c:pt>
              <c:pt idx="1412">
                <c:v>1913</c:v>
              </c:pt>
              <c:pt idx="1413">
                <c:v>1914</c:v>
              </c:pt>
              <c:pt idx="1414">
                <c:v>1915</c:v>
              </c:pt>
              <c:pt idx="1415">
                <c:v>1916</c:v>
              </c:pt>
              <c:pt idx="1416">
                <c:v>1917</c:v>
              </c:pt>
              <c:pt idx="1417">
                <c:v>1918</c:v>
              </c:pt>
              <c:pt idx="1418">
                <c:v>1919</c:v>
              </c:pt>
              <c:pt idx="1419">
                <c:v>1920</c:v>
              </c:pt>
              <c:pt idx="1420">
                <c:v>1921</c:v>
              </c:pt>
              <c:pt idx="1421">
                <c:v>1922</c:v>
              </c:pt>
              <c:pt idx="1422">
                <c:v>1923</c:v>
              </c:pt>
              <c:pt idx="1423">
                <c:v>1924</c:v>
              </c:pt>
              <c:pt idx="1424">
                <c:v>1925</c:v>
              </c:pt>
              <c:pt idx="1425">
                <c:v>1926</c:v>
              </c:pt>
              <c:pt idx="1426">
                <c:v>1927</c:v>
              </c:pt>
              <c:pt idx="1427">
                <c:v>1928</c:v>
              </c:pt>
              <c:pt idx="1428">
                <c:v>1929</c:v>
              </c:pt>
              <c:pt idx="1429">
                <c:v>1930</c:v>
              </c:pt>
              <c:pt idx="1430">
                <c:v>1931</c:v>
              </c:pt>
              <c:pt idx="1431">
                <c:v>1932</c:v>
              </c:pt>
              <c:pt idx="1432">
                <c:v>1933</c:v>
              </c:pt>
              <c:pt idx="1433">
                <c:v>1934</c:v>
              </c:pt>
              <c:pt idx="1434">
                <c:v>1935</c:v>
              </c:pt>
              <c:pt idx="1435">
                <c:v>1936</c:v>
              </c:pt>
              <c:pt idx="1436">
                <c:v>1937</c:v>
              </c:pt>
              <c:pt idx="1437">
                <c:v>1938</c:v>
              </c:pt>
              <c:pt idx="1438">
                <c:v>1939</c:v>
              </c:pt>
              <c:pt idx="1439">
                <c:v>1940</c:v>
              </c:pt>
              <c:pt idx="1440">
                <c:v>1941</c:v>
              </c:pt>
              <c:pt idx="1441">
                <c:v>1942</c:v>
              </c:pt>
              <c:pt idx="1442">
                <c:v>1943</c:v>
              </c:pt>
              <c:pt idx="1443">
                <c:v>1944</c:v>
              </c:pt>
              <c:pt idx="1444">
                <c:v>1945</c:v>
              </c:pt>
              <c:pt idx="1445">
                <c:v>1946</c:v>
              </c:pt>
              <c:pt idx="1446">
                <c:v>1947</c:v>
              </c:pt>
              <c:pt idx="1447">
                <c:v>1948</c:v>
              </c:pt>
              <c:pt idx="1448">
                <c:v>1949</c:v>
              </c:pt>
              <c:pt idx="1449">
                <c:v>1950</c:v>
              </c:pt>
              <c:pt idx="1450">
                <c:v>1951</c:v>
              </c:pt>
              <c:pt idx="1451">
                <c:v>1952</c:v>
              </c:pt>
              <c:pt idx="1452">
                <c:v>1953</c:v>
              </c:pt>
              <c:pt idx="1453">
                <c:v>1954</c:v>
              </c:pt>
              <c:pt idx="1454">
                <c:v>1955</c:v>
              </c:pt>
              <c:pt idx="1455">
                <c:v>1956</c:v>
              </c:pt>
              <c:pt idx="1456">
                <c:v>1957</c:v>
              </c:pt>
              <c:pt idx="1457">
                <c:v>1958</c:v>
              </c:pt>
              <c:pt idx="1458">
                <c:v>1959</c:v>
              </c:pt>
              <c:pt idx="1459">
                <c:v>1960</c:v>
              </c:pt>
              <c:pt idx="1460">
                <c:v>1961</c:v>
              </c:pt>
              <c:pt idx="1461">
                <c:v>1962</c:v>
              </c:pt>
              <c:pt idx="1462">
                <c:v>1963</c:v>
              </c:pt>
              <c:pt idx="1463">
                <c:v>1964</c:v>
              </c:pt>
              <c:pt idx="1464">
                <c:v>1965</c:v>
              </c:pt>
              <c:pt idx="1465">
                <c:v>1966</c:v>
              </c:pt>
              <c:pt idx="1466">
                <c:v>1967</c:v>
              </c:pt>
              <c:pt idx="1467">
                <c:v>1968</c:v>
              </c:pt>
              <c:pt idx="1468">
                <c:v>1969</c:v>
              </c:pt>
              <c:pt idx="1469">
                <c:v>1970</c:v>
              </c:pt>
              <c:pt idx="1470">
                <c:v>1971</c:v>
              </c:pt>
              <c:pt idx="1471">
                <c:v>1972</c:v>
              </c:pt>
              <c:pt idx="1472">
                <c:v>1973</c:v>
              </c:pt>
              <c:pt idx="1473">
                <c:v>1974</c:v>
              </c:pt>
              <c:pt idx="1474">
                <c:v>1975</c:v>
              </c:pt>
              <c:pt idx="1475">
                <c:v>1976</c:v>
              </c:pt>
              <c:pt idx="1476">
                <c:v>1977</c:v>
              </c:pt>
              <c:pt idx="1477">
                <c:v>1978</c:v>
              </c:pt>
              <c:pt idx="1478">
                <c:v>1979</c:v>
              </c:pt>
              <c:pt idx="1479">
                <c:v>1980</c:v>
              </c:pt>
              <c:pt idx="1480">
                <c:v>1981</c:v>
              </c:pt>
              <c:pt idx="1481">
                <c:v>1982</c:v>
              </c:pt>
              <c:pt idx="1482">
                <c:v>1983</c:v>
              </c:pt>
              <c:pt idx="1483">
                <c:v>1984</c:v>
              </c:pt>
              <c:pt idx="1484">
                <c:v>1985</c:v>
              </c:pt>
              <c:pt idx="1485">
                <c:v>1986</c:v>
              </c:pt>
              <c:pt idx="1486">
                <c:v>1987</c:v>
              </c:pt>
              <c:pt idx="1487">
                <c:v>1988</c:v>
              </c:pt>
              <c:pt idx="1488">
                <c:v>1989</c:v>
              </c:pt>
              <c:pt idx="1489">
                <c:v>1990</c:v>
              </c:pt>
              <c:pt idx="1490">
                <c:v>1991</c:v>
              </c:pt>
              <c:pt idx="1491">
                <c:v>1992</c:v>
              </c:pt>
              <c:pt idx="1492">
                <c:v>1993</c:v>
              </c:pt>
              <c:pt idx="1493">
                <c:v>1994</c:v>
              </c:pt>
              <c:pt idx="1494">
                <c:v>1995</c:v>
              </c:pt>
              <c:pt idx="1495">
                <c:v>1996</c:v>
              </c:pt>
              <c:pt idx="1496">
                <c:v>1997</c:v>
              </c:pt>
              <c:pt idx="1497">
                <c:v>1998</c:v>
              </c:pt>
              <c:pt idx="1498">
                <c:v>1999</c:v>
              </c:pt>
              <c:pt idx="1499">
                <c:v>2000</c:v>
              </c:pt>
            </c:numLit>
          </c:xVal>
          <c:yVal>
            <c:numLit>
              <c:formatCode>"10^"0;"10^-"0;"10^"0</c:formatCode>
              <c:ptCount val="1500"/>
              <c:pt idx="0">
                <c:v>-5.013050554768709</c:v>
              </c:pt>
              <c:pt idx="1">
                <c:v>-5.016978899554741</c:v>
              </c:pt>
              <c:pt idx="2">
                <c:v>-5.020995060876448</c:v>
              </c:pt>
              <c:pt idx="3">
                <c:v>-5.0250878173232145</c:v>
              </c:pt>
              <c:pt idx="4">
                <c:v>-5.029270146372058</c:v>
              </c:pt>
              <c:pt idx="5">
                <c:v>-5.033545687749123</c:v>
              </c:pt>
              <c:pt idx="6">
                <c:v>-5.037898332821136</c:v>
              </c:pt>
              <c:pt idx="7">
                <c:v>-5.042324725079466</c:v>
              </c:pt>
              <c:pt idx="8">
                <c:v>-5.046828622454184</c:v>
              </c:pt>
              <c:pt idx="9">
                <c:v>-5.051404160413708</c:v>
              </c:pt>
              <c:pt idx="10">
                <c:v>-5.056052135328909</c:v>
              </c:pt>
              <c:pt idx="11">
                <c:v>-5.060756886702193</c:v>
              </c:pt>
              <c:pt idx="12">
                <c:v>-5.065522253986919</c:v>
              </c:pt>
              <c:pt idx="13">
                <c:v>-5.070348150542317</c:v>
              </c:pt>
              <c:pt idx="14">
                <c:v>-5.075224660792351</c:v>
              </c:pt>
              <c:pt idx="15">
                <c:v>-5.08013826874722</c:v>
              </c:pt>
              <c:pt idx="16">
                <c:v>-5.085101766324064</c:v>
              </c:pt>
              <c:pt idx="17">
                <c:v>-5.090111958693984</c:v>
              </c:pt>
              <c:pt idx="18">
                <c:v>-5.095150887794345</c:v>
              </c:pt>
              <c:pt idx="19">
                <c:v>-5.100215599118462</c:v>
              </c:pt>
              <c:pt idx="20">
                <c:v>-5.105308523525013</c:v>
              </c:pt>
              <c:pt idx="21">
                <c:v>-5.11042155797542</c:v>
              </c:pt>
              <c:pt idx="22">
                <c:v>-5.115550170648135</c:v>
              </c:pt>
              <c:pt idx="23">
                <c:v>-5.12068846107512</c:v>
              </c:pt>
              <c:pt idx="24">
                <c:v>-5.125833145486801</c:v>
              </c:pt>
              <c:pt idx="25">
                <c:v>-5.130989004897322</c:v>
              </c:pt>
              <c:pt idx="26">
                <c:v>-5.136143820693834</c:v>
              </c:pt>
              <c:pt idx="27">
                <c:v>-5.14128539148046</c:v>
              </c:pt>
              <c:pt idx="28">
                <c:v>-5.146430149117975</c:v>
              </c:pt>
              <c:pt idx="29">
                <c:v>-5.151571932786068</c:v>
              </c:pt>
              <c:pt idx="30">
                <c:v>-5.1566961953273385</c:v>
              </c:pt>
              <c:pt idx="31">
                <c:v>-5.161794015136075</c:v>
              </c:pt>
              <c:pt idx="32">
                <c:v>-5.166881586908678</c:v>
              </c:pt>
              <c:pt idx="33">
                <c:v>-5.1719487998485425</c:v>
              </c:pt>
              <c:pt idx="34">
                <c:v>-5.176981170996069</c:v>
              </c:pt>
              <c:pt idx="35">
                <c:v>-5.181971497818178</c:v>
              </c:pt>
              <c:pt idx="36">
                <c:v>-5.186928989671421</c:v>
              </c:pt>
              <c:pt idx="37">
                <c:v>-5.19186805830105</c:v>
              </c:pt>
              <c:pt idx="38">
                <c:v>-5.196773750003528</c:v>
              </c:pt>
              <c:pt idx="39">
                <c:v>-5.201624241537367</c:v>
              </c:pt>
              <c:pt idx="40">
                <c:v>-5.206437295560345</c:v>
              </c:pt>
              <c:pt idx="41">
                <c:v>-5.211213870746636</c:v>
              </c:pt>
              <c:pt idx="42">
                <c:v>-5.215944301442911</c:v>
              </c:pt>
              <c:pt idx="43">
                <c:v>-5.220621432068935</c:v>
              </c:pt>
              <c:pt idx="44">
                <c:v>-5.225258281176602</c:v>
              </c:pt>
              <c:pt idx="45">
                <c:v>-5.229849314235378</c:v>
              </c:pt>
              <c:pt idx="46">
                <c:v>-5.234393278874184</c:v>
              </c:pt>
              <c:pt idx="47">
                <c:v>-5.238880641269277</c:v>
              </c:pt>
              <c:pt idx="48">
                <c:v>-5.243319019511203</c:v>
              </c:pt>
              <c:pt idx="49">
                <c:v>-5.247709490869616</c:v>
              </c:pt>
              <c:pt idx="50">
                <c:v>-5.252045469035507</c:v>
              </c:pt>
              <c:pt idx="51">
                <c:v>-5.256313104335695</c:v>
              </c:pt>
              <c:pt idx="52">
                <c:v>-5.2605265498875555</c:v>
              </c:pt>
              <c:pt idx="53">
                <c:v>-5.264691791667892</c:v>
              </c:pt>
              <c:pt idx="54">
                <c:v>-5.268784453287423</c:v>
              </c:pt>
              <c:pt idx="55">
                <c:v>-5.272810224519079</c:v>
              </c:pt>
              <c:pt idx="56">
                <c:v>-5.2767824752885755</c:v>
              </c:pt>
              <c:pt idx="57">
                <c:v>-5.28069937993073</c:v>
              </c:pt>
              <c:pt idx="58">
                <c:v>-5.284557425164772</c:v>
              </c:pt>
              <c:pt idx="59">
                <c:v>-5.288345433323815</c:v>
              </c:pt>
              <c:pt idx="60">
                <c:v>-5.292077421984071</c:v>
              </c:pt>
              <c:pt idx="61">
                <c:v>-5.295765378934406</c:v>
              </c:pt>
              <c:pt idx="62">
                <c:v>-5.2993879961539</c:v>
              </c:pt>
              <c:pt idx="63">
                <c:v>-5.302931149109422</c:v>
              </c:pt>
              <c:pt idx="64">
                <c:v>-5.306429565951737</c:v>
              </c:pt>
              <c:pt idx="65">
                <c:v>-5.309877490369967</c:v>
              </c:pt>
              <c:pt idx="66">
                <c:v>-5.313255617380251</c:v>
              </c:pt>
              <c:pt idx="67">
                <c:v>-5.316560292041212</c:v>
              </c:pt>
              <c:pt idx="68">
                <c:v>-5.319818647684377</c:v>
              </c:pt>
              <c:pt idx="69">
                <c:v>-5.323021221118674</c:v>
              </c:pt>
              <c:pt idx="70">
                <c:v>-5.326159225858651</c:v>
              </c:pt>
              <c:pt idx="71">
                <c:v>-5.329213471479809</c:v>
              </c:pt>
              <c:pt idx="72">
                <c:v>-5.332198817205634</c:v>
              </c:pt>
              <c:pt idx="73">
                <c:v>-5.335136233689226</c:v>
              </c:pt>
              <c:pt idx="74">
                <c:v>-5.33800284945205</c:v>
              </c:pt>
              <c:pt idx="75">
                <c:v>-5.340777133550839</c:v>
              </c:pt>
              <c:pt idx="76">
                <c:v>-5.343491664910809</c:v>
              </c:pt>
              <c:pt idx="77">
                <c:v>-5.3461615883053994</c:v>
              </c:pt>
              <c:pt idx="78">
                <c:v>-5.348755916583685</c:v>
              </c:pt>
              <c:pt idx="79">
                <c:v>-5.351275139762947</c:v>
              </c:pt>
              <c:pt idx="80">
                <c:v>-5.353736486275001</c:v>
              </c:pt>
              <c:pt idx="81">
                <c:v>-5.356132967419594</c:v>
              </c:pt>
              <c:pt idx="82">
                <c:v>-5.35847829818777</c:v>
              </c:pt>
              <c:pt idx="83">
                <c:v>-5.360758617597305</c:v>
              </c:pt>
              <c:pt idx="84">
                <c:v>-5.362979842484008</c:v>
              </c:pt>
              <c:pt idx="85">
                <c:v>-5.365160129480793</c:v>
              </c:pt>
              <c:pt idx="86">
                <c:v>-5.367293743193305</c:v>
              </c:pt>
              <c:pt idx="87">
                <c:v>-5.36935350714321</c:v>
              </c:pt>
              <c:pt idx="88">
                <c:v>-5.371370997014921</c:v>
              </c:pt>
              <c:pt idx="89">
                <c:v>-5.373336342199722</c:v>
              </c:pt>
              <c:pt idx="90">
                <c:v>-5.375250850407592</c:v>
              </c:pt>
              <c:pt idx="91">
                <c:v>-5.37712312164313</c:v>
              </c:pt>
              <c:pt idx="92">
                <c:v>-5.378968160742419</c:v>
              </c:pt>
              <c:pt idx="93">
                <c:v>-5.380774104513254</c:v>
              </c:pt>
              <c:pt idx="94">
                <c:v>-5.382533095466843</c:v>
              </c:pt>
              <c:pt idx="95">
                <c:v>-5.384245582651082</c:v>
              </c:pt>
              <c:pt idx="96">
                <c:v>-5.385926827367536</c:v>
              </c:pt>
              <c:pt idx="97">
                <c:v>-5.387581740037692</c:v>
              </c:pt>
              <c:pt idx="98">
                <c:v>-5.3891940321136715</c:v>
              </c:pt>
              <c:pt idx="99">
                <c:v>-5.390731166876843</c:v>
              </c:pt>
              <c:pt idx="100">
                <c:v>-5.392256615216707</c:v>
              </c:pt>
              <c:pt idx="101">
                <c:v>-5.393780988169603</c:v>
              </c:pt>
              <c:pt idx="102">
                <c:v>-5.395275118946781</c:v>
              </c:pt>
              <c:pt idx="103">
                <c:v>-5.396717021835178</c:v>
              </c:pt>
              <c:pt idx="104">
                <c:v>-5.398144175061393</c:v>
              </c:pt>
              <c:pt idx="105">
                <c:v>-5.399564045573583</c:v>
              </c:pt>
              <c:pt idx="106">
                <c:v>-5.400960146337521</c:v>
              </c:pt>
              <c:pt idx="107">
                <c:v>-5.4023124910649996</c:v>
              </c:pt>
              <c:pt idx="108">
                <c:v>-5.403639356866093</c:v>
              </c:pt>
              <c:pt idx="109">
                <c:v>-5.404961461412858</c:v>
              </c:pt>
              <c:pt idx="110">
                <c:v>-5.406262147264466</c:v>
              </c:pt>
              <c:pt idx="111">
                <c:v>-5.407515679997754</c:v>
              </c:pt>
              <c:pt idx="112">
                <c:v>-5.408759483660057</c:v>
              </c:pt>
              <c:pt idx="113">
                <c:v>-5.410003510798682</c:v>
              </c:pt>
              <c:pt idx="114">
                <c:v>-5.4112152882087505</c:v>
              </c:pt>
              <c:pt idx="115">
                <c:v>-5.412393412863732</c:v>
              </c:pt>
              <c:pt idx="116">
                <c:v>-5.41356011044059</c:v>
              </c:pt>
              <c:pt idx="117">
                <c:v>-5.4147096375832495</c:v>
              </c:pt>
              <c:pt idx="118">
                <c:v>-5.415852032275438</c:v>
              </c:pt>
              <c:pt idx="119">
                <c:v>-5.4169645423888415</c:v>
              </c:pt>
              <c:pt idx="120">
                <c:v>-5.418059439275925</c:v>
              </c:pt>
              <c:pt idx="121">
                <c:v>-5.419155963383806</c:v>
              </c:pt>
              <c:pt idx="122">
                <c:v>-5.420251834115092</c:v>
              </c:pt>
              <c:pt idx="123">
                <c:v>-5.421321831324549</c:v>
              </c:pt>
              <c:pt idx="124">
                <c:v>-5.422393322637465</c:v>
              </c:pt>
              <c:pt idx="125">
                <c:v>-5.423466312607183</c:v>
              </c:pt>
              <c:pt idx="126">
                <c:v>-5.424515411575923</c:v>
              </c:pt>
              <c:pt idx="127">
                <c:v>-5.425558951667393</c:v>
              </c:pt>
              <c:pt idx="128">
                <c:v>-5.426608484723049</c:v>
              </c:pt>
              <c:pt idx="129">
                <c:v>-5.427657072364042</c:v>
              </c:pt>
              <c:pt idx="130">
                <c:v>-5.428695378182017</c:v>
              </c:pt>
              <c:pt idx="131">
                <c:v>-5.429719817703149</c:v>
              </c:pt>
              <c:pt idx="132">
                <c:v>-5.4307513631935285</c:v>
              </c:pt>
              <c:pt idx="133">
                <c:v>-5.431811187582506</c:v>
              </c:pt>
              <c:pt idx="134">
                <c:v>-5.4328724279499925</c:v>
              </c:pt>
              <c:pt idx="135">
                <c:v>-5.433903241448674</c:v>
              </c:pt>
              <c:pt idx="136">
                <c:v>-5.43495305969589</c:v>
              </c:pt>
              <c:pt idx="137">
                <c:v>-5.436020829620491</c:v>
              </c:pt>
              <c:pt idx="138">
                <c:v>-5.437085290501435</c:v>
              </c:pt>
              <c:pt idx="139">
                <c:v>-5.438128546086875</c:v>
              </c:pt>
              <c:pt idx="140">
                <c:v>-5.439195804070957</c:v>
              </c:pt>
              <c:pt idx="141">
                <c:v>-5.440276463291635</c:v>
              </c:pt>
              <c:pt idx="142">
                <c:v>-5.441363417943708</c:v>
              </c:pt>
              <c:pt idx="143">
                <c:v>-5.442443476591055</c:v>
              </c:pt>
              <c:pt idx="144">
                <c:v>-5.443522610284718</c:v>
              </c:pt>
              <c:pt idx="145">
                <c:v>-5.444632237572977</c:v>
              </c:pt>
              <c:pt idx="146">
                <c:v>-5.445744707235292</c:v>
              </c:pt>
              <c:pt idx="147">
                <c:v>-5.446834515621297</c:v>
              </c:pt>
              <c:pt idx="148">
                <c:v>-5.44793559297009</c:v>
              </c:pt>
              <c:pt idx="149">
                <c:v>-5.449063895771079</c:v>
              </c:pt>
              <c:pt idx="150">
                <c:v>-5.450198811245114</c:v>
              </c:pt>
              <c:pt idx="151">
                <c:v>-5.45133178920001</c:v>
              </c:pt>
              <c:pt idx="152">
                <c:v>-5.452484964679043</c:v>
              </c:pt>
              <c:pt idx="153">
                <c:v>-5.453649850602507</c:v>
              </c:pt>
              <c:pt idx="154">
                <c:v>-5.4548327216473735</c:v>
              </c:pt>
              <c:pt idx="155">
                <c:v>-5.456010135692882</c:v>
              </c:pt>
              <c:pt idx="156">
                <c:v>-5.457203195110279</c:v>
              </c:pt>
              <c:pt idx="157">
                <c:v>-5.458426995961492</c:v>
              </c:pt>
              <c:pt idx="158">
                <c:v>-5.4596730283545645</c:v>
              </c:pt>
              <c:pt idx="159">
                <c:v>-5.4609088392320455</c:v>
              </c:pt>
              <c:pt idx="160">
                <c:v>-5.462178387284853</c:v>
              </c:pt>
              <c:pt idx="161">
                <c:v>-5.463470595530288</c:v>
              </c:pt>
              <c:pt idx="162">
                <c:v>-5.464761594776343</c:v>
              </c:pt>
              <c:pt idx="163">
                <c:v>-5.466069144406338</c:v>
              </c:pt>
              <c:pt idx="164">
                <c:v>-5.467411219386465</c:v>
              </c:pt>
              <c:pt idx="165">
                <c:v>-5.4687817378511765</c:v>
              </c:pt>
              <c:pt idx="166">
                <c:v>-5.470163005832739</c:v>
              </c:pt>
              <c:pt idx="167">
                <c:v>-5.471552539774492</c:v>
              </c:pt>
              <c:pt idx="168">
                <c:v>-5.472969762000435</c:v>
              </c:pt>
              <c:pt idx="169">
                <c:v>-5.474416224538596</c:v>
              </c:pt>
              <c:pt idx="170">
                <c:v>-5.475875315608904</c:v>
              </c:pt>
              <c:pt idx="171">
                <c:v>-5.4773249866105385</c:v>
              </c:pt>
              <c:pt idx="172">
                <c:v>-5.478821366595878</c:v>
              </c:pt>
              <c:pt idx="173">
                <c:v>-5.4803609851151</c:v>
              </c:pt>
              <c:pt idx="174">
                <c:v>-5.481910033134033</c:v>
              </c:pt>
              <c:pt idx="175">
                <c:v>-5.4834646261042</c:v>
              </c:pt>
              <c:pt idx="176">
                <c:v>-5.485064610024463</c:v>
              </c:pt>
              <c:pt idx="177">
                <c:v>-5.486697148033686</c:v>
              </c:pt>
              <c:pt idx="178">
                <c:v>-5.488350552878457</c:v>
              </c:pt>
              <c:pt idx="179">
                <c:v>-5.489999539566098</c:v>
              </c:pt>
              <c:pt idx="180">
                <c:v>-5.491672325452876</c:v>
              </c:pt>
              <c:pt idx="181">
                <c:v>-5.493389450914117</c:v>
              </c:pt>
              <c:pt idx="182">
                <c:v>-5.495128330737955</c:v>
              </c:pt>
              <c:pt idx="183">
                <c:v>-5.496863292945783</c:v>
              </c:pt>
              <c:pt idx="184">
                <c:v>-5.498623010753983</c:v>
              </c:pt>
              <c:pt idx="185">
                <c:v>-5.500427003384047</c:v>
              </c:pt>
              <c:pt idx="186">
                <c:v>-5.502245423129318</c:v>
              </c:pt>
              <c:pt idx="187">
                <c:v>-5.504067329876956</c:v>
              </c:pt>
              <c:pt idx="188">
                <c:v>-5.505926147717241</c:v>
              </c:pt>
              <c:pt idx="189">
                <c:v>-5.507815327855558</c:v>
              </c:pt>
              <c:pt idx="190">
                <c:v>-5.50973804214074</c:v>
              </c:pt>
              <c:pt idx="191">
                <c:v>-5.511670717323228</c:v>
              </c:pt>
              <c:pt idx="192">
                <c:v>-5.513621951376591</c:v>
              </c:pt>
              <c:pt idx="193">
                <c:v>-5.515597650776209</c:v>
              </c:pt>
              <c:pt idx="194">
                <c:v>-5.517580949050933</c:v>
              </c:pt>
              <c:pt idx="195">
                <c:v>-5.519558979563531</c:v>
              </c:pt>
              <c:pt idx="196">
                <c:v>-5.52157348232655</c:v>
              </c:pt>
              <c:pt idx="197">
                <c:v>-5.523613323848628</c:v>
              </c:pt>
              <c:pt idx="198">
                <c:v>-5.525642394614809</c:v>
              </c:pt>
              <c:pt idx="199">
                <c:v>-5.527672207557401</c:v>
              </c:pt>
              <c:pt idx="200">
                <c:v>-5.529723317035005</c:v>
              </c:pt>
              <c:pt idx="201">
                <c:v>-5.531787114878419</c:v>
              </c:pt>
              <c:pt idx="202">
                <c:v>-5.533859282161006</c:v>
              </c:pt>
              <c:pt idx="203">
                <c:v>-5.535939892031583</c:v>
              </c:pt>
              <c:pt idx="204">
                <c:v>-5.53803351575292</c:v>
              </c:pt>
              <c:pt idx="205">
                <c:v>-5.540168915403494</c:v>
              </c:pt>
              <c:pt idx="206">
                <c:v>-5.5423269780117055</c:v>
              </c:pt>
              <c:pt idx="207">
                <c:v>-5.54446386694787</c:v>
              </c:pt>
              <c:pt idx="208">
                <c:v>-5.546649547815826</c:v>
              </c:pt>
              <c:pt idx="209">
                <c:v>-5.548852431689251</c:v>
              </c:pt>
              <c:pt idx="210">
                <c:v>-5.55105418868632</c:v>
              </c:pt>
              <c:pt idx="211">
                <c:v>-5.55325474451518</c:v>
              </c:pt>
              <c:pt idx="212">
                <c:v>-5.555500838630167</c:v>
              </c:pt>
              <c:pt idx="213">
                <c:v>-5.557769590677859</c:v>
              </c:pt>
              <c:pt idx="214">
                <c:v>-5.560040794981572</c:v>
              </c:pt>
              <c:pt idx="215">
                <c:v>-5.562303331079612</c:v>
              </c:pt>
              <c:pt idx="216">
                <c:v>-5.564572935443346</c:v>
              </c:pt>
              <c:pt idx="217">
                <c:v>-5.566886502430283</c:v>
              </c:pt>
              <c:pt idx="218">
                <c:v>-5.569207628379869</c:v>
              </c:pt>
              <c:pt idx="219">
                <c:v>-5.571508841824482</c:v>
              </c:pt>
              <c:pt idx="220">
                <c:v>-5.573833708679729</c:v>
              </c:pt>
              <c:pt idx="221">
                <c:v>-5.57620218546655</c:v>
              </c:pt>
              <c:pt idx="222">
                <c:v>-5.5785606097799505</c:v>
              </c:pt>
              <c:pt idx="223">
                <c:v>-5.580926947377042</c:v>
              </c:pt>
              <c:pt idx="224">
                <c:v>-5.583306249092596</c:v>
              </c:pt>
              <c:pt idx="225">
                <c:v>-5.585702003671789</c:v>
              </c:pt>
              <c:pt idx="226">
                <c:v>-5.588116094439509</c:v>
              </c:pt>
              <c:pt idx="227">
                <c:v>-5.5905216875573185</c:v>
              </c:pt>
              <c:pt idx="228">
                <c:v>-5.592957690850563</c:v>
              </c:pt>
              <c:pt idx="229">
                <c:v>-5.595421121431618</c:v>
              </c:pt>
              <c:pt idx="230">
                <c:v>-5.597903766844058</c:v>
              </c:pt>
              <c:pt idx="231">
                <c:v>-5.6003764588679825</c:v>
              </c:pt>
              <c:pt idx="232">
                <c:v>-5.602875492955936</c:v>
              </c:pt>
              <c:pt idx="233">
                <c:v>-5.605409997396968</c:v>
              </c:pt>
              <c:pt idx="234">
                <c:v>-5.607947053472057</c:v>
              </c:pt>
              <c:pt idx="235">
                <c:v>-5.610504331446973</c:v>
              </c:pt>
              <c:pt idx="236">
                <c:v>-5.613107048610957</c:v>
              </c:pt>
              <c:pt idx="237">
                <c:v>-5.61575055654025</c:v>
              </c:pt>
              <c:pt idx="238">
                <c:v>-5.618412057665921</c:v>
              </c:pt>
              <c:pt idx="239">
                <c:v>-5.621079080176603</c:v>
              </c:pt>
              <c:pt idx="240">
                <c:v>-5.623775365795419</c:v>
              </c:pt>
              <c:pt idx="241">
                <c:v>-5.626521575460123</c:v>
              </c:pt>
              <c:pt idx="242">
                <c:v>-5.629279712362185</c:v>
              </c:pt>
              <c:pt idx="243">
                <c:v>-5.63201825136826</c:v>
              </c:pt>
              <c:pt idx="244">
                <c:v>-5.634809758626069</c:v>
              </c:pt>
              <c:pt idx="245">
                <c:v>-5.637641950344441</c:v>
              </c:pt>
              <c:pt idx="246">
                <c:v>-5.640477550052203</c:v>
              </c:pt>
              <c:pt idx="247">
                <c:v>-5.6433298753699646</c:v>
              </c:pt>
              <c:pt idx="248">
                <c:v>-5.646245289755904</c:v>
              </c:pt>
              <c:pt idx="249">
                <c:v>-5.649178471372082</c:v>
              </c:pt>
              <c:pt idx="250">
                <c:v>-5.65213354766005</c:v>
              </c:pt>
              <c:pt idx="251">
                <c:v>-5.655089240718773</c:v>
              </c:pt>
              <c:pt idx="252">
                <c:v>-5.658071116254191</c:v>
              </c:pt>
              <c:pt idx="253">
                <c:v>-5.661121370198259</c:v>
              </c:pt>
              <c:pt idx="254">
                <c:v>-5.664193199127708</c:v>
              </c:pt>
              <c:pt idx="255">
                <c:v>-5.667250575392352</c:v>
              </c:pt>
              <c:pt idx="256">
                <c:v>-5.670329627873295</c:v>
              </c:pt>
              <c:pt idx="257">
                <c:v>-5.67346956956927</c:v>
              </c:pt>
              <c:pt idx="258">
                <c:v>-5.6766158778693905</c:v>
              </c:pt>
              <c:pt idx="259">
                <c:v>-5.679753983067495</c:v>
              </c:pt>
              <c:pt idx="260">
                <c:v>-5.682937948481297</c:v>
              </c:pt>
              <c:pt idx="261">
                <c:v>-5.686145429168906</c:v>
              </c:pt>
              <c:pt idx="262">
                <c:v>-5.6893873953525125</c:v>
              </c:pt>
              <c:pt idx="263">
                <c:v>-5.6926216440222746</c:v>
              </c:pt>
              <c:pt idx="264">
                <c:v>-5.695871535175288</c:v>
              </c:pt>
              <c:pt idx="265">
                <c:v>-5.699158963537253</c:v>
              </c:pt>
              <c:pt idx="266">
                <c:v>-5.702484600787667</c:v>
              </c:pt>
              <c:pt idx="267">
                <c:v>-5.705802811096069</c:v>
              </c:pt>
              <c:pt idx="268">
                <c:v>-5.70916213035778</c:v>
              </c:pt>
              <c:pt idx="269">
                <c:v>-5.71256556087969</c:v>
              </c:pt>
              <c:pt idx="270">
                <c:v>-5.715964258890215</c:v>
              </c:pt>
              <c:pt idx="271">
                <c:v>-5.719382936354647</c:v>
              </c:pt>
              <c:pt idx="272">
                <c:v>-5.722847091829469</c:v>
              </c:pt>
              <c:pt idx="273">
                <c:v>-5.726348352499073</c:v>
              </c:pt>
              <c:pt idx="274">
                <c:v>-5.729866411662841</c:v>
              </c:pt>
              <c:pt idx="275">
                <c:v>-5.733377943131586</c:v>
              </c:pt>
              <c:pt idx="276">
                <c:v>-5.736925208348429</c:v>
              </c:pt>
              <c:pt idx="277">
                <c:v>-5.740523190959779</c:v>
              </c:pt>
              <c:pt idx="278">
                <c:v>-5.7441271360159485</c:v>
              </c:pt>
              <c:pt idx="279">
                <c:v>-5.747683496276919</c:v>
              </c:pt>
              <c:pt idx="280">
                <c:v>-5.751305961584549</c:v>
              </c:pt>
              <c:pt idx="281">
                <c:v>-5.754978658879729</c:v>
              </c:pt>
              <c:pt idx="282">
                <c:v>-5.758660256916556</c:v>
              </c:pt>
              <c:pt idx="283">
                <c:v>-5.7623331286800825</c:v>
              </c:pt>
              <c:pt idx="284">
                <c:v>-5.766060134798198</c:v>
              </c:pt>
              <c:pt idx="285">
                <c:v>-5.769837296338937</c:v>
              </c:pt>
              <c:pt idx="286">
                <c:v>-5.773632124143514</c:v>
              </c:pt>
              <c:pt idx="287">
                <c:v>-5.7774083739515625</c:v>
              </c:pt>
              <c:pt idx="288">
                <c:v>-5.781199377760348</c:v>
              </c:pt>
              <c:pt idx="289">
                <c:v>-5.785050239384553</c:v>
              </c:pt>
              <c:pt idx="290">
                <c:v>-5.788930209524841</c:v>
              </c:pt>
              <c:pt idx="291">
                <c:v>-5.792783165212754</c:v>
              </c:pt>
              <c:pt idx="292">
                <c:v>-5.796667890318294</c:v>
              </c:pt>
              <c:pt idx="293">
                <c:v>-5.8006096297487675</c:v>
              </c:pt>
              <c:pt idx="294">
                <c:v>-5.804540397351827</c:v>
              </c:pt>
              <c:pt idx="295">
                <c:v>-5.80845956473242</c:v>
              </c:pt>
              <c:pt idx="296">
                <c:v>-5.812422880944913</c:v>
              </c:pt>
              <c:pt idx="297">
                <c:v>-5.816417007648983</c:v>
              </c:pt>
              <c:pt idx="298">
                <c:v>-5.820456825874305</c:v>
              </c:pt>
              <c:pt idx="299">
                <c:v>-5.824470792012334</c:v>
              </c:pt>
              <c:pt idx="300">
                <c:v>-5.828513425023181</c:v>
              </c:pt>
              <c:pt idx="301">
                <c:v>-5.832605858054101</c:v>
              </c:pt>
              <c:pt idx="302">
                <c:v>-5.836740204047583</c:v>
              </c:pt>
              <c:pt idx="303">
                <c:v>-5.840832999169255</c:v>
              </c:pt>
              <c:pt idx="304">
                <c:v>-5.8449556147806545</c:v>
              </c:pt>
              <c:pt idx="305">
                <c:v>-5.849111603773587</c:v>
              </c:pt>
              <c:pt idx="306">
                <c:v>-5.853236498254599</c:v>
              </c:pt>
              <c:pt idx="307">
                <c:v>-5.857366546453428</c:v>
              </c:pt>
              <c:pt idx="308">
                <c:v>-5.861514147151261</c:v>
              </c:pt>
              <c:pt idx="309">
                <c:v>-5.865669864062981</c:v>
              </c:pt>
              <c:pt idx="310">
                <c:v>-5.869814238545904</c:v>
              </c:pt>
              <c:pt idx="311">
                <c:v>-5.873927065639602</c:v>
              </c:pt>
              <c:pt idx="312">
                <c:v>-5.878066094946828</c:v>
              </c:pt>
              <c:pt idx="313">
                <c:v>-5.882248262555926</c:v>
              </c:pt>
              <c:pt idx="314">
                <c:v>-5.8864175961390215</c:v>
              </c:pt>
              <c:pt idx="315">
                <c:v>-5.890515948577183</c:v>
              </c:pt>
              <c:pt idx="316">
                <c:v>-5.894673790678737</c:v>
              </c:pt>
              <c:pt idx="317">
                <c:v>-5.898882146605621</c:v>
              </c:pt>
              <c:pt idx="318">
                <c:v>-5.90305524482306</c:v>
              </c:pt>
              <c:pt idx="319">
                <c:v>-5.9071495774882745</c:v>
              </c:pt>
              <c:pt idx="320">
                <c:v>-5.911275796348656</c:v>
              </c:pt>
              <c:pt idx="321">
                <c:v>-5.915427296520559</c:v>
              </c:pt>
              <c:pt idx="322">
                <c:v>-5.919586383963879</c:v>
              </c:pt>
              <c:pt idx="323">
                <c:v>-5.923701884685445</c:v>
              </c:pt>
              <c:pt idx="324">
                <c:v>-5.927790555068908</c:v>
              </c:pt>
              <c:pt idx="325">
                <c:v>-5.931936648847194</c:v>
              </c:pt>
              <c:pt idx="326">
                <c:v>-5.936062727411209</c:v>
              </c:pt>
              <c:pt idx="327">
                <c:v>-5.940095944115595</c:v>
              </c:pt>
              <c:pt idx="328">
                <c:v>-5.944136416939632</c:v>
              </c:pt>
              <c:pt idx="329">
                <c:v>-5.948210978964111</c:v>
              </c:pt>
              <c:pt idx="330">
                <c:v>-5.952254091006453</c:v>
              </c:pt>
              <c:pt idx="331">
                <c:v>-5.956229166462472</c:v>
              </c:pt>
              <c:pt idx="332">
                <c:v>-5.960229073068421</c:v>
              </c:pt>
              <c:pt idx="333">
                <c:v>-5.96422616475348</c:v>
              </c:pt>
              <c:pt idx="334">
                <c:v>-5.9682159829471795</c:v>
              </c:pt>
              <c:pt idx="335">
                <c:v>-5.972128736690848</c:v>
              </c:pt>
              <c:pt idx="336">
                <c:v>-5.97601541451903</c:v>
              </c:pt>
              <c:pt idx="337">
                <c:v>-5.979908162955454</c:v>
              </c:pt>
              <c:pt idx="338">
                <c:v>-5.983794278659083</c:v>
              </c:pt>
              <c:pt idx="339">
                <c:v>-5.987584625237567</c:v>
              </c:pt>
              <c:pt idx="340">
                <c:v>-5.991374282255198</c:v>
              </c:pt>
              <c:pt idx="341">
                <c:v>-5.995171528831801</c:v>
              </c:pt>
              <c:pt idx="342">
                <c:v>-5.998889626798388</c:v>
              </c:pt>
              <c:pt idx="343">
                <c:v>-6.002564246903314</c:v>
              </c:pt>
              <c:pt idx="344">
                <c:v>-6.006241144634702</c:v>
              </c:pt>
              <c:pt idx="345">
                <c:v>-6.009914779740899</c:v>
              </c:pt>
              <c:pt idx="346">
                <c:v>-6.013561053823053</c:v>
              </c:pt>
              <c:pt idx="347">
                <c:v>-6.017150093347963</c:v>
              </c:pt>
              <c:pt idx="348">
                <c:v>-6.020740795964547</c:v>
              </c:pt>
              <c:pt idx="349">
                <c:v>-6.024351328189172</c:v>
              </c:pt>
              <c:pt idx="350">
                <c:v>-6.027921726621389</c:v>
              </c:pt>
              <c:pt idx="351">
                <c:v>-6.031347569577277</c:v>
              </c:pt>
              <c:pt idx="352">
                <c:v>-6.034820414207416</c:v>
              </c:pt>
              <c:pt idx="353">
                <c:v>-6.0383402282259535</c:v>
              </c:pt>
              <c:pt idx="354">
                <c:v>-6.041795071631745</c:v>
              </c:pt>
              <c:pt idx="355">
                <c:v>-6.045159541100713</c:v>
              </c:pt>
              <c:pt idx="356">
                <c:v>-6.048550764331657</c:v>
              </c:pt>
              <c:pt idx="357">
                <c:v>-6.051958397356714</c:v>
              </c:pt>
              <c:pt idx="358">
                <c:v>-6.0553308186834105</c:v>
              </c:pt>
              <c:pt idx="359">
                <c:v>-6.058598397133562</c:v>
              </c:pt>
              <c:pt idx="360">
                <c:v>-6.0618361618186</c:v>
              </c:pt>
              <c:pt idx="361">
                <c:v>-6.065158288809123</c:v>
              </c:pt>
              <c:pt idx="362">
                <c:v>-6.06846890550136</c:v>
              </c:pt>
              <c:pt idx="363">
                <c:v>-6.0716630478049005</c:v>
              </c:pt>
              <c:pt idx="364">
                <c:v>-6.0748689882448295</c:v>
              </c:pt>
              <c:pt idx="365">
                <c:v>-6.078155958817887</c:v>
              </c:pt>
              <c:pt idx="366">
                <c:v>-6.081408275736992</c:v>
              </c:pt>
              <c:pt idx="367">
                <c:v>-6.0845843341716925</c:v>
              </c:pt>
              <c:pt idx="368">
                <c:v>-6.0877891066271115</c:v>
              </c:pt>
              <c:pt idx="369">
                <c:v>-6.090971648784815</c:v>
              </c:pt>
              <c:pt idx="370">
                <c:v>-6.094191171915121</c:v>
              </c:pt>
              <c:pt idx="371">
                <c:v>-6.097347785263397</c:v>
              </c:pt>
              <c:pt idx="372">
                <c:v>-6.100505614331306</c:v>
              </c:pt>
              <c:pt idx="373">
                <c:v>-6.103701460988541</c:v>
              </c:pt>
              <c:pt idx="374">
                <c:v>-6.106880447808638</c:v>
              </c:pt>
              <c:pt idx="375">
                <c:v>-6.109975448839797</c:v>
              </c:pt>
              <c:pt idx="376">
                <c:v>-6.113116331536869</c:v>
              </c:pt>
              <c:pt idx="377">
                <c:v>-6.116353893157421</c:v>
              </c:pt>
              <c:pt idx="378">
                <c:v>-6.119540273272577</c:v>
              </c:pt>
              <c:pt idx="379">
                <c:v>-6.122694321655532</c:v>
              </c:pt>
              <c:pt idx="380">
                <c:v>-6.125917870700808</c:v>
              </c:pt>
              <c:pt idx="381">
                <c:v>-6.129178974389433</c:v>
              </c:pt>
              <c:pt idx="382">
                <c:v>-6.13241054967795</c:v>
              </c:pt>
              <c:pt idx="383">
                <c:v>-6.135580889942563</c:v>
              </c:pt>
              <c:pt idx="384">
                <c:v>-6.138760196855667</c:v>
              </c:pt>
              <c:pt idx="385">
                <c:v>-6.142033414200514</c:v>
              </c:pt>
              <c:pt idx="386">
                <c:v>-6.145318137241594</c:v>
              </c:pt>
              <c:pt idx="387">
                <c:v>-6.148468315296099</c:v>
              </c:pt>
              <c:pt idx="388">
                <c:v>-6.1517240327969525</c:v>
              </c:pt>
              <c:pt idx="389">
                <c:v>-6.155045300817309</c:v>
              </c:pt>
              <c:pt idx="390">
                <c:v>-6.158319620660095</c:v>
              </c:pt>
              <c:pt idx="391">
                <c:v>-6.161504783104605</c:v>
              </c:pt>
              <c:pt idx="392">
                <c:v>-6.164802965922666</c:v>
              </c:pt>
              <c:pt idx="393">
                <c:v>-6.168176280006215</c:v>
              </c:pt>
              <c:pt idx="394">
                <c:v>-6.171535386573916</c:v>
              </c:pt>
              <c:pt idx="395">
                <c:v>-6.174837525108965</c:v>
              </c:pt>
              <c:pt idx="396">
                <c:v>-6.17815776369984</c:v>
              </c:pt>
              <c:pt idx="397">
                <c:v>-6.18164344168656</c:v>
              </c:pt>
              <c:pt idx="398">
                <c:v>-6.1851333765247505</c:v>
              </c:pt>
              <c:pt idx="399">
                <c:v>-6.188479284332853</c:v>
              </c:pt>
              <c:pt idx="400">
                <c:v>-6.191860627402377</c:v>
              </c:pt>
              <c:pt idx="401">
                <c:v>-6.1953897123492965</c:v>
              </c:pt>
              <c:pt idx="402">
                <c:v>-6.198912692345611</c:v>
              </c:pt>
              <c:pt idx="403">
                <c:v>-6.202351666087542</c:v>
              </c:pt>
              <c:pt idx="404">
                <c:v>-6.205822972127984</c:v>
              </c:pt>
              <c:pt idx="405">
                <c:v>-6.209319434981325</c:v>
              </c:pt>
              <c:pt idx="406">
                <c:v>-6.21288468938245</c:v>
              </c:pt>
              <c:pt idx="407">
                <c:v>-6.216325056943076</c:v>
              </c:pt>
              <c:pt idx="408">
                <c:v>-6.219790734752284</c:v>
              </c:pt>
              <c:pt idx="409">
                <c:v>-6.223343119213373</c:v>
              </c:pt>
              <c:pt idx="410">
                <c:v>-6.226954095145879</c:v>
              </c:pt>
              <c:pt idx="411">
                <c:v>-6.230483840058369</c:v>
              </c:pt>
              <c:pt idx="412">
                <c:v>-6.234127382233098</c:v>
              </c:pt>
              <c:pt idx="413">
                <c:v>-6.237883607508305</c:v>
              </c:pt>
              <c:pt idx="414">
                <c:v>-6.241512773704121</c:v>
              </c:pt>
              <c:pt idx="415">
                <c:v>-6.245098444250669</c:v>
              </c:pt>
              <c:pt idx="416">
                <c:v>-6.248792514309493</c:v>
              </c:pt>
              <c:pt idx="417">
                <c:v>-6.252581976852406</c:v>
              </c:pt>
              <c:pt idx="418">
                <c:v>-6.256378148453791</c:v>
              </c:pt>
              <c:pt idx="419">
                <c:v>-6.260090002245476</c:v>
              </c:pt>
              <c:pt idx="420">
                <c:v>-6.26384501666194</c:v>
              </c:pt>
              <c:pt idx="421">
                <c:v>-6.267712414027718</c:v>
              </c:pt>
              <c:pt idx="422">
                <c:v>-6.271590209778753</c:v>
              </c:pt>
              <c:pt idx="423">
                <c:v>-6.27530151354035</c:v>
              </c:pt>
              <c:pt idx="424">
                <c:v>-6.279153813946513</c:v>
              </c:pt>
              <c:pt idx="425">
                <c:v>-6.283141437733945</c:v>
              </c:pt>
              <c:pt idx="426">
                <c:v>-6.28708105194017</c:v>
              </c:pt>
              <c:pt idx="427">
                <c:v>-6.290945543261874</c:v>
              </c:pt>
              <c:pt idx="428">
                <c:v>-6.2949689131739754</c:v>
              </c:pt>
              <c:pt idx="429">
                <c:v>-6.2990705430078116</c:v>
              </c:pt>
              <c:pt idx="430">
                <c:v>-6.303174616831174</c:v>
              </c:pt>
              <c:pt idx="431">
                <c:v>-6.307171580476053</c:v>
              </c:pt>
              <c:pt idx="432">
                <c:v>-6.311161214778023</c:v>
              </c:pt>
              <c:pt idx="433">
                <c:v>-6.315367351167027</c:v>
              </c:pt>
              <c:pt idx="434">
                <c:v>-6.319562045064066</c:v>
              </c:pt>
              <c:pt idx="435">
                <c:v>-6.323573449287371</c:v>
              </c:pt>
              <c:pt idx="436">
                <c:v>-6.327640720041147</c:v>
              </c:pt>
              <c:pt idx="437">
                <c:v>-6.33187511121236</c:v>
              </c:pt>
              <c:pt idx="438">
                <c:v>-6.336103168147238</c:v>
              </c:pt>
              <c:pt idx="439">
                <c:v>-6.340196902278571</c:v>
              </c:pt>
              <c:pt idx="440">
                <c:v>-6.344406371112796</c:v>
              </c:pt>
              <c:pt idx="441">
                <c:v>-6.34867642624736</c:v>
              </c:pt>
              <c:pt idx="442">
                <c:v>-6.353048604309797</c:v>
              </c:pt>
              <c:pt idx="443">
                <c:v>-6.357351512409636</c:v>
              </c:pt>
              <c:pt idx="444">
                <c:v>-6.36167950173151</c:v>
              </c:pt>
              <c:pt idx="445">
                <c:v>-6.36610452984585</c:v>
              </c:pt>
              <c:pt idx="446">
                <c:v>-6.370548604613366</c:v>
              </c:pt>
              <c:pt idx="447">
                <c:v>-6.374817239264892</c:v>
              </c:pt>
              <c:pt idx="448">
                <c:v>-6.379209351713924</c:v>
              </c:pt>
              <c:pt idx="449">
                <c:v>-6.383734594718292</c:v>
              </c:pt>
              <c:pt idx="450">
                <c:v>-6.388153535471484</c:v>
              </c:pt>
              <c:pt idx="451">
                <c:v>-6.392506374547014</c:v>
              </c:pt>
              <c:pt idx="452">
                <c:v>-6.396979110197252</c:v>
              </c:pt>
              <c:pt idx="453">
                <c:v>-6.40152137831569</c:v>
              </c:pt>
              <c:pt idx="454">
                <c:v>-6.40598997399396</c:v>
              </c:pt>
              <c:pt idx="455">
                <c:v>-6.410366465685309</c:v>
              </c:pt>
              <c:pt idx="456">
                <c:v>-6.414825886602287</c:v>
              </c:pt>
              <c:pt idx="457">
                <c:v>-6.419462756734262</c:v>
              </c:pt>
              <c:pt idx="458">
                <c:v>-6.424104693000125</c:v>
              </c:pt>
              <c:pt idx="459">
                <c:v>-6.428478665526991</c:v>
              </c:pt>
              <c:pt idx="460">
                <c:v>-6.433079572244173</c:v>
              </c:pt>
              <c:pt idx="461">
                <c:v>-6.437857082261077</c:v>
              </c:pt>
              <c:pt idx="462">
                <c:v>-6.442545734719919</c:v>
              </c:pt>
              <c:pt idx="463">
                <c:v>-6.4470326252036205</c:v>
              </c:pt>
              <c:pt idx="464">
                <c:v>-6.451642525493112</c:v>
              </c:pt>
              <c:pt idx="465">
                <c:v>-6.456400004972074</c:v>
              </c:pt>
              <c:pt idx="466">
                <c:v>-6.4611310563551205</c:v>
              </c:pt>
              <c:pt idx="467">
                <c:v>-6.465695882094487</c:v>
              </c:pt>
              <c:pt idx="468">
                <c:v>-6.470237378352616</c:v>
              </c:pt>
              <c:pt idx="469">
                <c:v>-6.474977232346823</c:v>
              </c:pt>
              <c:pt idx="470">
                <c:v>-6.479731375008592</c:v>
              </c:pt>
              <c:pt idx="471">
                <c:v>-6.48422282404955</c:v>
              </c:pt>
              <c:pt idx="472">
                <c:v>-6.488873638928717</c:v>
              </c:pt>
              <c:pt idx="473">
                <c:v>-6.493779178456795</c:v>
              </c:pt>
              <c:pt idx="474">
                <c:v>-6.498597000300878</c:v>
              </c:pt>
              <c:pt idx="475">
                <c:v>-6.503273715739672</c:v>
              </c:pt>
              <c:pt idx="476">
                <c:v>-6.508065695295057</c:v>
              </c:pt>
              <c:pt idx="477">
                <c:v>-6.512861624522814</c:v>
              </c:pt>
              <c:pt idx="478">
                <c:v>-6.517729704531483</c:v>
              </c:pt>
              <c:pt idx="479">
                <c:v>-6.522379593583396</c:v>
              </c:pt>
              <c:pt idx="480">
                <c:v>-6.527094424648573</c:v>
              </c:pt>
              <c:pt idx="481">
                <c:v>-6.531988121717469</c:v>
              </c:pt>
              <c:pt idx="482">
                <c:v>-6.536903200733156</c:v>
              </c:pt>
              <c:pt idx="483">
                <c:v>-6.5415661284512705</c:v>
              </c:pt>
              <c:pt idx="484">
                <c:v>-6.546304110247338</c:v>
              </c:pt>
              <c:pt idx="485">
                <c:v>-6.551219500896054</c:v>
              </c:pt>
              <c:pt idx="486">
                <c:v>-6.55593802010786</c:v>
              </c:pt>
              <c:pt idx="487">
                <c:v>-6.560605719682878</c:v>
              </c:pt>
              <c:pt idx="488">
                <c:v>-6.5654566434514345</c:v>
              </c:pt>
              <c:pt idx="489">
                <c:v>-6.570334910541258</c:v>
              </c:pt>
              <c:pt idx="490">
                <c:v>-6.575200005343401</c:v>
              </c:pt>
              <c:pt idx="491">
                <c:v>-6.579966646882885</c:v>
              </c:pt>
              <c:pt idx="492">
                <c:v>-6.584876345337027</c:v>
              </c:pt>
              <c:pt idx="493">
                <c:v>-6.589984081333328</c:v>
              </c:pt>
              <c:pt idx="494">
                <c:v>-6.594964571377</c:v>
              </c:pt>
              <c:pt idx="495">
                <c:v>-6.59950518317948</c:v>
              </c:pt>
              <c:pt idx="496">
                <c:v>-6.604367873386236</c:v>
              </c:pt>
              <c:pt idx="497">
                <c:v>-6.609518844216767</c:v>
              </c:pt>
              <c:pt idx="498">
                <c:v>-6.614470583665892</c:v>
              </c:pt>
              <c:pt idx="499">
                <c:v>-6.619065536669298</c:v>
              </c:pt>
              <c:pt idx="500">
                <c:v>-6.623864861152262</c:v>
              </c:pt>
              <c:pt idx="501">
                <c:v>-6.628836049154442</c:v>
              </c:pt>
              <c:pt idx="502">
                <c:v>-6.633812466162127</c:v>
              </c:pt>
              <c:pt idx="503">
                <c:v>-6.638563049855997</c:v>
              </c:pt>
              <c:pt idx="504">
                <c:v>-6.643291669941067</c:v>
              </c:pt>
              <c:pt idx="505">
                <c:v>-6.648416255758266</c:v>
              </c:pt>
              <c:pt idx="506">
                <c:v>-6.653572693215856</c:v>
              </c:pt>
              <c:pt idx="507">
                <c:v>-6.658387441287998</c:v>
              </c:pt>
              <c:pt idx="508">
                <c:v>-6.663292168754319</c:v>
              </c:pt>
              <c:pt idx="509">
                <c:v>-6.668408735121525</c:v>
              </c:pt>
              <c:pt idx="510">
                <c:v>-6.673344681408352</c:v>
              </c:pt>
              <c:pt idx="511">
                <c:v>-6.678055845574917</c:v>
              </c:pt>
              <c:pt idx="512">
                <c:v>-6.683013294868519</c:v>
              </c:pt>
              <c:pt idx="513">
                <c:v>-6.688047044677986</c:v>
              </c:pt>
              <c:pt idx="514">
                <c:v>-6.693077695181921</c:v>
              </c:pt>
              <c:pt idx="515">
                <c:v>-6.697827143435049</c:v>
              </c:pt>
              <c:pt idx="516">
                <c:v>-6.702607208627696</c:v>
              </c:pt>
              <c:pt idx="517">
                <c:v>-6.707624292561907</c:v>
              </c:pt>
              <c:pt idx="518">
                <c:v>-6.712706736923595</c:v>
              </c:pt>
              <c:pt idx="519">
                <c:v>-6.717375621637591</c:v>
              </c:pt>
              <c:pt idx="520">
                <c:v>-6.722255591044737</c:v>
              </c:pt>
              <c:pt idx="521">
                <c:v>-6.727406577137128</c:v>
              </c:pt>
              <c:pt idx="522">
                <c:v>-6.732363707684613</c:v>
              </c:pt>
              <c:pt idx="523">
                <c:v>-6.737252362301815</c:v>
              </c:pt>
              <c:pt idx="524">
                <c:v>-6.7423214251308154</c:v>
              </c:pt>
              <c:pt idx="525">
                <c:v>-6.74747948926907</c:v>
              </c:pt>
              <c:pt idx="526">
                <c:v>-6.752461245412211</c:v>
              </c:pt>
              <c:pt idx="527">
                <c:v>-6.757215156753056</c:v>
              </c:pt>
              <c:pt idx="528">
                <c:v>-6.762122124421923</c:v>
              </c:pt>
              <c:pt idx="529">
                <c:v>-6.767247772518595</c:v>
              </c:pt>
              <c:pt idx="530">
                <c:v>-6.7722546568310324</c:v>
              </c:pt>
              <c:pt idx="531">
                <c:v>-6.776636470246419</c:v>
              </c:pt>
              <c:pt idx="532">
                <c:v>-6.781406732732484</c:v>
              </c:pt>
              <c:pt idx="533">
                <c:v>-6.78657522119356</c:v>
              </c:pt>
              <c:pt idx="534">
                <c:v>-6.791383993403177</c:v>
              </c:pt>
              <c:pt idx="535">
                <c:v>-6.795863731606359</c:v>
              </c:pt>
              <c:pt idx="536">
                <c:v>-6.8007578343888735</c:v>
              </c:pt>
              <c:pt idx="537">
                <c:v>-6.805968784505008</c:v>
              </c:pt>
              <c:pt idx="538">
                <c:v>-6.811214899249147</c:v>
              </c:pt>
              <c:pt idx="539">
                <c:v>-6.816004565459414</c:v>
              </c:pt>
              <c:pt idx="540">
                <c:v>-6.820646444012625</c:v>
              </c:pt>
              <c:pt idx="541">
                <c:v>-6.825742434059968</c:v>
              </c:pt>
              <c:pt idx="542">
                <c:v>-6.830801846670955</c:v>
              </c:pt>
              <c:pt idx="543">
                <c:v>-6.835334921401412</c:v>
              </c:pt>
              <c:pt idx="544">
                <c:v>-6.8400269732098815</c:v>
              </c:pt>
              <c:pt idx="545">
                <c:v>-6.8451714419843395</c:v>
              </c:pt>
              <c:pt idx="546">
                <c:v>-6.85006381572456</c:v>
              </c:pt>
              <c:pt idx="547">
                <c:v>-6.854564284919766</c:v>
              </c:pt>
              <c:pt idx="548">
                <c:v>-6.8593254360137905</c:v>
              </c:pt>
              <c:pt idx="549">
                <c:v>-6.864012328453601</c:v>
              </c:pt>
              <c:pt idx="550">
                <c:v>-6.868910894639126</c:v>
              </c:pt>
              <c:pt idx="551">
                <c:v>-6.873440031846136</c:v>
              </c:pt>
              <c:pt idx="552">
                <c:v>-6.878049696141469</c:v>
              </c:pt>
              <c:pt idx="553">
                <c:v>-6.8830437649775975</c:v>
              </c:pt>
              <c:pt idx="554">
                <c:v>-6.888055655132983</c:v>
              </c:pt>
              <c:pt idx="555">
                <c:v>-6.892576328623167</c:v>
              </c:pt>
              <c:pt idx="556">
                <c:v>-6.897391376795128</c:v>
              </c:pt>
              <c:pt idx="557">
                <c:v>-6.902617731456084</c:v>
              </c:pt>
              <c:pt idx="558">
                <c:v>-6.907300404023801</c:v>
              </c:pt>
              <c:pt idx="559">
                <c:v>-6.911697315985899</c:v>
              </c:pt>
              <c:pt idx="560">
                <c:v>-6.916490213653253</c:v>
              </c:pt>
              <c:pt idx="561">
                <c:v>-6.921398199644608</c:v>
              </c:pt>
              <c:pt idx="562">
                <c:v>-6.9261387408081</c:v>
              </c:pt>
              <c:pt idx="563">
                <c:v>-6.930539111719491</c:v>
              </c:pt>
              <c:pt idx="564">
                <c:v>-6.934988264093983</c:v>
              </c:pt>
              <c:pt idx="565">
                <c:v>-6.939880344835192</c:v>
              </c:pt>
              <c:pt idx="566">
                <c:v>-6.944690488343909</c:v>
              </c:pt>
              <c:pt idx="567">
                <c:v>-6.94879729531185</c:v>
              </c:pt>
              <c:pt idx="568">
                <c:v>-6.953614105883984</c:v>
              </c:pt>
              <c:pt idx="569">
                <c:v>-6.958895624129341</c:v>
              </c:pt>
              <c:pt idx="570">
                <c:v>-6.963886336505412</c:v>
              </c:pt>
              <c:pt idx="571">
                <c:v>-6.968240202362479</c:v>
              </c:pt>
              <c:pt idx="572">
                <c:v>-6.97300939422216</c:v>
              </c:pt>
              <c:pt idx="573">
                <c:v>-6.9779801319273576</c:v>
              </c:pt>
              <c:pt idx="574">
                <c:v>-6.982787133747775</c:v>
              </c:pt>
              <c:pt idx="575">
                <c:v>-6.987162775294828</c:v>
              </c:pt>
              <c:pt idx="576">
                <c:v>-6.99157017320277</c:v>
              </c:pt>
              <c:pt idx="577">
                <c:v>-6.996737703068306</c:v>
              </c:pt>
              <c:pt idx="578">
                <c:v>-7.001804327883643</c:v>
              </c:pt>
              <c:pt idx="579">
                <c:v>-7.005795945826449</c:v>
              </c:pt>
              <c:pt idx="580">
                <c:v>-7.010021430427816</c:v>
              </c:pt>
              <c:pt idx="581">
                <c:v>-7.014948249681412</c:v>
              </c:pt>
              <c:pt idx="582">
                <c:v>-7.019704317019089</c:v>
              </c:pt>
              <c:pt idx="583">
                <c:v>-7.023940870955813</c:v>
              </c:pt>
              <c:pt idx="584">
                <c:v>-7.028409680037695</c:v>
              </c:pt>
              <c:pt idx="585">
                <c:v>-7.033090831374779</c:v>
              </c:pt>
              <c:pt idx="586">
                <c:v>-7.038133448652604</c:v>
              </c:pt>
              <c:pt idx="587">
                <c:v>-7.042764919594126</c:v>
              </c:pt>
              <c:pt idx="588">
                <c:v>-7.047453581585744</c:v>
              </c:pt>
              <c:pt idx="589">
                <c:v>-7.052356534143809</c:v>
              </c:pt>
              <c:pt idx="590">
                <c:v>-7.057240647326619</c:v>
              </c:pt>
              <c:pt idx="591">
                <c:v>-7.061402228911321</c:v>
              </c:pt>
              <c:pt idx="592">
                <c:v>-7.066151962295725</c:v>
              </c:pt>
              <c:pt idx="593">
                <c:v>-7.07137169852923</c:v>
              </c:pt>
              <c:pt idx="594">
                <c:v>-7.075708822704386</c:v>
              </c:pt>
              <c:pt idx="595">
                <c:v>-7.079626713135938</c:v>
              </c:pt>
              <c:pt idx="596">
                <c:v>-7.084085437840944</c:v>
              </c:pt>
              <c:pt idx="597">
                <c:v>-7.088863173947214</c:v>
              </c:pt>
              <c:pt idx="598">
                <c:v>-7.093541584360269</c:v>
              </c:pt>
              <c:pt idx="599">
                <c:v>-7.097677220028156</c:v>
              </c:pt>
              <c:pt idx="600">
                <c:v>-7.102081644280492</c:v>
              </c:pt>
              <c:pt idx="601">
                <c:v>-7.107301146315748</c:v>
              </c:pt>
              <c:pt idx="602">
                <c:v>-7.112557127549655</c:v>
              </c:pt>
              <c:pt idx="603">
                <c:v>-7.116415211812238</c:v>
              </c:pt>
              <c:pt idx="604">
                <c:v>-7.120825530063021</c:v>
              </c:pt>
              <c:pt idx="605">
                <c:v>-7.125780345665957</c:v>
              </c:pt>
              <c:pt idx="606">
                <c:v>-7.130283197847008</c:v>
              </c:pt>
              <c:pt idx="607">
                <c:v>-7.1341323862336825</c:v>
              </c:pt>
              <c:pt idx="608">
                <c:v>-7.13882954537154</c:v>
              </c:pt>
              <c:pt idx="609">
                <c:v>-7.143670554247473</c:v>
              </c:pt>
              <c:pt idx="610">
                <c:v>-7.148358295681131</c:v>
              </c:pt>
              <c:pt idx="611">
                <c:v>-7.152208398127765</c:v>
              </c:pt>
              <c:pt idx="612">
                <c:v>-7.1559921655162295</c:v>
              </c:pt>
              <c:pt idx="613">
                <c:v>-7.161001764161979</c:v>
              </c:pt>
              <c:pt idx="614">
                <c:v>-7.165807631177475</c:v>
              </c:pt>
              <c:pt idx="615">
                <c:v>-7.16933692386376</c:v>
              </c:pt>
              <c:pt idx="616">
                <c:v>-7.17333767682958</c:v>
              </c:pt>
              <c:pt idx="617">
                <c:v>-7.178595222591766</c:v>
              </c:pt>
              <c:pt idx="618">
                <c:v>-7.1835889936473505</c:v>
              </c:pt>
              <c:pt idx="619">
                <c:v>-7.187561954711978</c:v>
              </c:pt>
              <c:pt idx="620">
                <c:v>-7.192016027208381</c:v>
              </c:pt>
              <c:pt idx="621">
                <c:v>-7.196361283438145</c:v>
              </c:pt>
              <c:pt idx="622">
                <c:v>-7.201133986853985</c:v>
              </c:pt>
              <c:pt idx="623">
                <c:v>-7.2052659460600506</c:v>
              </c:pt>
              <c:pt idx="624">
                <c:v>-7.20914787823878</c:v>
              </c:pt>
              <c:pt idx="625">
                <c:v>-7.213597146769031</c:v>
              </c:pt>
              <c:pt idx="626">
                <c:v>-7.218055156363837</c:v>
              </c:pt>
              <c:pt idx="627">
                <c:v>-7.221283087684614</c:v>
              </c:pt>
              <c:pt idx="628">
                <c:v>-7.225323214116319</c:v>
              </c:pt>
              <c:pt idx="629">
                <c:v>-7.2298625855139775</c:v>
              </c:pt>
              <c:pt idx="630">
                <c:v>-7.233830396157411</c:v>
              </c:pt>
              <c:pt idx="631">
                <c:v>-7.237424959211889</c:v>
              </c:pt>
              <c:pt idx="632">
                <c:v>-7.242023528359559</c:v>
              </c:pt>
              <c:pt idx="633">
                <c:v>-7.247198915177634</c:v>
              </c:pt>
              <c:pt idx="634">
                <c:v>-7.2517941362652945</c:v>
              </c:pt>
              <c:pt idx="635">
                <c:v>-7.255458249138673</c:v>
              </c:pt>
              <c:pt idx="636">
                <c:v>-7.259241887783805</c:v>
              </c:pt>
              <c:pt idx="637">
                <c:v>-7.264075501524677</c:v>
              </c:pt>
              <c:pt idx="638">
                <c:v>-7.268952223935505</c:v>
              </c:pt>
              <c:pt idx="639">
                <c:v>-7.2718548918079</c:v>
              </c:pt>
              <c:pt idx="640">
                <c:v>-7.274955372487606</c:v>
              </c:pt>
              <c:pt idx="641">
                <c:v>-7.279073707068675</c:v>
              </c:pt>
              <c:pt idx="642">
                <c:v>-7.282537542262508</c:v>
              </c:pt>
              <c:pt idx="643">
                <c:v>-7.284740604904645</c:v>
              </c:pt>
              <c:pt idx="644">
                <c:v>-7.287762905738959</c:v>
              </c:pt>
              <c:pt idx="645">
                <c:v>-7.291477974568566</c:v>
              </c:pt>
              <c:pt idx="646">
                <c:v>-7.295181389789147</c:v>
              </c:pt>
              <c:pt idx="647">
                <c:v>-7.297842706936183</c:v>
              </c:pt>
              <c:pt idx="648">
                <c:v>-7.300805089368058</c:v>
              </c:pt>
              <c:pt idx="649">
                <c:v>-7.305253568656343</c:v>
              </c:pt>
              <c:pt idx="650">
                <c:v>-7.309889901063252</c:v>
              </c:pt>
              <c:pt idx="651">
                <c:v>-7.312584308995166</c:v>
              </c:pt>
              <c:pt idx="652">
                <c:v>-7.315793988222351</c:v>
              </c:pt>
              <c:pt idx="653">
                <c:v>-7.320206105609611</c:v>
              </c:pt>
              <c:pt idx="654">
                <c:v>-7.323970682993146</c:v>
              </c:pt>
              <c:pt idx="655">
                <c:v>-7.32674863678615</c:v>
              </c:pt>
              <c:pt idx="656">
                <c:v>-7.3300809186708955</c:v>
              </c:pt>
              <c:pt idx="657">
                <c:v>-7.333484827392657</c:v>
              </c:pt>
              <c:pt idx="658">
                <c:v>-7.337308261638118</c:v>
              </c:pt>
              <c:pt idx="659">
                <c:v>-7.339732325216249</c:v>
              </c:pt>
              <c:pt idx="660">
                <c:v>-7.342269315093992</c:v>
              </c:pt>
              <c:pt idx="661">
                <c:v>-7.345887018062915</c:v>
              </c:pt>
              <c:pt idx="662">
                <c:v>-7.3501882635244895</c:v>
              </c:pt>
              <c:pt idx="663">
                <c:v>-7.3529389574713635</c:v>
              </c:pt>
              <c:pt idx="664">
                <c:v>-7.356554232799167</c:v>
              </c:pt>
              <c:pt idx="665">
                <c:v>-7.36138396752962</c:v>
              </c:pt>
              <c:pt idx="666">
                <c:v>-7.364999070891184</c:v>
              </c:pt>
              <c:pt idx="667">
                <c:v>-7.367830307993815</c:v>
              </c:pt>
              <c:pt idx="668">
                <c:v>-7.371311765384711</c:v>
              </c:pt>
              <c:pt idx="669">
                <c:v>-7.375007727658622</c:v>
              </c:pt>
              <c:pt idx="670">
                <c:v>-7.378559896941489</c:v>
              </c:pt>
              <c:pt idx="671">
                <c:v>-7.381359991953207</c:v>
              </c:pt>
              <c:pt idx="672">
                <c:v>-7.3843865781303615</c:v>
              </c:pt>
              <c:pt idx="673">
                <c:v>-7.388602800721017</c:v>
              </c:pt>
              <c:pt idx="674">
                <c:v>-7.3921666084401565</c:v>
              </c:pt>
              <c:pt idx="675">
                <c:v>-7.393060001431404</c:v>
              </c:pt>
              <c:pt idx="676">
                <c:v>-7.395687528751499</c:v>
              </c:pt>
              <c:pt idx="677">
                <c:v>-7.40001109518243</c:v>
              </c:pt>
              <c:pt idx="678">
                <c:v>-7.403478775099787</c:v>
              </c:pt>
              <c:pt idx="679">
                <c:v>-7.404906293291814</c:v>
              </c:pt>
              <c:pt idx="680">
                <c:v>-7.407999884206645</c:v>
              </c:pt>
              <c:pt idx="681">
                <c:v>-7.412153269040782</c:v>
              </c:pt>
              <c:pt idx="682">
                <c:v>-7.416568832948809</c:v>
              </c:pt>
              <c:pt idx="683">
                <c:v>-7.419401152576352</c:v>
              </c:pt>
              <c:pt idx="684">
                <c:v>-7.421358498246513</c:v>
              </c:pt>
              <c:pt idx="685">
                <c:v>-7.42526285387396</c:v>
              </c:pt>
              <c:pt idx="686">
                <c:v>-7.4293718440243035</c:v>
              </c:pt>
              <c:pt idx="687">
                <c:v>-7.43116724694497</c:v>
              </c:pt>
              <c:pt idx="688">
                <c:v>-7.433535402075293</c:v>
              </c:pt>
              <c:pt idx="689">
                <c:v>-7.43737648373202</c:v>
              </c:pt>
              <c:pt idx="690">
                <c:v>-7.440227392835403</c:v>
              </c:pt>
              <c:pt idx="691">
                <c:v>-7.441626277195319</c:v>
              </c:pt>
              <c:pt idx="692">
                <c:v>-7.444098200050925</c:v>
              </c:pt>
              <c:pt idx="693">
                <c:v>-7.4470885497834916</c:v>
              </c:pt>
              <c:pt idx="694">
                <c:v>-7.450647234782637</c:v>
              </c:pt>
              <c:pt idx="695">
                <c:v>-7.452992446171072</c:v>
              </c:pt>
              <c:pt idx="696">
                <c:v>-7.455920788220913</c:v>
              </c:pt>
              <c:pt idx="697">
                <c:v>-7.460173947656348</c:v>
              </c:pt>
              <c:pt idx="698">
                <c:v>-7.464502075273286</c:v>
              </c:pt>
              <c:pt idx="699">
                <c:v>-7.465623552024799</c:v>
              </c:pt>
              <c:pt idx="700">
                <c:v>-7.46767885791767</c:v>
              </c:pt>
              <c:pt idx="701">
                <c:v>-7.471499805334271</c:v>
              </c:pt>
              <c:pt idx="702">
                <c:v>-7.474337249311641</c:v>
              </c:pt>
              <c:pt idx="703">
                <c:v>-7.47624833208806</c:v>
              </c:pt>
              <c:pt idx="704">
                <c:v>-7.478629134060992</c:v>
              </c:pt>
              <c:pt idx="705">
                <c:v>-7.481555816049756</c:v>
              </c:pt>
              <c:pt idx="706">
                <c:v>-7.484134100772239</c:v>
              </c:pt>
              <c:pt idx="707">
                <c:v>-7.48579104946746</c:v>
              </c:pt>
              <c:pt idx="708">
                <c:v>-7.488097931354067</c:v>
              </c:pt>
              <c:pt idx="709">
                <c:v>-7.491734304580288</c:v>
              </c:pt>
              <c:pt idx="710">
                <c:v>-7.494915170738681</c:v>
              </c:pt>
              <c:pt idx="711">
                <c:v>-7.495209820797813</c:v>
              </c:pt>
              <c:pt idx="712">
                <c:v>-7.49820429493012</c:v>
              </c:pt>
              <c:pt idx="713">
                <c:v>-7.503377509485672</c:v>
              </c:pt>
              <c:pt idx="714">
                <c:v>-7.506957620595675</c:v>
              </c:pt>
              <c:pt idx="715">
                <c:v>-7.508026522149056</c:v>
              </c:pt>
              <c:pt idx="716">
                <c:v>-7.510516834094649</c:v>
              </c:pt>
              <c:pt idx="717">
                <c:v>-7.514122482640886</c:v>
              </c:pt>
              <c:pt idx="718">
                <c:v>-7.518123294018377</c:v>
              </c:pt>
              <c:pt idx="719">
                <c:v>-7.519502954818954</c:v>
              </c:pt>
              <c:pt idx="720">
                <c:v>-7.520365674697483</c:v>
              </c:pt>
              <c:pt idx="721">
                <c:v>-7.523890381101467</c:v>
              </c:pt>
              <c:pt idx="722">
                <c:v>-7.527338608699023</c:v>
              </c:pt>
              <c:pt idx="723">
                <c:v>-7.52789914266071</c:v>
              </c:pt>
              <c:pt idx="724">
                <c:v>-7.528835955068339</c:v>
              </c:pt>
              <c:pt idx="725">
                <c:v>-7.532692379195066</c:v>
              </c:pt>
              <c:pt idx="726">
                <c:v>-7.535968238044273</c:v>
              </c:pt>
              <c:pt idx="727">
                <c:v>-7.537897123086024</c:v>
              </c:pt>
              <c:pt idx="728">
                <c:v>-7.541544970778471</c:v>
              </c:pt>
              <c:pt idx="729">
                <c:v>-7.544628211042493</c:v>
              </c:pt>
              <c:pt idx="730">
                <c:v>-7.548087744726044</c:v>
              </c:pt>
              <c:pt idx="731">
                <c:v>-7.549216822378554</c:v>
              </c:pt>
              <c:pt idx="732">
                <c:v>-7.550802478817466</c:v>
              </c:pt>
              <c:pt idx="733">
                <c:v>-7.5544596224691185</c:v>
              </c:pt>
              <c:pt idx="734">
                <c:v>-7.558395973662041</c:v>
              </c:pt>
              <c:pt idx="735">
                <c:v>-7.559079903359338</c:v>
              </c:pt>
              <c:pt idx="736">
                <c:v>-7.561185610201857</c:v>
              </c:pt>
              <c:pt idx="737">
                <c:v>-7.56518687400072</c:v>
              </c:pt>
              <c:pt idx="738">
                <c:v>-7.567122064805287</c:v>
              </c:pt>
              <c:pt idx="739">
                <c:v>-7.5676288767478095</c:v>
              </c:pt>
              <c:pt idx="740">
                <c:v>-7.569826545628056</c:v>
              </c:pt>
              <c:pt idx="741">
                <c:v>-7.572893821274543</c:v>
              </c:pt>
              <c:pt idx="742">
                <c:v>-7.575440121677361</c:v>
              </c:pt>
              <c:pt idx="743">
                <c:v>-7.577200121402156</c:v>
              </c:pt>
              <c:pt idx="744">
                <c:v>-7.5791419230683035</c:v>
              </c:pt>
              <c:pt idx="745">
                <c:v>-7.583402757868564</c:v>
              </c:pt>
              <c:pt idx="746">
                <c:v>-7.58718678403613</c:v>
              </c:pt>
              <c:pt idx="747">
                <c:v>-7.586826015081254</c:v>
              </c:pt>
              <c:pt idx="748">
                <c:v>-7.588767628458931</c:v>
              </c:pt>
              <c:pt idx="749">
                <c:v>-7.5926141949073305</c:v>
              </c:pt>
              <c:pt idx="750">
                <c:v>-7.59508934825921</c:v>
              </c:pt>
              <c:pt idx="751">
                <c:v>-7.5945802104729925</c:v>
              </c:pt>
              <c:pt idx="752">
                <c:v>-7.5963699538776766</c:v>
              </c:pt>
              <c:pt idx="753">
                <c:v>-7.599287637099508</c:v>
              </c:pt>
              <c:pt idx="754">
                <c:v>-7.601438526492576</c:v>
              </c:pt>
              <c:pt idx="755">
                <c:v>-7.601256421823371</c:v>
              </c:pt>
              <c:pt idx="756">
                <c:v>-7.601161064128765</c:v>
              </c:pt>
              <c:pt idx="757">
                <c:v>-7.60514748228833</c:v>
              </c:pt>
              <c:pt idx="758">
                <c:v>-7.609488801648582</c:v>
              </c:pt>
              <c:pt idx="759">
                <c:v>-7.609959117792476</c:v>
              </c:pt>
              <c:pt idx="760">
                <c:v>-7.611611022656959</c:v>
              </c:pt>
              <c:pt idx="761">
                <c:v>-7.615833033745703</c:v>
              </c:pt>
              <c:pt idx="762">
                <c:v>-7.618599696845102</c:v>
              </c:pt>
              <c:pt idx="763">
                <c:v>-7.618594283040761</c:v>
              </c:pt>
              <c:pt idx="764">
                <c:v>-7.619656680469299</c:v>
              </c:pt>
              <c:pt idx="765">
                <c:v>-7.621611184805519</c:v>
              </c:pt>
              <c:pt idx="766">
                <c:v>-7.6246125937134615</c:v>
              </c:pt>
              <c:pt idx="767">
                <c:v>-7.625156376201175</c:v>
              </c:pt>
              <c:pt idx="768">
                <c:v>-7.625867799487107</c:v>
              </c:pt>
              <c:pt idx="769">
                <c:v>-7.627795221203392</c:v>
              </c:pt>
              <c:pt idx="770">
                <c:v>-7.630070185425605</c:v>
              </c:pt>
              <c:pt idx="771">
                <c:v>-7.6290023697485045</c:v>
              </c:pt>
              <c:pt idx="772">
                <c:v>-7.630138748534512</c:v>
              </c:pt>
              <c:pt idx="773">
                <c:v>-7.633491126343254</c:v>
              </c:pt>
              <c:pt idx="774">
                <c:v>-7.634293051117439</c:v>
              </c:pt>
              <c:pt idx="775">
                <c:v>-7.634293051117439</c:v>
              </c:pt>
              <c:pt idx="776">
                <c:v>-7.636609924187164</c:v>
              </c:pt>
              <c:pt idx="777">
                <c:v>-7.640293497617776</c:v>
              </c:pt>
              <c:pt idx="778">
                <c:v>-7.643108330652653</c:v>
              </c:pt>
              <c:pt idx="779">
                <c:v>-7.643079690879017</c:v>
              </c:pt>
              <c:pt idx="780">
                <c:v>-7.6437254990960914</c:v>
              </c:pt>
              <c:pt idx="781">
                <c:v>-7.647331344255192</c:v>
              </c:pt>
              <c:pt idx="782">
                <c:v>-7.650512662799462</c:v>
              </c:pt>
              <c:pt idx="783">
                <c:v>-7.648681138442538</c:v>
              </c:pt>
              <c:pt idx="784">
                <c:v>-7.649029405243444</c:v>
              </c:pt>
              <c:pt idx="785">
                <c:v>-7.6516620305626395</c:v>
              </c:pt>
              <c:pt idx="786">
                <c:v>-7.65294724087952</c:v>
              </c:pt>
              <c:pt idx="787">
                <c:v>-7.651397270263344</c:v>
              </c:pt>
              <c:pt idx="788">
                <c:v>-7.653287218851052</c:v>
              </c:pt>
              <c:pt idx="789">
                <c:v>-7.656215377441133</c:v>
              </c:pt>
              <c:pt idx="790">
                <c:v>-7.659403214851005</c:v>
              </c:pt>
              <c:pt idx="791">
                <c:v>-7.660413421712551</c:v>
              </c:pt>
              <c:pt idx="792">
                <c:v>-7.66145785125229</c:v>
              </c:pt>
              <c:pt idx="793">
                <c:v>-7.665874104053288</c:v>
              </c:pt>
              <c:pt idx="794">
                <c:v>-7.668554481715435</c:v>
              </c:pt>
              <c:pt idx="795">
                <c:v>-7.667016489183774</c:v>
              </c:pt>
              <c:pt idx="796">
                <c:v>-7.667502964779035</c:v>
              </c:pt>
              <c:pt idx="797">
                <c:v>-7.671897781132612</c:v>
              </c:pt>
              <c:pt idx="798">
                <c:v>-7.674644455798569</c:v>
              </c:pt>
              <c:pt idx="799">
                <c:v>-7.673694868541542</c:v>
              </c:pt>
              <c:pt idx="800">
                <c:v>-7.674636243123281</c:v>
              </c:pt>
              <c:pt idx="801">
                <c:v>-7.675781355688248</c:v>
              </c:pt>
              <c:pt idx="802">
                <c:v>-7.678140698426</c:v>
              </c:pt>
              <c:pt idx="803">
                <c:v>-7.678511347869369</c:v>
              </c:pt>
              <c:pt idx="804">
                <c:v>-7.678612865739398</c:v>
              </c:pt>
              <c:pt idx="805">
                <c:v>-7.68063573201682</c:v>
              </c:pt>
              <c:pt idx="806">
                <c:v>-7.6839709133685155</c:v>
              </c:pt>
              <c:pt idx="807">
                <c:v>-7.684000282962658</c:v>
              </c:pt>
              <c:pt idx="808">
                <c:v>-7.686590505721029</c:v>
              </c:pt>
              <c:pt idx="809">
                <c:v>-7.690633895757103</c:v>
              </c:pt>
              <c:pt idx="810">
                <c:v>-7.691879711495834</c:v>
              </c:pt>
              <c:pt idx="811">
                <c:v>-7.691292623582276</c:v>
              </c:pt>
              <c:pt idx="812">
                <c:v>-7.6934120085560584</c:v>
              </c:pt>
              <c:pt idx="813">
                <c:v>-7.696888216849141</c:v>
              </c:pt>
              <c:pt idx="814">
                <c:v>-7.698165134358408</c:v>
              </c:pt>
              <c:pt idx="815">
                <c:v>-7.697262246156063</c:v>
              </c:pt>
              <c:pt idx="816">
                <c:v>-7.696914150684002</c:v>
              </c:pt>
              <c:pt idx="817">
                <c:v>-7.699521908861637</c:v>
              </c:pt>
              <c:pt idx="818">
                <c:v>-7.7016906775475205</c:v>
              </c:pt>
              <c:pt idx="819">
                <c:v>-7.69817813926384</c:v>
              </c:pt>
              <c:pt idx="820">
                <c:v>-7.698787638947671</c:v>
              </c:pt>
              <c:pt idx="821">
                <c:v>-7.702537142766427</c:v>
              </c:pt>
              <c:pt idx="822">
                <c:v>-7.705163568862976</c:v>
              </c:pt>
              <c:pt idx="823">
                <c:v>-7.7048795183633745</c:v>
              </c:pt>
              <c:pt idx="824">
                <c:v>-7.70637893468798</c:v>
              </c:pt>
              <c:pt idx="825">
                <c:v>-7.708773273244983</c:v>
              </c:pt>
              <c:pt idx="826">
                <c:v>-7.710366460990355</c:v>
              </c:pt>
              <c:pt idx="827">
                <c:v>-7.709578037123231</c:v>
              </c:pt>
              <c:pt idx="828">
                <c:v>-7.709348905515559</c:v>
              </c:pt>
              <c:pt idx="829">
                <c:v>-7.712859168933012</c:v>
              </c:pt>
              <c:pt idx="830">
                <c:v>-7.71552189115968</c:v>
              </c:pt>
              <c:pt idx="831">
                <c:v>-7.713435755958005</c:v>
              </c:pt>
              <c:pt idx="832">
                <c:v>-7.713099133564042</c:v>
              </c:pt>
              <c:pt idx="833">
                <c:v>-7.716502026181038</c:v>
              </c:pt>
              <c:pt idx="834">
                <c:v>-7.7174753141301835</c:v>
              </c:pt>
              <c:pt idx="835">
                <c:v>-7.715910067197617</c:v>
              </c:pt>
              <c:pt idx="836">
                <c:v>-7.716205945831665</c:v>
              </c:pt>
              <c:pt idx="837">
                <c:v>-7.717466250230614</c:v>
              </c:pt>
              <c:pt idx="838">
                <c:v>-7.720456245175752</c:v>
              </c:pt>
              <c:pt idx="839">
                <c:v>-7.720239546724193</c:v>
              </c:pt>
              <c:pt idx="840">
                <c:v>-7.7208488587360105</c:v>
              </c:pt>
              <c:pt idx="841">
                <c:v>-7.7235083247468355</c:v>
              </c:pt>
              <c:pt idx="842">
                <c:v>-7.726494081529599</c:v>
              </c:pt>
              <c:pt idx="843">
                <c:v>-7.724762378101035</c:v>
              </c:pt>
              <c:pt idx="844">
                <c:v>-7.724909880951387</c:v>
              </c:pt>
              <c:pt idx="845">
                <c:v>-7.727854261598169</c:v>
              </c:pt>
              <c:pt idx="846">
                <c:v>-7.727599048097243</c:v>
              </c:pt>
              <c:pt idx="847">
                <c:v>-7.726022374134124</c:v>
              </c:pt>
              <c:pt idx="848">
                <c:v>-7.726332163402669</c:v>
              </c:pt>
              <c:pt idx="849">
                <c:v>-7.7269825145782525</c:v>
              </c:pt>
              <c:pt idx="850">
                <c:v>-7.726975566181536</c:v>
              </c:pt>
              <c:pt idx="851">
                <c:v>-7.725768234561875</c:v>
              </c:pt>
              <c:pt idx="852">
                <c:v>-7.726544982554136</c:v>
              </c:pt>
              <c:pt idx="853">
                <c:v>-7.7307930376169915</c:v>
              </c:pt>
              <c:pt idx="854">
                <c:v>-7.73401775313236</c:v>
              </c:pt>
              <c:pt idx="855">
                <c:v>-7.731740377793674</c:v>
              </c:pt>
              <c:pt idx="856">
                <c:v>-7.732760198337858</c:v>
              </c:pt>
              <c:pt idx="857">
                <c:v>-7.736044540682599</c:v>
              </c:pt>
              <c:pt idx="858">
                <c:v>-7.736939427309967</c:v>
              </c:pt>
              <c:pt idx="859">
                <c:v>-7.733982444924935</c:v>
              </c:pt>
              <c:pt idx="860">
                <c:v>-7.7349532885957215</c:v>
              </c:pt>
              <c:pt idx="861">
                <c:v>-7.73747060193157</c:v>
              </c:pt>
              <c:pt idx="862">
                <c:v>-7.739289571845871</c:v>
              </c:pt>
              <c:pt idx="863">
                <c:v>-7.737935913253056</c:v>
              </c:pt>
              <c:pt idx="864">
                <c:v>-7.735694663502939</c:v>
              </c:pt>
              <c:pt idx="865">
                <c:v>-7.737938288569154</c:v>
              </c:pt>
              <c:pt idx="866">
                <c:v>-7.7402389332013355</c:v>
              </c:pt>
              <c:pt idx="867">
                <c:v>-7.738313751793078</c:v>
              </c:pt>
              <c:pt idx="868">
                <c:v>-7.737878909563778</c:v>
              </c:pt>
              <c:pt idx="869">
                <c:v>-7.74104202280685</c:v>
              </c:pt>
              <c:pt idx="870">
                <c:v>-7.742892862161821</c:v>
              </c:pt>
              <c:pt idx="871">
                <c:v>-7.742374215513732</c:v>
              </c:pt>
              <c:pt idx="872">
                <c:v>-7.7442958277608485</c:v>
              </c:pt>
              <c:pt idx="873">
                <c:v>-7.746388223412711</c:v>
              </c:pt>
              <c:pt idx="874">
                <c:v>-7.748026152194937</c:v>
              </c:pt>
              <c:pt idx="875">
                <c:v>-7.746761370293513</c:v>
              </c:pt>
              <c:pt idx="876">
                <c:v>-7.7480674835886765</c:v>
              </c:pt>
              <c:pt idx="877">
                <c:v>-7.7509974250902385</c:v>
              </c:pt>
              <c:pt idx="878">
                <c:v>-7.753984236910295</c:v>
              </c:pt>
              <c:pt idx="879">
                <c:v>-7.751362305403582</c:v>
              </c:pt>
              <c:pt idx="880">
                <c:v>-7.750738032301193</c:v>
              </c:pt>
              <c:pt idx="881">
                <c:v>-7.753075704198318</c:v>
              </c:pt>
              <c:pt idx="882">
                <c:v>-7.751323108929577</c:v>
              </c:pt>
              <c:pt idx="883">
                <c:v>-7.750078013880253</c:v>
              </c:pt>
              <c:pt idx="884">
                <c:v>-7.750948471194915</c:v>
              </c:pt>
              <c:pt idx="885">
                <c:v>-7.753969448809416</c:v>
              </c:pt>
              <c:pt idx="886">
                <c:v>-7.756493166371578</c:v>
              </c:pt>
              <c:pt idx="887">
                <c:v>-7.756681611662455</c:v>
              </c:pt>
              <c:pt idx="888">
                <c:v>-7.7574660253322</c:v>
              </c:pt>
              <c:pt idx="889">
                <c:v>-7.7594507517174005</c:v>
              </c:pt>
              <c:pt idx="890">
                <c:v>-7.760985972420413</c:v>
              </c:pt>
              <c:pt idx="891">
                <c:v>-7.757620095678608</c:v>
              </c:pt>
              <c:pt idx="892">
                <c:v>-7.758991740435383</c:v>
              </c:pt>
              <c:pt idx="893">
                <c:v>-7.762672457589947</c:v>
              </c:pt>
              <c:pt idx="894">
                <c:v>-7.762901340094676</c:v>
              </c:pt>
              <c:pt idx="895">
                <c:v>-7.759330962864923</c:v>
              </c:pt>
              <c:pt idx="896">
                <c:v>-7.758991740435383</c:v>
              </c:pt>
              <c:pt idx="897">
                <c:v>-7.760750586523276</c:v>
              </c:pt>
              <c:pt idx="898">
                <c:v>-7.763042250846436</c:v>
              </c:pt>
              <c:pt idx="899">
                <c:v>-7.761081164644876</c:v>
              </c:pt>
              <c:pt idx="900">
                <c:v>-7.758772384676148</c:v>
              </c:pt>
              <c:pt idx="901">
                <c:v>-7.762081944755358</c:v>
              </c:pt>
              <c:pt idx="902">
                <c:v>-7.765751069863044</c:v>
              </c:pt>
              <c:pt idx="903">
                <c:v>-7.764956617716856</c:v>
              </c:pt>
              <c:pt idx="904">
                <c:v>-7.764587717150939</c:v>
              </c:pt>
              <c:pt idx="905">
                <c:v>-7.767598594316012</c:v>
              </c:pt>
              <c:pt idx="906">
                <c:v>-7.7688389089750345</c:v>
              </c:pt>
              <c:pt idx="907">
                <c:v>-7.767769023090035</c:v>
              </c:pt>
              <c:pt idx="908">
                <c:v>-7.768803203616109</c:v>
              </c:pt>
              <c:pt idx="909">
                <c:v>-7.7687063038651765</c:v>
              </c:pt>
              <c:pt idx="910">
                <c:v>-7.769727386870534</c:v>
              </c:pt>
              <c:pt idx="911">
                <c:v>-7.768522763607013</c:v>
              </c:pt>
              <c:pt idx="912">
                <c:v>-7.767761390520443</c:v>
              </c:pt>
              <c:pt idx="913">
                <c:v>-7.769262496425451</c:v>
              </c:pt>
              <c:pt idx="914">
                <c:v>-7.77076880878999</c:v>
              </c:pt>
              <c:pt idx="915">
                <c:v>-7.7679904259791535</c:v>
              </c:pt>
              <c:pt idx="916">
                <c:v>-7.76823231674099</c:v>
              </c:pt>
              <c:pt idx="917">
                <c:v>-7.7725426624664244</c:v>
              </c:pt>
              <c:pt idx="918">
                <c:v>-7.773621809095134</c:v>
              </c:pt>
              <c:pt idx="919">
                <c:v>-7.770602320677359</c:v>
              </c:pt>
              <c:pt idx="920">
                <c:v>-7.769686497423641</c:v>
              </c:pt>
              <c:pt idx="921">
                <c:v>-7.769645611826186</c:v>
              </c:pt>
              <c:pt idx="922">
                <c:v>-7.769926778073084</c:v>
              </c:pt>
              <c:pt idx="923">
                <c:v>-7.769275261495272</c:v>
              </c:pt>
              <c:pt idx="924">
                <c:v>-7.7688644146002055</c:v>
              </c:pt>
              <c:pt idx="925">
                <c:v>-7.771140435501577</c:v>
              </c:pt>
              <c:pt idx="926">
                <c:v>-7.7725555243154965</c:v>
              </c:pt>
              <c:pt idx="927">
                <c:v>-7.7684157342664735</c:v>
              </c:pt>
              <c:pt idx="928">
                <c:v>-7.768148276256584</c:v>
              </c:pt>
              <c:pt idx="929">
                <c:v>-7.77054086427331</c:v>
              </c:pt>
              <c:pt idx="930">
                <c:v>-7.771019942351947</c:v>
              </c:pt>
              <c:pt idx="931">
                <c:v>-7.769025134492545</c:v>
              </c:pt>
              <c:pt idx="932">
                <c:v>-7.77038726130009</c:v>
              </c:pt>
              <c:pt idx="933">
                <c:v>-7.774001048154639</c:v>
              </c:pt>
              <c:pt idx="934">
                <c:v>-7.776418402703955</c:v>
              </c:pt>
              <c:pt idx="935">
                <c:v>-7.7756145759950295</c:v>
              </c:pt>
              <c:pt idx="936">
                <c:v>-7.774075903149402</c:v>
              </c:pt>
              <c:pt idx="937">
                <c:v>-7.77588148889362</c:v>
              </c:pt>
              <c:pt idx="938">
                <c:v>-7.779575463228095</c:v>
              </c:pt>
              <c:pt idx="939">
                <c:v>-7.777309535288659</c:v>
              </c:pt>
              <c:pt idx="940">
                <c:v>-7.776171910568441</c:v>
              </c:pt>
              <c:pt idx="941">
                <c:v>-7.778609238169554</c:v>
              </c:pt>
              <c:pt idx="942">
                <c:v>-7.77782738748599</c:v>
              </c:pt>
              <c:pt idx="943">
                <c:v>-7.774362536355836</c:v>
              </c:pt>
              <c:pt idx="944">
                <c:v>-7.772861748791555</c:v>
              </c:pt>
              <c:pt idx="945">
                <c:v>-7.772144133959205</c:v>
              </c:pt>
              <c:pt idx="946">
                <c:v>-7.775479886140375</c:v>
              </c:pt>
              <c:pt idx="947">
                <c:v>-7.7751640468909455</c:v>
              </c:pt>
              <c:pt idx="948">
                <c:v>-7.776011117429908</c:v>
              </c:pt>
              <c:pt idx="949">
                <c:v>-7.779183491238952</c:v>
              </c:pt>
              <c:pt idx="950">
                <c:v>-7.782468680790293</c:v>
              </c:pt>
              <c:pt idx="951">
                <c:v>-7.780693217676439</c:v>
              </c:pt>
              <c:pt idx="952">
                <c:v>-7.780355232046784</c:v>
              </c:pt>
              <c:pt idx="953">
                <c:v>-7.783079688154794</c:v>
              </c:pt>
              <c:pt idx="954">
                <c:v>-7.782660844746229</c:v>
              </c:pt>
              <c:pt idx="955">
                <c:v>-7.781196753648289</c:v>
              </c:pt>
              <c:pt idx="956">
                <c:v>-7.781666722482851</c:v>
              </c:pt>
              <c:pt idx="957">
                <c:v>-7.783417164001863</c:v>
              </c:pt>
              <c:pt idx="958">
                <c:v>-7.7840876201488</c:v>
              </c:pt>
              <c:pt idx="959">
                <c:v>-7.78150125645265</c:v>
              </c:pt>
              <c:pt idx="960">
                <c:v>-7.778617063788862</c:v>
              </c:pt>
              <c:pt idx="961">
                <c:v>-7.780077704154573</c:v>
              </c:pt>
              <c:pt idx="962">
                <c:v>-7.781622066708247</c:v>
              </c:pt>
              <c:pt idx="963">
                <c:v>-7.777319938299221</c:v>
              </c:pt>
              <c:pt idx="964">
                <c:v>-7.777442192342999</c:v>
              </c:pt>
              <c:pt idx="965">
                <c:v>-7.780840022037129</c:v>
              </c:pt>
              <c:pt idx="966">
                <c:v>-7.78375226269555</c:v>
              </c:pt>
              <c:pt idx="967">
                <c:v>-7.782134570657286</c:v>
              </c:pt>
              <c:pt idx="968">
                <c:v>-7.78336969061204</c:v>
              </c:pt>
              <c:pt idx="969">
                <c:v>-7.785071419831869</c:v>
              </c:pt>
              <c:pt idx="970">
                <c:v>-7.786840982901761</c:v>
              </c:pt>
              <c:pt idx="971">
                <c:v>-7.785235603331961</c:v>
              </c:pt>
              <c:pt idx="972">
                <c:v>-7.783026981234428</c:v>
              </c:pt>
              <c:pt idx="973">
                <c:v>-7.7858080827455804</c:v>
              </c:pt>
              <c:pt idx="974">
                <c:v>-7.786793133790629</c:v>
              </c:pt>
              <c:pt idx="975">
                <c:v>-7.782405522167109</c:v>
              </c:pt>
              <c:pt idx="976">
                <c:v>-7.779784659699842</c:v>
              </c:pt>
              <c:pt idx="977">
                <c:v>-7.7824160479664775</c:v>
              </c:pt>
              <c:pt idx="978">
                <c:v>-7.7841325301749205</c:v>
              </c:pt>
              <c:pt idx="979">
                <c:v>-7.782042538223026</c:v>
              </c:pt>
              <c:pt idx="980">
                <c:v>-7.782839923310957</c:v>
              </c:pt>
              <c:pt idx="981">
                <c:v>-7.784084978527178</c:v>
              </c:pt>
              <c:pt idx="982">
                <c:v>-7.786407874781261</c:v>
              </c:pt>
              <c:pt idx="983">
                <c:v>-7.784976115952495</c:v>
              </c:pt>
              <c:pt idx="984">
                <c:v>-7.782139830242641</c:v>
              </c:pt>
              <c:pt idx="985">
                <c:v>-7.782616086640466</c:v>
              </c:pt>
              <c:pt idx="986">
                <c:v>-7.785121727534564</c:v>
              </c:pt>
              <c:pt idx="987">
                <c:v>-7.7830981370882295</c:v>
              </c:pt>
              <c:pt idx="988">
                <c:v>-7.782513423706301</c:v>
              </c:pt>
              <c:pt idx="989">
                <c:v>-7.784058563194654</c:v>
              </c:pt>
              <c:pt idx="990">
                <c:v>-7.782476576264053</c:v>
              </c:pt>
              <c:pt idx="991">
                <c:v>-7.779306271074952</c:v>
              </c:pt>
              <c:pt idx="992">
                <c:v>-7.778998081115574</c:v>
              </c:pt>
              <c:pt idx="993">
                <c:v>-7.7805124019465906</c:v>
              </c:pt>
              <c:pt idx="994">
                <c:v>-7.779792506528131</c:v>
              </c:pt>
              <c:pt idx="995">
                <c:v>-7.777304333876824</c:v>
              </c:pt>
              <c:pt idx="996">
                <c:v>-7.777338144167343</c:v>
              </c:pt>
              <c:pt idx="997">
                <c:v>-7.781230868341846</c:v>
              </c:pt>
              <c:pt idx="998">
                <c:v>-7.785312420151208</c:v>
              </c:pt>
              <c:pt idx="999">
                <c:v>-7.781706128450428</c:v>
              </c:pt>
              <c:pt idx="1000">
                <c:v>-7.781133779715064</c:v>
              </c:pt>
              <c:pt idx="1001">
                <c:v>-7.784114037248785</c:v>
              </c:pt>
              <c:pt idx="1002">
                <c:v>-7.785877043217016</c:v>
              </c:pt>
              <c:pt idx="1003">
                <c:v>-7.783301127098065</c:v>
              </c:pt>
              <c:pt idx="1004">
                <c:v>-7.782766176135413</c:v>
              </c:pt>
              <c:pt idx="1005">
                <c:v>-7.78414838188124</c:v>
              </c:pt>
              <c:pt idx="1006">
                <c:v>-7.784774987528095</c:v>
              </c:pt>
              <c:pt idx="1007">
                <c:v>-7.782366052691389</c:v>
              </c:pt>
              <c:pt idx="1008">
                <c:v>-7.779750658415464</c:v>
              </c:pt>
              <c:pt idx="1009">
                <c:v>-7.782352896996565</c:v>
              </c:pt>
              <c:pt idx="1010">
                <c:v>-7.784825260902465</c:v>
              </c:pt>
              <c:pt idx="1011">
                <c:v>-7.7829927251660616</c:v>
              </c:pt>
              <c:pt idx="1012">
                <c:v>-7.784003096225526</c:v>
              </c:pt>
              <c:pt idx="1013">
                <c:v>-7.788721901996629</c:v>
              </c:pt>
              <c:pt idx="1014">
                <c:v>-7.790434052671541</c:v>
              </c:pt>
              <c:pt idx="1015">
                <c:v>-7.787311780174025</c:v>
              </c:pt>
              <c:pt idx="1016">
                <c:v>-7.786076029026898</c:v>
              </c:pt>
              <c:pt idx="1017">
                <c:v>-7.787037751319978</c:v>
              </c:pt>
              <c:pt idx="1018">
                <c:v>-7.790219664336072</c:v>
              </c:pt>
              <c:pt idx="1019">
                <c:v>-7.788377612504948</c:v>
              </c:pt>
              <c:pt idx="1020">
                <c:v>-7.786553967280856</c:v>
              </c:pt>
              <c:pt idx="1021">
                <c:v>-7.787447528392871</c:v>
              </c:pt>
              <c:pt idx="1022">
                <c:v>-7.789205435456953</c:v>
              </c:pt>
              <c:pt idx="1023">
                <c:v>-7.786479586776455</c:v>
              </c:pt>
              <c:pt idx="1024">
                <c:v>-7.785468744598907</c:v>
              </c:pt>
              <c:pt idx="1025">
                <c:v>-7.787847033960564</c:v>
              </c:pt>
              <c:pt idx="1026">
                <c:v>-7.787154791035536</c:v>
              </c:pt>
              <c:pt idx="1027">
                <c:v>-7.7862830710296</c:v>
              </c:pt>
              <c:pt idx="1028">
                <c:v>-7.7883589379342615</c:v>
              </c:pt>
              <c:pt idx="1029">
                <c:v>-7.791051009310267</c:v>
              </c:pt>
              <c:pt idx="1030">
                <c:v>-7.793090510098799</c:v>
              </c:pt>
              <c:pt idx="1031">
                <c:v>-7.791956570754692</c:v>
              </c:pt>
              <c:pt idx="1032">
                <c:v>-7.791978090723078</c:v>
              </c:pt>
              <c:pt idx="1033">
                <c:v>-7.795630369783778</c:v>
              </c:pt>
              <c:pt idx="1034">
                <c:v>-7.797770593073119</c:v>
              </c:pt>
              <c:pt idx="1035">
                <c:v>-7.793133663634109</c:v>
              </c:pt>
              <c:pt idx="1036">
                <c:v>-7.792640350833361</c:v>
              </c:pt>
              <c:pt idx="1037">
                <c:v>-7.795361887503558</c:v>
              </c:pt>
              <c:pt idx="1038">
                <c:v>-7.7957524620737795</c:v>
              </c:pt>
              <c:pt idx="1039">
                <c:v>-7.7909114467650555</c:v>
              </c:pt>
              <c:pt idx="1040">
                <c:v>-7.790241098407795</c:v>
              </c:pt>
              <c:pt idx="1041">
                <c:v>-7.7923521704984875</c:v>
              </c:pt>
              <c:pt idx="1042">
                <c:v>-7.794887703243765</c:v>
              </c:pt>
              <c:pt idx="1043">
                <c:v>-7.7948497908598195</c:v>
              </c:pt>
              <c:pt idx="1044">
                <c:v>-7.793651840794156</c:v>
              </c:pt>
              <c:pt idx="1045">
                <c:v>-7.796869162870548</c:v>
              </c:pt>
              <c:pt idx="1046">
                <c:v>-7.799023716938816</c:v>
              </c:pt>
              <c:pt idx="1047">
                <c:v>-7.795039385884397</c:v>
              </c:pt>
              <c:pt idx="1048">
                <c:v>-7.793751768942319</c:v>
              </c:pt>
              <c:pt idx="1049">
                <c:v>-7.796809315340579</c:v>
              </c:pt>
              <c:pt idx="1050">
                <c:v>-7.797816940646351</c:v>
              </c:pt>
              <c:pt idx="1051">
                <c:v>-7.794887703243765</c:v>
              </c:pt>
              <c:pt idx="1052">
                <c:v>-7.794297728408963</c:v>
              </c:pt>
              <c:pt idx="1053">
                <c:v>-7.794024662883704</c:v>
              </c:pt>
              <c:pt idx="1054">
                <c:v>-7.792481424008109</c:v>
              </c:pt>
              <c:pt idx="1055">
                <c:v>-7.790208947696891</c:v>
              </c:pt>
              <c:pt idx="1056">
                <c:v>-7.788172236379257</c:v>
              </c:pt>
              <c:pt idx="1057">
                <c:v>-7.788922195849041</c:v>
              </c:pt>
              <c:pt idx="1058">
                <c:v>-7.790991958144528</c:v>
              </c:pt>
              <c:pt idx="1059">
                <c:v>-7.788284247680509</c:v>
              </c:pt>
              <c:pt idx="1060">
                <c:v>-7.787924314115243</c:v>
              </c:pt>
              <c:pt idx="1061">
                <c:v>-7.790683412210516</c:v>
              </c:pt>
              <c:pt idx="1062">
                <c:v>-7.790096438948391</c:v>
              </c:pt>
              <c:pt idx="1063">
                <c:v>-7.787298473808705</c:v>
              </c:pt>
              <c:pt idx="1064">
                <c:v>-7.78679579193628</c:v>
              </c:pt>
              <c:pt idx="1065">
                <c:v>-7.788036261483496</c:v>
              </c:pt>
              <c:pt idx="1066">
                <c:v>-7.787599297219881</c:v>
              </c:pt>
              <c:pt idx="1067">
                <c:v>-7.784748530194695</c:v>
              </c:pt>
              <c:pt idx="1068">
                <c:v>-7.783293216619868</c:v>
              </c:pt>
              <c:pt idx="1069">
                <c:v>-7.784063846132627</c:v>
              </c:pt>
              <c:pt idx="1070">
                <c:v>-7.784740593308963</c:v>
              </c:pt>
              <c:pt idx="1071">
                <c:v>-7.779321947595317</c:v>
              </c:pt>
              <c:pt idx="1072">
                <c:v>-7.779659129724973</c:v>
              </c:pt>
              <c:pt idx="1073">
                <c:v>-7.7833987015113975</c:v>
              </c:pt>
              <c:pt idx="1074">
                <c:v>-7.784629492136215</c:v>
              </c:pt>
              <c:pt idx="1075">
                <c:v>-7.782210840879975</c:v>
              </c:pt>
              <c:pt idx="1076">
                <c:v>-7.782760908959181</c:v>
              </c:pt>
              <c:pt idx="1077">
                <c:v>-7.785323016640925</c:v>
              </c:pt>
              <c:pt idx="1078">
                <c:v>-7.7865300578722945</c:v>
              </c:pt>
              <c:pt idx="1079">
                <c:v>-7.783282669539734</c:v>
              </c:pt>
              <c:pt idx="1080">
                <c:v>-7.780976384820288</c:v>
              </c:pt>
              <c:pt idx="1081">
                <c:v>-7.784296359047595</c:v>
              </c:pt>
              <c:pt idx="1082">
                <c:v>-7.7867878175481335</c:v>
              </c:pt>
              <c:pt idx="1083">
                <c:v>-7.783871060519417</c:v>
              </c:pt>
              <c:pt idx="1084">
                <c:v>-7.782118792283393</c:v>
              </c:pt>
              <c:pt idx="1085">
                <c:v>-7.784227649092788</c:v>
              </c:pt>
              <c:pt idx="1086">
                <c:v>-7.7847194289894475</c:v>
              </c:pt>
              <c:pt idx="1087">
                <c:v>-7.782481839992973</c:v>
              </c:pt>
              <c:pt idx="1088">
                <c:v>-7.782652945921788</c:v>
              </c:pt>
              <c:pt idx="1089">
                <c:v>-7.782258187756133</c:v>
              </c:pt>
              <c:pt idx="1090">
                <c:v>-7.782945298147096</c:v>
              </c:pt>
              <c:pt idx="1091">
                <c:v>-7.783174576733953</c:v>
              </c:pt>
              <c:pt idx="1092">
                <c:v>-7.7840823369216245</c:v>
              </c:pt>
              <c:pt idx="1093">
                <c:v>-7.787482137667456</c:v>
              </c:pt>
              <c:pt idx="1094">
                <c:v>-7.789855446875055</c:v>
              </c:pt>
              <c:pt idx="1095">
                <c:v>-7.787016474760035</c:v>
              </c:pt>
              <c:pt idx="1096">
                <c:v>-7.787351701716324</c:v>
              </c:pt>
              <c:pt idx="1097">
                <c:v>-7.791083222421565</c:v>
              </c:pt>
              <c:pt idx="1098">
                <c:v>-7.791153025693949</c:v>
              </c:pt>
              <c:pt idx="1099">
                <c:v>-7.788382948244066</c:v>
              </c:pt>
              <c:pt idx="1100">
                <c:v>-7.787708497075466</c:v>
              </c:pt>
              <c:pt idx="1101">
                <c:v>-7.788334928951813</c:v>
              </c:pt>
              <c:pt idx="1102">
                <c:v>-7.7886978729407055</c:v>
              </c:pt>
              <c:pt idx="1103">
                <c:v>-7.78735436328296</c:v>
              </c:pt>
              <c:pt idx="1104">
                <c:v>-7.786817057687212</c:v>
              </c:pt>
              <c:pt idx="1105">
                <c:v>-7.789844739219418</c:v>
              </c:pt>
              <c:pt idx="1106">
                <c:v>-7.793325209195593</c:v>
              </c:pt>
              <c:pt idx="1107">
                <c:v>-7.790879246391955</c:v>
              </c:pt>
              <c:pt idx="1108">
                <c:v>-7.791177190979369</c:v>
              </c:pt>
              <c:pt idx="1109">
                <c:v>-7.793641039128198</c:v>
              </c:pt>
              <c:pt idx="1110">
                <c:v>-7.793077025498329</c:v>
              </c:pt>
              <c:pt idx="1111">
                <c:v>-7.789413975094844</c:v>
              </c:pt>
              <c:pt idx="1112">
                <c:v>-7.790584187501431</c:v>
              </c:pt>
              <c:pt idx="1113">
                <c:v>-7.79531851200361</c:v>
              </c:pt>
              <c:pt idx="1114">
                <c:v>-7.797081416047379</c:v>
              </c:pt>
              <c:pt idx="1115">
                <c:v>-7.7947550243770065</c:v>
              </c:pt>
              <c:pt idx="1116">
                <c:v>-7.792147597748292</c:v>
              </c:pt>
              <c:pt idx="1117">
                <c:v>-7.794958120738631</c:v>
              </c:pt>
              <c:pt idx="1118">
                <c:v>-7.797773319264042</c:v>
              </c:pt>
              <c:pt idx="1119">
                <c:v>-7.79418685932463</c:v>
              </c:pt>
              <c:pt idx="1120">
                <c:v>-7.792271406585181</c:v>
              </c:pt>
              <c:pt idx="1121">
                <c:v>-7.795033967734902</c:v>
              </c:pt>
              <c:pt idx="1122">
                <c:v>-7.7973645817447075</c:v>
              </c:pt>
              <c:pt idx="1123">
                <c:v>-7.796518356259349</c:v>
              </c:pt>
              <c:pt idx="1124">
                <c:v>-7.797898742549346</c:v>
              </c:pt>
              <c:pt idx="1125">
                <c:v>-7.798758594067648</c:v>
              </c:pt>
              <c:pt idx="1126">
                <c:v>-7.79895537081903</c:v>
              </c:pt>
              <c:pt idx="1127">
                <c:v>-7.796757635473568</c:v>
              </c:pt>
              <c:pt idx="1128">
                <c:v>-7.795988604538516</c:v>
              </c:pt>
              <c:pt idx="1129">
                <c:v>-7.798280688621822</c:v>
              </c:pt>
              <c:pt idx="1130">
                <c:v>-7.800126943147882</c:v>
              </c:pt>
              <c:pt idx="1131">
                <c:v>-7.7966406984777</c:v>
              </c:pt>
              <c:pt idx="1132">
                <c:v>-7.795730754269043</c:v>
              </c:pt>
              <c:pt idx="1133">
                <c:v>-7.7976860896414735</c:v>
              </c:pt>
              <c:pt idx="1134">
                <c:v>-7.795416112971307</c:v>
              </c:pt>
              <c:pt idx="1135">
                <c:v>-7.792791250450109</c:v>
              </c:pt>
              <c:pt idx="1136">
                <c:v>-7.7930176982297885</c:v>
              </c:pt>
              <c:pt idx="1137">
                <c:v>-7.795630369783778</c:v>
              </c:pt>
              <c:pt idx="1138">
                <c:v>-7.797590702298693</c:v>
              </c:pt>
              <c:pt idx="1139">
                <c:v>-7.795619518796685</c:v>
              </c:pt>
              <c:pt idx="1140">
                <c:v>-7.794587203065082</c:v>
              </c:pt>
              <c:pt idx="1141">
                <c:v>-7.796029331737111</c:v>
              </c:pt>
              <c:pt idx="1142">
                <c:v>-7.797615228471623</c:v>
              </c:pt>
              <c:pt idx="1143">
                <c:v>-7.79423553007152</c:v>
              </c:pt>
              <c:pt idx="1144">
                <c:v>-7.794589909345951</c:v>
              </c:pt>
              <c:pt idx="1145">
                <c:v>-7.797487162613704</c:v>
              </c:pt>
              <c:pt idx="1146">
                <c:v>-7.797631580023099</c:v>
              </c:pt>
              <c:pt idx="1147">
                <c:v>-7.794116566762757</c:v>
              </c:pt>
              <c:pt idx="1148">
                <c:v>-7.7939570989074785</c:v>
              </c:pt>
              <c:pt idx="1149">
                <c:v>-7.794931035735541</c:v>
              </c:pt>
              <c:pt idx="1150">
                <c:v>-7.795964170052501</c:v>
              </c:pt>
              <c:pt idx="1151">
                <c:v>-7.793284734784151</c:v>
              </c:pt>
              <c:pt idx="1152">
                <c:v>-7.790573461863623</c:v>
              </c:pt>
              <c:pt idx="1153">
                <c:v>-7.794089534191174</c:v>
              </c:pt>
              <c:pt idx="1154">
                <c:v>-7.796882765732163</c:v>
              </c:pt>
              <c:pt idx="1155">
                <c:v>-7.794470848938198</c:v>
              </c:pt>
              <c:pt idx="1156">
                <c:v>-7.793897651301896</c:v>
              </c:pt>
              <c:pt idx="1157">
                <c:v>-7.797203917006822</c:v>
              </c:pt>
              <c:pt idx="1158">
                <c:v>-7.7987859188409585</c:v>
              </c:pt>
              <c:pt idx="1159">
                <c:v>-7.796659732587349</c:v>
              </c:pt>
              <c:pt idx="1160">
                <c:v>-7.796439531754268</c:v>
              </c:pt>
              <c:pt idx="1161">
                <c:v>-7.7962112932015035</c:v>
              </c:pt>
              <c:pt idx="1162">
                <c:v>-7.797642481399454</c:v>
              </c:pt>
              <c:pt idx="1163">
                <c:v>-7.795112537519269</c:v>
              </c:pt>
              <c:pt idx="1164">
                <c:v>-7.7925891646592325</c:v>
              </c:pt>
              <c:pt idx="1165">
                <c:v>-7.792578389391258</c:v>
              </c:pt>
              <c:pt idx="1166">
                <c:v>-7.794197674574798</c:v>
              </c:pt>
              <c:pt idx="1167">
                <c:v>-7.791916223687885</c:v>
              </c:pt>
              <c:pt idx="1168">
                <c:v>-7.792826288218122</c:v>
              </c:pt>
              <c:pt idx="1169">
                <c:v>-7.796844678793273</c:v>
              </c:pt>
              <c:pt idx="1170">
                <c:v>-7.797566177510767</c:v>
              </c:pt>
              <c:pt idx="1171">
                <c:v>-7.796349852302956</c:v>
              </c:pt>
              <c:pt idx="1172">
                <c:v>-7.79704331168395</c:v>
              </c:pt>
              <c:pt idx="1173">
                <c:v>-7.798452674005356</c:v>
              </c:pt>
              <c:pt idx="1174">
                <c:v>-7.798753129319285</c:v>
              </c:pt>
              <c:pt idx="1175">
                <c:v>-7.797735154148322</c:v>
              </c:pt>
              <c:pt idx="1176">
                <c:v>-7.797429953902516</c:v>
              </c:pt>
              <c:pt idx="1177">
                <c:v>-7.80035999185573</c:v>
              </c:pt>
              <c:pt idx="1178">
                <c:v>-7.802633970101873</c:v>
              </c:pt>
              <c:pt idx="1179">
                <c:v>-7.797244758339775</c:v>
              </c:pt>
              <c:pt idx="1180">
                <c:v>-7.796249324631535</c:v>
              </c:pt>
              <c:pt idx="1181">
                <c:v>-7.798843306461548</c:v>
              </c:pt>
              <c:pt idx="1182">
                <c:v>-7.799636578582133</c:v>
              </c:pt>
              <c:pt idx="1183">
                <c:v>-7.795991319566269</c:v>
              </c:pt>
              <c:pt idx="1184">
                <c:v>-7.795893589258697</c:v>
              </c:pt>
              <c:pt idx="1185">
                <c:v>-7.79831071290843</c:v>
              </c:pt>
              <c:pt idx="1186">
                <c:v>-7.800689214842276</c:v>
              </c:pt>
              <c:pt idx="1187">
                <c:v>-7.800403873836888</c:v>
              </c:pt>
              <c:pt idx="1188">
                <c:v>-7.799291737496996</c:v>
              </c:pt>
              <c:pt idx="1189">
                <c:v>-7.801683885569747</c:v>
              </c:pt>
              <c:pt idx="1190">
                <c:v>-7.80385422493175</c:v>
              </c:pt>
              <c:pt idx="1191">
                <c:v>-7.8011038420247525</c:v>
              </c:pt>
              <c:pt idx="1192">
                <c:v>-7.799904977745806</c:v>
              </c:pt>
              <c:pt idx="1193">
                <c:v>-7.802537489926377</c:v>
              </c:pt>
              <c:pt idx="1194">
                <c:v>-7.802512684202347</c:v>
              </c:pt>
              <c:pt idx="1195">
                <c:v>-7.798753129319285</c:v>
              </c:pt>
              <c:pt idx="1196">
                <c:v>-7.797413609940528</c:v>
              </c:pt>
              <c:pt idx="1197">
                <c:v>-7.796964391850444</c:v>
              </c:pt>
              <c:pt idx="1198">
                <c:v>-7.799384762882341</c:v>
              </c:pt>
              <c:pt idx="1199">
                <c:v>-7.79719847178594</c:v>
              </c:pt>
              <c:pt idx="1200">
                <c:v>-7.794963537941955</c:v>
              </c:pt>
              <c:pt idx="1201">
                <c:v>-7.797073250545195</c:v>
              </c:pt>
              <c:pt idx="1202">
                <c:v>-7.80152161525788</c:v>
              </c:pt>
              <c:pt idx="1203">
                <c:v>-7.800031018252224</c:v>
              </c:pt>
              <c:pt idx="1204">
                <c:v>-7.798594681521344</c:v>
              </c:pt>
              <c:pt idx="1205">
                <c:v>-7.800173542885941</c:v>
              </c:pt>
              <c:pt idx="1206">
                <c:v>-7.799453176615482</c:v>
              </c:pt>
              <c:pt idx="1207">
                <c:v>-7.7979478310879395</c:v>
              </c:pt>
              <c:pt idx="1208">
                <c:v>-7.7983871477328695</c:v>
              </c:pt>
              <c:pt idx="1209">
                <c:v>-7.798906168271935</c:v>
              </c:pt>
              <c:pt idx="1210">
                <c:v>-7.79831344249196</c:v>
              </c:pt>
              <c:pt idx="1211">
                <c:v>-7.79522906371448</c:v>
              </c:pt>
              <c:pt idx="1212">
                <c:v>-7.793578934762011</c:v>
              </c:pt>
              <c:pt idx="1213">
                <c:v>-7.795934307547522</c:v>
              </c:pt>
              <c:pt idx="1214">
                <c:v>-7.7969099727336575</c:v>
              </c:pt>
              <c:pt idx="1215">
                <c:v>-7.791862433428905</c:v>
              </c:pt>
              <c:pt idx="1216">
                <c:v>-7.792511050022768</c:v>
              </c:pt>
              <c:pt idx="1217">
                <c:v>-7.797190304082625</c:v>
              </c:pt>
              <c:pt idx="1218">
                <c:v>-7.798504555983569</c:v>
              </c:pt>
              <c:pt idx="1219">
                <c:v>-7.7951721516665735</c:v>
              </c:pt>
              <c:pt idx="1220">
                <c:v>-7.796241174759013</c:v>
              </c:pt>
              <c:pt idx="1221">
                <c:v>-7.79851547929511</c:v>
              </c:pt>
              <c:pt idx="1222">
                <c:v>-7.801381396540103</c:v>
              </c:pt>
              <c:pt idx="1223">
                <c:v>-7.800453246366195</c:v>
              </c:pt>
              <c:pt idx="1224">
                <c:v>-7.7975253059415826</c:v>
              </c:pt>
              <c:pt idx="1225">
                <c:v>-7.799458650179733</c:v>
              </c:pt>
              <c:pt idx="1226">
                <c:v>-7.800442274207941</c:v>
              </c:pt>
              <c:pt idx="1227">
                <c:v>-7.796534666564001</c:v>
              </c:pt>
              <c:pt idx="1228">
                <c:v>-7.794600734638071</c:v>
              </c:pt>
              <c:pt idx="1229">
                <c:v>-7.796953507481556</c:v>
              </c:pt>
              <c:pt idx="1230">
                <c:v>-7.798073304789281</c:v>
              </c:pt>
              <c:pt idx="1231">
                <c:v>-7.796287359392293</c:v>
              </c:pt>
              <c:pt idx="1232">
                <c:v>-7.797863293166288</c:v>
              </c:pt>
              <c:pt idx="1233">
                <c:v>-7.7996174135590195</c:v>
              </c:pt>
              <c:pt idx="1234">
                <c:v>-7.801727901530653</c:v>
              </c:pt>
              <c:pt idx="1235">
                <c:v>-7.799554448722794</c:v>
              </c:pt>
              <c:pt idx="1236">
                <c:v>-7.79568734191443</c:v>
              </c:pt>
              <c:pt idx="1237">
                <c:v>-7.796654294185181</c:v>
              </c:pt>
              <c:pt idx="1238">
                <c:v>-7.799721462423475</c:v>
              </c:pt>
              <c:pt idx="1239">
                <c:v>-7.798231562447869</c:v>
              </c:pt>
              <c:pt idx="1240">
                <c:v>-7.798076032881081</c:v>
              </c:pt>
              <c:pt idx="1241">
                <c:v>-7.800645304021677</c:v>
              </c:pt>
              <c:pt idx="1242">
                <c:v>-7.799957033520931</c:v>
              </c:pt>
              <c:pt idx="1243">
                <c:v>-7.797620678920376</c:v>
              </c:pt>
              <c:pt idx="1244">
                <c:v>-7.7972556500105865</c:v>
              </c:pt>
              <c:pt idx="1245">
                <c:v>-7.798433561154588</c:v>
              </c:pt>
              <c:pt idx="1246">
                <c:v>-7.798346198832533</c:v>
              </c:pt>
              <c:pt idx="1247">
                <c:v>-7.797144023331782</c:v>
              </c:pt>
              <c:pt idx="1248">
                <c:v>-7.797773319264042</c:v>
              </c:pt>
              <c:pt idx="1249">
                <c:v>-7.800930803748258</c:v>
              </c:pt>
              <c:pt idx="1250">
                <c:v>-7.804003541139704</c:v>
              </c:pt>
              <c:pt idx="1251">
                <c:v>-7.8002036983222816</c:v>
              </c:pt>
              <c:pt idx="1252">
                <c:v>-7.80023111417242</c:v>
              </c:pt>
              <c:pt idx="1253">
                <c:v>-7.804219310778965</c:v>
              </c:pt>
              <c:pt idx="1254">
                <c:v>-7.805344153897626</c:v>
              </c:pt>
              <c:pt idx="1255">
                <c:v>-7.801436378876975</c:v>
              </c:pt>
              <c:pt idx="1256">
                <c:v>-7.8008621568688135</c:v>
              </c:pt>
              <c:pt idx="1257">
                <c:v>-7.802366634781766</c:v>
              </c:pt>
              <c:pt idx="1258">
                <c:v>-7.803552983706847</c:v>
              </c:pt>
              <c:pt idx="1259">
                <c:v>-7.800313372108502</c:v>
              </c:pt>
              <c:pt idx="1260">
                <c:v>-7.796714120354952</c:v>
              </c:pt>
              <c:pt idx="1261">
                <c:v>-7.799458650179733</c:v>
              </c:pt>
              <c:pt idx="1262">
                <c:v>-7.802479612107454</c:v>
              </c:pt>
              <c:pt idx="1263">
                <c:v>-7.801142304339724</c:v>
              </c:pt>
              <c:pt idx="1264">
                <c:v>-7.800864902535668</c:v>
              </c:pt>
              <c:pt idx="1265">
                <c:v>-7.804205476175709</c:v>
              </c:pt>
              <c:pt idx="1266">
                <c:v>-7.80544958403583</c:v>
              </c:pt>
              <c:pt idx="1267">
                <c:v>-7.80249614784009</c:v>
              </c:pt>
              <c:pt idx="1268">
                <c:v>-7.802504415942513</c:v>
              </c:pt>
              <c:pt idx="1269">
                <c:v>-7.803180176201977</c:v>
              </c:pt>
              <c:pt idx="1270">
                <c:v>-7.80554671339054</c:v>
              </c:pt>
              <c:pt idx="1271">
                <c:v>-7.80350878239318</c:v>
              </c:pt>
              <c:pt idx="1272">
                <c:v>-7.802104970940339</c:v>
              </c:pt>
              <c:pt idx="1273">
                <c:v>-7.801868232185674</c:v>
              </c:pt>
              <c:pt idx="1274">
                <c:v>-7.802135260789613</c:v>
              </c:pt>
              <c:pt idx="1275">
                <c:v>-7.798002380416895</c:v>
              </c:pt>
              <c:pt idx="1276">
                <c:v>-7.798449943546604</c:v>
              </c:pt>
              <c:pt idx="1277">
                <c:v>-7.80156561477485</c:v>
              </c:pt>
              <c:pt idx="1278">
                <c:v>-7.801095600543268</c:v>
              </c:pt>
              <c:pt idx="1279">
                <c:v>-7.799111215669962</c:v>
              </c:pt>
              <c:pt idx="1280">
                <c:v>-7.800305145613753</c:v>
              </c:pt>
              <c:pt idx="1281">
                <c:v>-7.803425917053474</c:v>
              </c:pt>
              <c:pt idx="1282">
                <c:v>-7.805072373178498</c:v>
              </c:pt>
              <c:pt idx="1283">
                <c:v>-7.803533645078566</c:v>
              </c:pt>
              <c:pt idx="1284">
                <c:v>-7.801934285834259</c:v>
              </c:pt>
              <c:pt idx="1285">
                <c:v>-7.804390896483235</c:v>
              </c:pt>
              <c:pt idx="1286">
                <c:v>-7.806238347085015</c:v>
              </c:pt>
              <c:pt idx="1287">
                <c:v>-7.801598617338194</c:v>
              </c:pt>
              <c:pt idx="1288">
                <c:v>-7.801417134267264</c:v>
              </c:pt>
              <c:pt idx="1289">
                <c:v>-7.80325195128814</c:v>
              </c:pt>
              <c:pt idx="1290">
                <c:v>-7.803033902174934</c:v>
              </c:pt>
              <c:pt idx="1291">
                <c:v>-7.798447213105019</c:v>
              </c:pt>
              <c:pt idx="1292">
                <c:v>-7.798783186286261</c:v>
              </c:pt>
              <c:pt idx="1293">
                <c:v>-7.801428131082677</c:v>
              </c:pt>
              <c:pt idx="1294">
                <c:v>-7.803677324025912</c:v>
              </c:pt>
              <c:pt idx="1295">
                <c:v>-7.802929056773629</c:v>
              </c:pt>
              <c:pt idx="1296">
                <c:v>-7.801730652676336</c:v>
              </c:pt>
              <c:pt idx="1297">
                <c:v>-7.805477333063487</c:v>
              </c:pt>
              <c:pt idx="1298">
                <c:v>-7.8078201838764105</c:v>
              </c:pt>
              <c:pt idx="1299">
                <c:v>-7.803224344081948</c:v>
              </c:pt>
              <c:pt idx="1300">
                <c:v>-7.801474870654909</c:v>
              </c:pt>
              <c:pt idx="1301">
                <c:v>-7.804989208989553</c:v>
              </c:pt>
              <c:pt idx="1302">
                <c:v>-7.806655526134509</c:v>
              </c:pt>
              <c:pt idx="1303">
                <c:v>-7.804432419340272</c:v>
              </c:pt>
              <c:pt idx="1304">
                <c:v>-7.8035446956178545</c:v>
              </c:pt>
              <c:pt idx="1305">
                <c:v>-7.80273047171557</c:v>
              </c:pt>
              <c:pt idx="1306">
                <c:v>-7.803442488856577</c:v>
              </c:pt>
              <c:pt idx="1307">
                <c:v>-7.801601367665013</c:v>
              </c:pt>
              <c:pt idx="1308">
                <c:v>-7.800527315685917</c:v>
              </c:pt>
              <c:pt idx="1309">
                <c:v>-7.800974743446228</c:v>
              </c:pt>
              <c:pt idx="1310">
                <c:v>-7.801626121390203</c:v>
              </c:pt>
              <c:pt idx="1311">
                <c:v>-7.799018248853402</c:v>
              </c:pt>
              <c:pt idx="1312">
                <c:v>-7.801400639566222</c:v>
              </c:pt>
              <c:pt idx="1313">
                <c:v>-7.806513640290257</c:v>
              </c:pt>
              <c:pt idx="1314">
                <c:v>-7.806574840263468</c:v>
              </c:pt>
              <c:pt idx="1315">
                <c:v>-7.804208243061104</c:v>
              </c:pt>
              <c:pt idx="1316">
                <c:v>-7.805069600782276</c:v>
              </c:pt>
              <c:pt idx="1317">
                <c:v>-7.807739281357956</c:v>
              </c:pt>
              <c:pt idx="1318">
                <c:v>-7.8086691737390135</c:v>
              </c:pt>
              <c:pt idx="1319">
                <c:v>-7.806071587607262</c:v>
              </c:pt>
              <c:pt idx="1320">
                <c:v>-7.804241447060884</c:v>
              </c:pt>
              <c:pt idx="1321">
                <c:v>-7.805938226112727</c:v>
              </c:pt>
              <c:pt idx="1322">
                <c:v>-7.807307126702785</c:v>
              </c:pt>
              <c:pt idx="1323">
                <c:v>-7.802482368019172</c:v>
              </c:pt>
              <c:pt idx="1324">
                <c:v>-7.802014114065839</c:v>
              </c:pt>
              <c:pt idx="1325">
                <c:v>-7.805338605651907</c:v>
              </c:pt>
              <c:pt idx="1326">
                <c:v>-7.807259755253316</c:v>
              </c:pt>
              <c:pt idx="1327">
                <c:v>-7.805435710186853</c:v>
              </c:pt>
              <c:pt idx="1328">
                <c:v>-7.805377444860515</c:v>
              </c:pt>
              <c:pt idx="1329">
                <c:v>-7.806352336233239</c:v>
              </c:pt>
              <c:pt idx="1330">
                <c:v>-7.806207769720202</c:v>
              </c:pt>
              <c:pt idx="1331">
                <c:v>-7.80445456648742</c:v>
              </c:pt>
              <c:pt idx="1332">
                <c:v>-7.803279560249377</c:v>
              </c:pt>
              <c:pt idx="1333">
                <c:v>-7.8076054068489436</c:v>
              </c:pt>
              <c:pt idx="1334">
                <c:v>-7.809612267447087</c:v>
              </c:pt>
              <c:pt idx="1335">
                <c:v>-7.805841009167067</c:v>
              </c:pt>
              <c:pt idx="1336">
                <c:v>-7.803845931091921</c:v>
              </c:pt>
              <c:pt idx="1337">
                <c:v>-7.806313409745511</c:v>
              </c:pt>
              <c:pt idx="1338">
                <c:v>-7.8070814620077</c:v>
              </c:pt>
              <c:pt idx="1339">
                <c:v>-7.803807228600175</c:v>
              </c:pt>
              <c:pt idx="1340">
                <c:v>-7.8025650535037885</c:v>
              </c:pt>
              <c:pt idx="1341">
                <c:v>-7.801887496795423</c:v>
              </c:pt>
              <c:pt idx="1342">
                <c:v>-7.80425251562497</c:v>
              </c:pt>
              <c:pt idx="1343">
                <c:v>-7.803790642873758</c:v>
              </c:pt>
              <c:pt idx="1344">
                <c:v>-7.803149813389933</c:v>
              </c:pt>
              <c:pt idx="1345">
                <c:v>-7.804756433947579</c:v>
              </c:pt>
              <c:pt idx="1346">
                <c:v>-7.806091039580566</c:v>
              </c:pt>
              <c:pt idx="1347">
                <c:v>-7.80132916976677</c:v>
              </c:pt>
              <c:pt idx="1348">
                <c:v>-7.802424497545314</c:v>
              </c:pt>
              <c:pt idx="1349">
                <c:v>-7.80516387218385</c:v>
              </c:pt>
              <c:pt idx="1350">
                <c:v>-7.8035806118125555</c:v>
              </c:pt>
              <c:pt idx="1351">
                <c:v>-7.799946073891844</c:v>
              </c:pt>
              <c:pt idx="1352">
                <c:v>-7.798930768848694</c:v>
              </c:pt>
              <c:pt idx="1353">
                <c:v>-7.799696817018415</c:v>
              </c:pt>
              <c:pt idx="1354">
                <c:v>-7.798419909633289</c:v>
              </c:pt>
              <c:pt idx="1355">
                <c:v>-7.795578830009536</c:v>
              </c:pt>
              <c:pt idx="1356">
                <c:v>-7.794403215517741</c:v>
              </c:pt>
              <c:pt idx="1357">
                <c:v>-7.79723114413537</c:v>
              </c:pt>
              <c:pt idx="1358">
                <c:v>-7.800642559742798</c:v>
              </c:pt>
              <c:pt idx="1359">
                <c:v>-7.796893648328231</c:v>
              </c:pt>
              <c:pt idx="1360">
                <c:v>-7.7975116829399065</c:v>
              </c:pt>
              <c:pt idx="1361">
                <c:v>-7.800431302326884</c:v>
              </c:pt>
              <c:pt idx="1362">
                <c:v>-7.800650792631459</c:v>
              </c:pt>
              <c:pt idx="1363">
                <c:v>-7.797803308493714</c:v>
              </c:pt>
              <c:pt idx="1364">
                <c:v>-7.7982561248402185</c:v>
              </c:pt>
              <c:pt idx="1365">
                <c:v>-7.800373704498548</c:v>
              </c:pt>
              <c:pt idx="1366">
                <c:v>-7.801763667783971</c:v>
              </c:pt>
              <c:pt idx="1367">
                <c:v>-7.799844710431855</c:v>
              </c:pt>
              <c:pt idx="1368">
                <c:v>-7.797517132089298</c:v>
              </c:pt>
              <c:pt idx="1369">
                <c:v>-7.799409390584767</c:v>
              </c:pt>
              <c:pt idx="1370">
                <c:v>-7.800886868495433</c:v>
              </c:pt>
              <c:pt idx="1371">
                <c:v>-7.797282880382715</c:v>
              </c:pt>
              <c:pt idx="1372">
                <c:v>-7.79571718744206</c:v>
              </c:pt>
              <c:pt idx="1373">
                <c:v>-7.799776234998055</c:v>
              </c:pt>
              <c:pt idx="1374">
                <c:v>-7.801942543246762</c:v>
              </c:pt>
              <c:pt idx="1375">
                <c:v>-7.800689214842276</c:v>
              </c:pt>
              <c:pt idx="1376">
                <c:v>-7.802416230964223</c:v>
              </c:pt>
              <c:pt idx="1377">
                <c:v>-7.804011837990031</c:v>
              </c:pt>
              <c:pt idx="1378">
                <c:v>-7.806549802868395</c:v>
              </c:pt>
              <c:pt idx="1379">
                <c:v>-7.8046871797460575</c:v>
              </c:pt>
              <c:pt idx="1380">
                <c:v>-7.803735361693211</c:v>
              </c:pt>
              <c:pt idx="1381">
                <c:v>-7.805102870705065</c:v>
              </c:pt>
              <c:pt idx="1382">
                <c:v>-7.8070508252261455</c:v>
              </c:pt>
              <c:pt idx="1383">
                <c:v>-7.803934406883696</c:v>
              </c:pt>
              <c:pt idx="1384">
                <c:v>-7.800779794933823</c:v>
              </c:pt>
              <c:pt idx="1385">
                <c:v>-7.803163614404984</c:v>
              </c:pt>
              <c:pt idx="1386">
                <c:v>-7.802022372996303</c:v>
              </c:pt>
              <c:pt idx="1387">
                <c:v>-7.800623350276173</c:v>
              </c:pt>
              <c:pt idx="1388">
                <c:v>-7.802281232408801</c:v>
              </c:pt>
              <c:pt idx="1389">
                <c:v>-7.80539131684826</c:v>
              </c:pt>
              <c:pt idx="1390">
                <c:v>-7.807549637980965</c:v>
              </c:pt>
              <c:pt idx="1391">
                <c:v>-7.806583186382596</c:v>
              </c:pt>
              <c:pt idx="1392">
                <c:v>-7.806730660940348</c:v>
              </c:pt>
              <c:pt idx="1393">
                <c:v>-7.809489017248225</c:v>
              </c:pt>
              <c:pt idx="1394">
                <c:v>-7.811023732420135</c:v>
              </c:pt>
              <c:pt idx="1395">
                <c:v>-7.8069338682996</c:v>
              </c:pt>
              <c:pt idx="1396">
                <c:v>-7.807393523238636</c:v>
              </c:pt>
              <c:pt idx="1397">
                <c:v>-7.8106922013198785</c:v>
              </c:pt>
              <c:pt idx="1398">
                <c:v>-7.811639703195394</c:v>
              </c:pt>
              <c:pt idx="1399">
                <c:v>-7.807290406777654</c:v>
              </c:pt>
              <c:pt idx="1400">
                <c:v>-7.806480262121319</c:v>
              </c:pt>
              <c:pt idx="1401">
                <c:v>-7.80621332908095</c:v>
              </c:pt>
              <c:pt idx="1402">
                <c:v>-7.80702576037594</c:v>
              </c:pt>
              <c:pt idx="1403">
                <c:v>-7.804296792702501</c:v>
              </c:pt>
              <c:pt idx="1404">
                <c:v>-7.802322554040587</c:v>
              </c:pt>
              <c:pt idx="1405">
                <c:v>-7.806093818505018</c:v>
              </c:pt>
              <c:pt idx="1406">
                <c:v>-7.809816827918138</c:v>
              </c:pt>
              <c:pt idx="1407">
                <c:v>-7.80861047301889</c:v>
              </c:pt>
              <c:pt idx="1408">
                <c:v>-7.808739065895292</c:v>
              </c:pt>
              <c:pt idx="1409">
                <c:v>-7.811032164476762</c:v>
              </c:pt>
              <c:pt idx="1410">
                <c:v>-7.811893095378886</c:v>
              </c:pt>
              <c:pt idx="1411">
                <c:v>-7.810027093181269</c:v>
              </c:pt>
              <c:pt idx="1412">
                <c:v>-7.810484421034669</c:v>
              </c:pt>
              <c:pt idx="1413">
                <c:v>-7.8106922013198785</c:v>
              </c:pt>
              <c:pt idx="1414">
                <c:v>-7.811439909185935</c:v>
              </c:pt>
              <c:pt idx="1415">
                <c:v>-7.808071356663661</c:v>
              </c:pt>
              <c:pt idx="1416">
                <c:v>-7.805477333063487</c:v>
              </c:pt>
              <c:pt idx="1417">
                <c:v>-7.80557724424614</c:v>
              </c:pt>
              <c:pt idx="1418">
                <c:v>-7.807569156270156</c:v>
              </c:pt>
              <c:pt idx="1419">
                <c:v>-7.8037934071175075</c:v>
              </c:pt>
              <c:pt idx="1420">
                <c:v>-7.802052657085134</c:v>
              </c:pt>
              <c:pt idx="1421">
                <c:v>-7.805224882232173</c:v>
              </c:pt>
              <c:pt idx="1422">
                <c:v>-7.805263711271305</c:v>
              </c:pt>
              <c:pt idx="1423">
                <c:v>-7.803180176201977</c:v>
              </c:pt>
              <c:pt idx="1424">
                <c:v>-7.803000790366295</c:v>
              </c:pt>
              <c:pt idx="1425">
                <c:v>-7.803174655532803</c:v>
              </c:pt>
              <c:pt idx="1426">
                <c:v>-7.8033541132129125</c:v>
              </c:pt>
              <c:pt idx="1427">
                <c:v>-7.802184830554822</c:v>
              </c:pt>
              <c:pt idx="1428">
                <c:v>-7.801485868932387</c:v>
              </c:pt>
              <c:pt idx="1429">
                <c:v>-7.803000790366295</c:v>
              </c:pt>
              <c:pt idx="1430">
                <c:v>-7.803597189519663</c:v>
              </c:pt>
              <c:pt idx="1431">
                <c:v>-7.797833299794367</c:v>
              </c:pt>
              <c:pt idx="1432">
                <c:v>-7.796866442349352</c:v>
              </c:pt>
              <c:pt idx="1433">
                <c:v>-7.799691340451661</c:v>
              </c:pt>
              <c:pt idx="1434">
                <c:v>-7.799387499224756</c:v>
              </c:pt>
              <c:pt idx="1435">
                <c:v>-7.794660278568477</c:v>
              </c:pt>
              <c:pt idx="1436">
                <c:v>-7.794657571849072</c:v>
              </c:pt>
              <c:pt idx="1437">
                <c:v>-7.795649359663587</c:v>
              </c:pt>
              <c:pt idx="1438">
                <c:v>-7.798122413063821</c:v>
              </c:pt>
              <c:pt idx="1439">
                <c:v>-7.798166069525649</c:v>
              </c:pt>
              <c:pt idx="1440">
                <c:v>-7.79666517105762</c:v>
              </c:pt>
              <c:pt idx="1441">
                <c:v>-7.799195996879997</c:v>
              </c:pt>
              <c:pt idx="1442">
                <c:v>-7.802187584596567</c:v>
              </c:pt>
              <c:pt idx="1443">
                <c:v>-7.7998858008750815</c:v>
              </c:pt>
              <c:pt idx="1444">
                <c:v>-7.797945103801339</c:v>
              </c:pt>
              <c:pt idx="1445">
                <c:v>-7.799683125731016</c:v>
              </c:pt>
              <c:pt idx="1446">
                <c:v>-7.7998173189627344</c:v>
              </c:pt>
              <c:pt idx="1447">
                <c:v>-7.7966406984777</c:v>
              </c:pt>
              <c:pt idx="1448">
                <c:v>-7.796010325235807</c:v>
              </c:pt>
              <c:pt idx="1449">
                <c:v>-7.794955412162308</c:v>
              </c:pt>
              <c:pt idx="1450">
                <c:v>-7.796249324631535</c:v>
              </c:pt>
              <c:pt idx="1451">
                <c:v>-7.794565553425212</c:v>
              </c:pt>
              <c:pt idx="1452">
                <c:v>-7.79465215846087</c:v>
              </c:pt>
              <c:pt idx="1453">
                <c:v>-7.7981278698815615</c:v>
              </c:pt>
              <c:pt idx="1454">
                <c:v>-7.801221987115471</c:v>
              </c:pt>
              <c:pt idx="1455">
                <c:v>-7.798720342273055</c:v>
              </c:pt>
              <c:pt idx="1456">
                <c:v>-7.797620678920376</c:v>
              </c:pt>
              <c:pt idx="1457">
                <c:v>-7.79895810445732</c:v>
              </c:pt>
              <c:pt idx="1458">
                <c:v>-7.799116684926029</c:v>
              </c:pt>
              <c:pt idx="1459">
                <c:v>-7.798602875679548</c:v>
              </c:pt>
              <c:pt idx="1460">
                <c:v>-7.799116684926029</c:v>
              </c:pt>
              <c:pt idx="1461">
                <c:v>-7.800601397640383</c:v>
              </c:pt>
              <c:pt idx="1462">
                <c:v>-7.801359405554243</c:v>
              </c:pt>
              <c:pt idx="1463">
                <c:v>-7.799718723976068</c:v>
              </c:pt>
              <c:pt idx="1464">
                <c:v>-7.798231562447869</c:v>
              </c:pt>
              <c:pt idx="1465">
                <c:v>-7.800505367903805</c:v>
              </c:pt>
              <c:pt idx="1466">
                <c:v>-7.802396942886909</c:v>
              </c:pt>
              <c:pt idx="1467">
                <c:v>-7.798166069525649</c:v>
              </c:pt>
              <c:pt idx="1468">
                <c:v>-7.799762541206787</c:v>
              </c:pt>
              <c:pt idx="1469">
                <c:v>-7.803859754246298</c:v>
              </c:pt>
              <c:pt idx="1470">
                <c:v>-7.806088260673894</c:v>
              </c:pt>
              <c:pt idx="1471">
                <c:v>-7.803716014942325</c:v>
              </c:pt>
              <c:pt idx="1472">
                <c:v>-7.80445456648742</c:v>
              </c:pt>
              <c:pt idx="1473">
                <c:v>-7.807209602879348</c:v>
              </c:pt>
              <c:pt idx="1474">
                <c:v>-7.809147460893523</c:v>
              </c:pt>
              <c:pt idx="1475">
                <c:v>-7.807153884811158</c:v>
              </c:pt>
              <c:pt idx="1476">
                <c:v>-7.804390896483235</c:v>
              </c:pt>
              <c:pt idx="1477">
                <c:v>-7.806914378540339</c:v>
              </c:pt>
              <c:pt idx="1478">
                <c:v>-7.808574138453549</c:v>
              </c:pt>
              <c:pt idx="1479">
                <c:v>-7.804061622420865</c:v>
              </c:pt>
              <c:pt idx="1480">
                <c:v>-7.801205499824402</c:v>
              </c:pt>
              <c:pt idx="1481">
                <c:v>-7.803829343887415</c:v>
              </c:pt>
              <c:pt idx="1482">
                <c:v>-7.8053552506017105</c:v>
              </c:pt>
              <c:pt idx="1483">
                <c:v>-7.8042801882694235</c:v>
              </c:pt>
              <c:pt idx="1484">
                <c:v>-7.805341379765906</c:v>
              </c:pt>
              <c:pt idx="1485">
                <c:v>-7.806488606423058</c:v>
              </c:pt>
              <c:pt idx="1486">
                <c:v>-7.808926432358837</c:v>
              </c:pt>
              <c:pt idx="1487">
                <c:v>-7.807209602879348</c:v>
              </c:pt>
              <c:pt idx="1488">
                <c:v>-7.805599449852935</c:v>
              </c:pt>
              <c:pt idx="1489">
                <c:v>-7.806558148506373</c:v>
              </c:pt>
              <c:pt idx="1490">
                <c:v>-7.808887274476213</c:v>
              </c:pt>
              <c:pt idx="1491">
                <c:v>-7.806135504505739</c:v>
              </c:pt>
              <c:pt idx="1492">
                <c:v>-7.805993788425378</c:v>
              </c:pt>
              <c:pt idx="1493">
                <c:v>-7.807524544326598</c:v>
              </c:pt>
              <c:pt idx="1494">
                <c:v>-7.805083462940368</c:v>
              </c:pt>
              <c:pt idx="1495">
                <c:v>-7.801043408125416</c:v>
              </c:pt>
              <c:pt idx="1496">
                <c:v>-7.801406137730295</c:v>
              </c:pt>
              <c:pt idx="1497">
                <c:v>-7.802942850775145</c:v>
              </c:pt>
              <c:pt idx="1498">
                <c:v>-7.803188457337323</c:v>
              </c:pt>
              <c:pt idx="1499">
                <c:v>-7.801095600543268</c:v>
              </c:pt>
            </c:numLit>
          </c:yVal>
        </c:ser>
        <c:ser>
          <c:idx val="5"/>
          <c:order val="5"/>
          <c:tx>
            <c:v>omega</c:v>
          </c:tx>
          <c:spPr>
            <a:ln xmlns:a="http://schemas.openxmlformats.org/drawingml/2006/main" w="16193">
              <a:solidFill>
                <a:srgbClr val="B0E47D"/>
              </a:solidFill>
            </a:ln>
          </c:spPr>
          <c:marker>
            <c:symbol val="none"/>
          </c:marker>
          <c:xVal>
            <c:numLit>
              <c:formatCode>General</c:formatCode>
              <c:ptCount val="1500"/>
              <c:pt idx="0">
                <c:v>501</c:v>
              </c:pt>
              <c:pt idx="1">
                <c:v>502</c:v>
              </c:pt>
              <c:pt idx="2">
                <c:v>503</c:v>
              </c:pt>
              <c:pt idx="3">
                <c:v>504</c:v>
              </c:pt>
              <c:pt idx="4">
                <c:v>505</c:v>
              </c:pt>
              <c:pt idx="5">
                <c:v>506</c:v>
              </c:pt>
              <c:pt idx="6">
                <c:v>507</c:v>
              </c:pt>
              <c:pt idx="7">
                <c:v>508</c:v>
              </c:pt>
              <c:pt idx="8">
                <c:v>509</c:v>
              </c:pt>
              <c:pt idx="9">
                <c:v>510</c:v>
              </c:pt>
              <c:pt idx="10">
                <c:v>511</c:v>
              </c:pt>
              <c:pt idx="11">
                <c:v>512</c:v>
              </c:pt>
              <c:pt idx="12">
                <c:v>513</c:v>
              </c:pt>
              <c:pt idx="13">
                <c:v>514</c:v>
              </c:pt>
              <c:pt idx="14">
                <c:v>515</c:v>
              </c:pt>
              <c:pt idx="15">
                <c:v>516</c:v>
              </c:pt>
              <c:pt idx="16">
                <c:v>517</c:v>
              </c:pt>
              <c:pt idx="17">
                <c:v>518</c:v>
              </c:pt>
              <c:pt idx="18">
                <c:v>519</c:v>
              </c:pt>
              <c:pt idx="19">
                <c:v>520</c:v>
              </c:pt>
              <c:pt idx="20">
                <c:v>521</c:v>
              </c:pt>
              <c:pt idx="21">
                <c:v>522</c:v>
              </c:pt>
              <c:pt idx="22">
                <c:v>523</c:v>
              </c:pt>
              <c:pt idx="23">
                <c:v>524</c:v>
              </c:pt>
              <c:pt idx="24">
                <c:v>525</c:v>
              </c:pt>
              <c:pt idx="25">
                <c:v>526</c:v>
              </c:pt>
              <c:pt idx="26">
                <c:v>527</c:v>
              </c:pt>
              <c:pt idx="27">
                <c:v>528</c:v>
              </c:pt>
              <c:pt idx="28">
                <c:v>529</c:v>
              </c:pt>
              <c:pt idx="29">
                <c:v>530</c:v>
              </c:pt>
              <c:pt idx="30">
                <c:v>531</c:v>
              </c:pt>
              <c:pt idx="31">
                <c:v>532</c:v>
              </c:pt>
              <c:pt idx="32">
                <c:v>533</c:v>
              </c:pt>
              <c:pt idx="33">
                <c:v>534</c:v>
              </c:pt>
              <c:pt idx="34">
                <c:v>535</c:v>
              </c:pt>
              <c:pt idx="35">
                <c:v>536</c:v>
              </c:pt>
              <c:pt idx="36">
                <c:v>537</c:v>
              </c:pt>
              <c:pt idx="37">
                <c:v>538</c:v>
              </c:pt>
              <c:pt idx="38">
                <c:v>539</c:v>
              </c:pt>
              <c:pt idx="39">
                <c:v>540</c:v>
              </c:pt>
              <c:pt idx="40">
                <c:v>541</c:v>
              </c:pt>
              <c:pt idx="41">
                <c:v>542</c:v>
              </c:pt>
              <c:pt idx="42">
                <c:v>543</c:v>
              </c:pt>
              <c:pt idx="43">
                <c:v>544</c:v>
              </c:pt>
              <c:pt idx="44">
                <c:v>545</c:v>
              </c:pt>
              <c:pt idx="45">
                <c:v>546</c:v>
              </c:pt>
              <c:pt idx="46">
                <c:v>547</c:v>
              </c:pt>
              <c:pt idx="47">
                <c:v>548</c:v>
              </c:pt>
              <c:pt idx="48">
                <c:v>549</c:v>
              </c:pt>
              <c:pt idx="49">
                <c:v>550</c:v>
              </c:pt>
              <c:pt idx="50">
                <c:v>551</c:v>
              </c:pt>
              <c:pt idx="51">
                <c:v>552</c:v>
              </c:pt>
              <c:pt idx="52">
                <c:v>553</c:v>
              </c:pt>
              <c:pt idx="53">
                <c:v>554</c:v>
              </c:pt>
              <c:pt idx="54">
                <c:v>555</c:v>
              </c:pt>
              <c:pt idx="55">
                <c:v>556</c:v>
              </c:pt>
              <c:pt idx="56">
                <c:v>557</c:v>
              </c:pt>
              <c:pt idx="57">
                <c:v>558</c:v>
              </c:pt>
              <c:pt idx="58">
                <c:v>559</c:v>
              </c:pt>
              <c:pt idx="59">
                <c:v>560</c:v>
              </c:pt>
              <c:pt idx="60">
                <c:v>561</c:v>
              </c:pt>
              <c:pt idx="61">
                <c:v>562</c:v>
              </c:pt>
              <c:pt idx="62">
                <c:v>563</c:v>
              </c:pt>
              <c:pt idx="63">
                <c:v>564</c:v>
              </c:pt>
              <c:pt idx="64">
                <c:v>565</c:v>
              </c:pt>
              <c:pt idx="65">
                <c:v>566</c:v>
              </c:pt>
              <c:pt idx="66">
                <c:v>567</c:v>
              </c:pt>
              <c:pt idx="67">
                <c:v>568</c:v>
              </c:pt>
              <c:pt idx="68">
                <c:v>569</c:v>
              </c:pt>
              <c:pt idx="69">
                <c:v>570</c:v>
              </c:pt>
              <c:pt idx="70">
                <c:v>571</c:v>
              </c:pt>
              <c:pt idx="71">
                <c:v>572</c:v>
              </c:pt>
              <c:pt idx="72">
                <c:v>573</c:v>
              </c:pt>
              <c:pt idx="73">
                <c:v>574</c:v>
              </c:pt>
              <c:pt idx="74">
                <c:v>575</c:v>
              </c:pt>
              <c:pt idx="75">
                <c:v>576</c:v>
              </c:pt>
              <c:pt idx="76">
                <c:v>577</c:v>
              </c:pt>
              <c:pt idx="77">
                <c:v>578</c:v>
              </c:pt>
              <c:pt idx="78">
                <c:v>579</c:v>
              </c:pt>
              <c:pt idx="79">
                <c:v>580</c:v>
              </c:pt>
              <c:pt idx="80">
                <c:v>581</c:v>
              </c:pt>
              <c:pt idx="81">
                <c:v>582</c:v>
              </c:pt>
              <c:pt idx="82">
                <c:v>583</c:v>
              </c:pt>
              <c:pt idx="83">
                <c:v>584</c:v>
              </c:pt>
              <c:pt idx="84">
                <c:v>585</c:v>
              </c:pt>
              <c:pt idx="85">
                <c:v>586</c:v>
              </c:pt>
              <c:pt idx="86">
                <c:v>587</c:v>
              </c:pt>
              <c:pt idx="87">
                <c:v>588</c:v>
              </c:pt>
              <c:pt idx="88">
                <c:v>589</c:v>
              </c:pt>
              <c:pt idx="89">
                <c:v>590</c:v>
              </c:pt>
              <c:pt idx="90">
                <c:v>591</c:v>
              </c:pt>
              <c:pt idx="91">
                <c:v>592</c:v>
              </c:pt>
              <c:pt idx="92">
                <c:v>593</c:v>
              </c:pt>
              <c:pt idx="93">
                <c:v>594</c:v>
              </c:pt>
              <c:pt idx="94">
                <c:v>595</c:v>
              </c:pt>
              <c:pt idx="95">
                <c:v>596</c:v>
              </c:pt>
              <c:pt idx="96">
                <c:v>597</c:v>
              </c:pt>
              <c:pt idx="97">
                <c:v>598</c:v>
              </c:pt>
              <c:pt idx="98">
                <c:v>599</c:v>
              </c:pt>
              <c:pt idx="99">
                <c:v>600</c:v>
              </c:pt>
              <c:pt idx="100">
                <c:v>601</c:v>
              </c:pt>
              <c:pt idx="101">
                <c:v>602</c:v>
              </c:pt>
              <c:pt idx="102">
                <c:v>603</c:v>
              </c:pt>
              <c:pt idx="103">
                <c:v>604</c:v>
              </c:pt>
              <c:pt idx="104">
                <c:v>605</c:v>
              </c:pt>
              <c:pt idx="105">
                <c:v>606</c:v>
              </c:pt>
              <c:pt idx="106">
                <c:v>607</c:v>
              </c:pt>
              <c:pt idx="107">
                <c:v>608</c:v>
              </c:pt>
              <c:pt idx="108">
                <c:v>609</c:v>
              </c:pt>
              <c:pt idx="109">
                <c:v>610</c:v>
              </c:pt>
              <c:pt idx="110">
                <c:v>611</c:v>
              </c:pt>
              <c:pt idx="111">
                <c:v>612</c:v>
              </c:pt>
              <c:pt idx="112">
                <c:v>613</c:v>
              </c:pt>
              <c:pt idx="113">
                <c:v>614</c:v>
              </c:pt>
              <c:pt idx="114">
                <c:v>615</c:v>
              </c:pt>
              <c:pt idx="115">
                <c:v>616</c:v>
              </c:pt>
              <c:pt idx="116">
                <c:v>617</c:v>
              </c:pt>
              <c:pt idx="117">
                <c:v>618</c:v>
              </c:pt>
              <c:pt idx="118">
                <c:v>619</c:v>
              </c:pt>
              <c:pt idx="119">
                <c:v>620</c:v>
              </c:pt>
              <c:pt idx="120">
                <c:v>621</c:v>
              </c:pt>
              <c:pt idx="121">
                <c:v>622</c:v>
              </c:pt>
              <c:pt idx="122">
                <c:v>623</c:v>
              </c:pt>
              <c:pt idx="123">
                <c:v>624</c:v>
              </c:pt>
              <c:pt idx="124">
                <c:v>625</c:v>
              </c:pt>
              <c:pt idx="125">
                <c:v>626</c:v>
              </c:pt>
              <c:pt idx="126">
                <c:v>627</c:v>
              </c:pt>
              <c:pt idx="127">
                <c:v>628</c:v>
              </c:pt>
              <c:pt idx="128">
                <c:v>629</c:v>
              </c:pt>
              <c:pt idx="129">
                <c:v>630</c:v>
              </c:pt>
              <c:pt idx="130">
                <c:v>631</c:v>
              </c:pt>
              <c:pt idx="131">
                <c:v>632</c:v>
              </c:pt>
              <c:pt idx="132">
                <c:v>633</c:v>
              </c:pt>
              <c:pt idx="133">
                <c:v>634</c:v>
              </c:pt>
              <c:pt idx="134">
                <c:v>635</c:v>
              </c:pt>
              <c:pt idx="135">
                <c:v>636</c:v>
              </c:pt>
              <c:pt idx="136">
                <c:v>637</c:v>
              </c:pt>
              <c:pt idx="137">
                <c:v>638</c:v>
              </c:pt>
              <c:pt idx="138">
                <c:v>639</c:v>
              </c:pt>
              <c:pt idx="139">
                <c:v>640</c:v>
              </c:pt>
              <c:pt idx="140">
                <c:v>641</c:v>
              </c:pt>
              <c:pt idx="141">
                <c:v>642</c:v>
              </c:pt>
              <c:pt idx="142">
                <c:v>643</c:v>
              </c:pt>
              <c:pt idx="143">
                <c:v>644</c:v>
              </c:pt>
              <c:pt idx="144">
                <c:v>645</c:v>
              </c:pt>
              <c:pt idx="145">
                <c:v>646</c:v>
              </c:pt>
              <c:pt idx="146">
                <c:v>647</c:v>
              </c:pt>
              <c:pt idx="147">
                <c:v>648</c:v>
              </c:pt>
              <c:pt idx="148">
                <c:v>649</c:v>
              </c:pt>
              <c:pt idx="149">
                <c:v>650</c:v>
              </c:pt>
              <c:pt idx="150">
                <c:v>651</c:v>
              </c:pt>
              <c:pt idx="151">
                <c:v>652</c:v>
              </c:pt>
              <c:pt idx="152">
                <c:v>653</c:v>
              </c:pt>
              <c:pt idx="153">
                <c:v>654</c:v>
              </c:pt>
              <c:pt idx="154">
                <c:v>655</c:v>
              </c:pt>
              <c:pt idx="155">
                <c:v>656</c:v>
              </c:pt>
              <c:pt idx="156">
                <c:v>657</c:v>
              </c:pt>
              <c:pt idx="157">
                <c:v>658</c:v>
              </c:pt>
              <c:pt idx="158">
                <c:v>659</c:v>
              </c:pt>
              <c:pt idx="159">
                <c:v>660</c:v>
              </c:pt>
              <c:pt idx="160">
                <c:v>661</c:v>
              </c:pt>
              <c:pt idx="161">
                <c:v>662</c:v>
              </c:pt>
              <c:pt idx="162">
                <c:v>663</c:v>
              </c:pt>
              <c:pt idx="163">
                <c:v>664</c:v>
              </c:pt>
              <c:pt idx="164">
                <c:v>665</c:v>
              </c:pt>
              <c:pt idx="165">
                <c:v>666</c:v>
              </c:pt>
              <c:pt idx="166">
                <c:v>667</c:v>
              </c:pt>
              <c:pt idx="167">
                <c:v>668</c:v>
              </c:pt>
              <c:pt idx="168">
                <c:v>669</c:v>
              </c:pt>
              <c:pt idx="169">
                <c:v>670</c:v>
              </c:pt>
              <c:pt idx="170">
                <c:v>671</c:v>
              </c:pt>
              <c:pt idx="171">
                <c:v>672</c:v>
              </c:pt>
              <c:pt idx="172">
                <c:v>673</c:v>
              </c:pt>
              <c:pt idx="173">
                <c:v>674</c:v>
              </c:pt>
              <c:pt idx="174">
                <c:v>675</c:v>
              </c:pt>
              <c:pt idx="175">
                <c:v>676</c:v>
              </c:pt>
              <c:pt idx="176">
                <c:v>677</c:v>
              </c:pt>
              <c:pt idx="177">
                <c:v>678</c:v>
              </c:pt>
              <c:pt idx="178">
                <c:v>679</c:v>
              </c:pt>
              <c:pt idx="179">
                <c:v>680</c:v>
              </c:pt>
              <c:pt idx="180">
                <c:v>681</c:v>
              </c:pt>
              <c:pt idx="181">
                <c:v>682</c:v>
              </c:pt>
              <c:pt idx="182">
                <c:v>683</c:v>
              </c:pt>
              <c:pt idx="183">
                <c:v>684</c:v>
              </c:pt>
              <c:pt idx="184">
                <c:v>685</c:v>
              </c:pt>
              <c:pt idx="185">
                <c:v>686</c:v>
              </c:pt>
              <c:pt idx="186">
                <c:v>687</c:v>
              </c:pt>
              <c:pt idx="187">
                <c:v>688</c:v>
              </c:pt>
              <c:pt idx="188">
                <c:v>689</c:v>
              </c:pt>
              <c:pt idx="189">
                <c:v>690</c:v>
              </c:pt>
              <c:pt idx="190">
                <c:v>691</c:v>
              </c:pt>
              <c:pt idx="191">
                <c:v>692</c:v>
              </c:pt>
              <c:pt idx="192">
                <c:v>693</c:v>
              </c:pt>
              <c:pt idx="193">
                <c:v>694</c:v>
              </c:pt>
              <c:pt idx="194">
                <c:v>695</c:v>
              </c:pt>
              <c:pt idx="195">
                <c:v>696</c:v>
              </c:pt>
              <c:pt idx="196">
                <c:v>697</c:v>
              </c:pt>
              <c:pt idx="197">
                <c:v>698</c:v>
              </c:pt>
              <c:pt idx="198">
                <c:v>699</c:v>
              </c:pt>
              <c:pt idx="199">
                <c:v>700</c:v>
              </c:pt>
              <c:pt idx="200">
                <c:v>701</c:v>
              </c:pt>
              <c:pt idx="201">
                <c:v>702</c:v>
              </c:pt>
              <c:pt idx="202">
                <c:v>703</c:v>
              </c:pt>
              <c:pt idx="203">
                <c:v>704</c:v>
              </c:pt>
              <c:pt idx="204">
                <c:v>705</c:v>
              </c:pt>
              <c:pt idx="205">
                <c:v>706</c:v>
              </c:pt>
              <c:pt idx="206">
                <c:v>707</c:v>
              </c:pt>
              <c:pt idx="207">
                <c:v>708</c:v>
              </c:pt>
              <c:pt idx="208">
                <c:v>709</c:v>
              </c:pt>
              <c:pt idx="209">
                <c:v>710</c:v>
              </c:pt>
              <c:pt idx="210">
                <c:v>711</c:v>
              </c:pt>
              <c:pt idx="211">
                <c:v>712</c:v>
              </c:pt>
              <c:pt idx="212">
                <c:v>713</c:v>
              </c:pt>
              <c:pt idx="213">
                <c:v>714</c:v>
              </c:pt>
              <c:pt idx="214">
                <c:v>715</c:v>
              </c:pt>
              <c:pt idx="215">
                <c:v>716</c:v>
              </c:pt>
              <c:pt idx="216">
                <c:v>717</c:v>
              </c:pt>
              <c:pt idx="217">
                <c:v>718</c:v>
              </c:pt>
              <c:pt idx="218">
                <c:v>719</c:v>
              </c:pt>
              <c:pt idx="219">
                <c:v>720</c:v>
              </c:pt>
              <c:pt idx="220">
                <c:v>721</c:v>
              </c:pt>
              <c:pt idx="221">
                <c:v>722</c:v>
              </c:pt>
              <c:pt idx="222">
                <c:v>723</c:v>
              </c:pt>
              <c:pt idx="223">
                <c:v>724</c:v>
              </c:pt>
              <c:pt idx="224">
                <c:v>725</c:v>
              </c:pt>
              <c:pt idx="225">
                <c:v>726</c:v>
              </c:pt>
              <c:pt idx="226">
                <c:v>727</c:v>
              </c:pt>
              <c:pt idx="227">
                <c:v>728</c:v>
              </c:pt>
              <c:pt idx="228">
                <c:v>729</c:v>
              </c:pt>
              <c:pt idx="229">
                <c:v>730</c:v>
              </c:pt>
              <c:pt idx="230">
                <c:v>731</c:v>
              </c:pt>
              <c:pt idx="231">
                <c:v>732</c:v>
              </c:pt>
              <c:pt idx="232">
                <c:v>733</c:v>
              </c:pt>
              <c:pt idx="233">
                <c:v>734</c:v>
              </c:pt>
              <c:pt idx="234">
                <c:v>735</c:v>
              </c:pt>
              <c:pt idx="235">
                <c:v>736</c:v>
              </c:pt>
              <c:pt idx="236">
                <c:v>737</c:v>
              </c:pt>
              <c:pt idx="237">
                <c:v>738</c:v>
              </c:pt>
              <c:pt idx="238">
                <c:v>739</c:v>
              </c:pt>
              <c:pt idx="239">
                <c:v>740</c:v>
              </c:pt>
              <c:pt idx="240">
                <c:v>741</c:v>
              </c:pt>
              <c:pt idx="241">
                <c:v>742</c:v>
              </c:pt>
              <c:pt idx="242">
                <c:v>743</c:v>
              </c:pt>
              <c:pt idx="243">
                <c:v>744</c:v>
              </c:pt>
              <c:pt idx="244">
                <c:v>745</c:v>
              </c:pt>
              <c:pt idx="245">
                <c:v>746</c:v>
              </c:pt>
              <c:pt idx="246">
                <c:v>747</c:v>
              </c:pt>
              <c:pt idx="247">
                <c:v>748</c:v>
              </c:pt>
              <c:pt idx="248">
                <c:v>749</c:v>
              </c:pt>
              <c:pt idx="249">
                <c:v>750</c:v>
              </c:pt>
              <c:pt idx="250">
                <c:v>751</c:v>
              </c:pt>
              <c:pt idx="251">
                <c:v>752</c:v>
              </c:pt>
              <c:pt idx="252">
                <c:v>753</c:v>
              </c:pt>
              <c:pt idx="253">
                <c:v>754</c:v>
              </c:pt>
              <c:pt idx="254">
                <c:v>755</c:v>
              </c:pt>
              <c:pt idx="255">
                <c:v>756</c:v>
              </c:pt>
              <c:pt idx="256">
                <c:v>757</c:v>
              </c:pt>
              <c:pt idx="257">
                <c:v>758</c:v>
              </c:pt>
              <c:pt idx="258">
                <c:v>759</c:v>
              </c:pt>
              <c:pt idx="259">
                <c:v>760</c:v>
              </c:pt>
              <c:pt idx="260">
                <c:v>761</c:v>
              </c:pt>
              <c:pt idx="261">
                <c:v>762</c:v>
              </c:pt>
              <c:pt idx="262">
                <c:v>763</c:v>
              </c:pt>
              <c:pt idx="263">
                <c:v>764</c:v>
              </c:pt>
              <c:pt idx="264">
                <c:v>765</c:v>
              </c:pt>
              <c:pt idx="265">
                <c:v>766</c:v>
              </c:pt>
              <c:pt idx="266">
                <c:v>767</c:v>
              </c:pt>
              <c:pt idx="267">
                <c:v>768</c:v>
              </c:pt>
              <c:pt idx="268">
                <c:v>769</c:v>
              </c:pt>
              <c:pt idx="269">
                <c:v>770</c:v>
              </c:pt>
              <c:pt idx="270">
                <c:v>771</c:v>
              </c:pt>
              <c:pt idx="271">
                <c:v>772</c:v>
              </c:pt>
              <c:pt idx="272">
                <c:v>773</c:v>
              </c:pt>
              <c:pt idx="273">
                <c:v>774</c:v>
              </c:pt>
              <c:pt idx="274">
                <c:v>775</c:v>
              </c:pt>
              <c:pt idx="275">
                <c:v>776</c:v>
              </c:pt>
              <c:pt idx="276">
                <c:v>777</c:v>
              </c:pt>
              <c:pt idx="277">
                <c:v>778</c:v>
              </c:pt>
              <c:pt idx="278">
                <c:v>779</c:v>
              </c:pt>
              <c:pt idx="279">
                <c:v>780</c:v>
              </c:pt>
              <c:pt idx="280">
                <c:v>781</c:v>
              </c:pt>
              <c:pt idx="281">
                <c:v>782</c:v>
              </c:pt>
              <c:pt idx="282">
                <c:v>783</c:v>
              </c:pt>
              <c:pt idx="283">
                <c:v>784</c:v>
              </c:pt>
              <c:pt idx="284">
                <c:v>785</c:v>
              </c:pt>
              <c:pt idx="285">
                <c:v>786</c:v>
              </c:pt>
              <c:pt idx="286">
                <c:v>787</c:v>
              </c:pt>
              <c:pt idx="287">
                <c:v>788</c:v>
              </c:pt>
              <c:pt idx="288">
                <c:v>789</c:v>
              </c:pt>
              <c:pt idx="289">
                <c:v>790</c:v>
              </c:pt>
              <c:pt idx="290">
                <c:v>791</c:v>
              </c:pt>
              <c:pt idx="291">
                <c:v>792</c:v>
              </c:pt>
              <c:pt idx="292">
                <c:v>793</c:v>
              </c:pt>
              <c:pt idx="293">
                <c:v>794</c:v>
              </c:pt>
              <c:pt idx="294">
                <c:v>795</c:v>
              </c:pt>
              <c:pt idx="295">
                <c:v>796</c:v>
              </c:pt>
              <c:pt idx="296">
                <c:v>797</c:v>
              </c:pt>
              <c:pt idx="297">
                <c:v>798</c:v>
              </c:pt>
              <c:pt idx="298">
                <c:v>799</c:v>
              </c:pt>
              <c:pt idx="299">
                <c:v>800</c:v>
              </c:pt>
              <c:pt idx="300">
                <c:v>801</c:v>
              </c:pt>
              <c:pt idx="301">
                <c:v>802</c:v>
              </c:pt>
              <c:pt idx="302">
                <c:v>803</c:v>
              </c:pt>
              <c:pt idx="303">
                <c:v>804</c:v>
              </c:pt>
              <c:pt idx="304">
                <c:v>805</c:v>
              </c:pt>
              <c:pt idx="305">
                <c:v>806</c:v>
              </c:pt>
              <c:pt idx="306">
                <c:v>807</c:v>
              </c:pt>
              <c:pt idx="307">
                <c:v>808</c:v>
              </c:pt>
              <c:pt idx="308">
                <c:v>809</c:v>
              </c:pt>
              <c:pt idx="309">
                <c:v>810</c:v>
              </c:pt>
              <c:pt idx="310">
                <c:v>811</c:v>
              </c:pt>
              <c:pt idx="311">
                <c:v>812</c:v>
              </c:pt>
              <c:pt idx="312">
                <c:v>813</c:v>
              </c:pt>
              <c:pt idx="313">
                <c:v>814</c:v>
              </c:pt>
              <c:pt idx="314">
                <c:v>815</c:v>
              </c:pt>
              <c:pt idx="315">
                <c:v>816</c:v>
              </c:pt>
              <c:pt idx="316">
                <c:v>817</c:v>
              </c:pt>
              <c:pt idx="317">
                <c:v>818</c:v>
              </c:pt>
              <c:pt idx="318">
                <c:v>819</c:v>
              </c:pt>
              <c:pt idx="319">
                <c:v>820</c:v>
              </c:pt>
              <c:pt idx="320">
                <c:v>821</c:v>
              </c:pt>
              <c:pt idx="321">
                <c:v>822</c:v>
              </c:pt>
              <c:pt idx="322">
                <c:v>823</c:v>
              </c:pt>
              <c:pt idx="323">
                <c:v>824</c:v>
              </c:pt>
              <c:pt idx="324">
                <c:v>825</c:v>
              </c:pt>
              <c:pt idx="325">
                <c:v>826</c:v>
              </c:pt>
              <c:pt idx="326">
                <c:v>827</c:v>
              </c:pt>
              <c:pt idx="327">
                <c:v>828</c:v>
              </c:pt>
              <c:pt idx="328">
                <c:v>829</c:v>
              </c:pt>
              <c:pt idx="329">
                <c:v>830</c:v>
              </c:pt>
              <c:pt idx="330">
                <c:v>831</c:v>
              </c:pt>
              <c:pt idx="331">
                <c:v>832</c:v>
              </c:pt>
              <c:pt idx="332">
                <c:v>833</c:v>
              </c:pt>
              <c:pt idx="333">
                <c:v>834</c:v>
              </c:pt>
              <c:pt idx="334">
                <c:v>835</c:v>
              </c:pt>
              <c:pt idx="335">
                <c:v>836</c:v>
              </c:pt>
              <c:pt idx="336">
                <c:v>837</c:v>
              </c:pt>
              <c:pt idx="337">
                <c:v>838</c:v>
              </c:pt>
              <c:pt idx="338">
                <c:v>839</c:v>
              </c:pt>
              <c:pt idx="339">
                <c:v>840</c:v>
              </c:pt>
              <c:pt idx="340">
                <c:v>841</c:v>
              </c:pt>
              <c:pt idx="341">
                <c:v>842</c:v>
              </c:pt>
              <c:pt idx="342">
                <c:v>843</c:v>
              </c:pt>
              <c:pt idx="343">
                <c:v>844</c:v>
              </c:pt>
              <c:pt idx="344">
                <c:v>845</c:v>
              </c:pt>
              <c:pt idx="345">
                <c:v>846</c:v>
              </c:pt>
              <c:pt idx="346">
                <c:v>847</c:v>
              </c:pt>
              <c:pt idx="347">
                <c:v>848</c:v>
              </c:pt>
              <c:pt idx="348">
                <c:v>849</c:v>
              </c:pt>
              <c:pt idx="349">
                <c:v>850</c:v>
              </c:pt>
              <c:pt idx="350">
                <c:v>851</c:v>
              </c:pt>
              <c:pt idx="351">
                <c:v>852</c:v>
              </c:pt>
              <c:pt idx="352">
                <c:v>853</c:v>
              </c:pt>
              <c:pt idx="353">
                <c:v>854</c:v>
              </c:pt>
              <c:pt idx="354">
                <c:v>855</c:v>
              </c:pt>
              <c:pt idx="355">
                <c:v>856</c:v>
              </c:pt>
              <c:pt idx="356">
                <c:v>857</c:v>
              </c:pt>
              <c:pt idx="357">
                <c:v>858</c:v>
              </c:pt>
              <c:pt idx="358">
                <c:v>859</c:v>
              </c:pt>
              <c:pt idx="359">
                <c:v>860</c:v>
              </c:pt>
              <c:pt idx="360">
                <c:v>861</c:v>
              </c:pt>
              <c:pt idx="361">
                <c:v>862</c:v>
              </c:pt>
              <c:pt idx="362">
                <c:v>863</c:v>
              </c:pt>
              <c:pt idx="363">
                <c:v>864</c:v>
              </c:pt>
              <c:pt idx="364">
                <c:v>865</c:v>
              </c:pt>
              <c:pt idx="365">
                <c:v>866</c:v>
              </c:pt>
              <c:pt idx="366">
                <c:v>867</c:v>
              </c:pt>
              <c:pt idx="367">
                <c:v>868</c:v>
              </c:pt>
              <c:pt idx="368">
                <c:v>869</c:v>
              </c:pt>
              <c:pt idx="369">
                <c:v>870</c:v>
              </c:pt>
              <c:pt idx="370">
                <c:v>871</c:v>
              </c:pt>
              <c:pt idx="371">
                <c:v>872</c:v>
              </c:pt>
              <c:pt idx="372">
                <c:v>873</c:v>
              </c:pt>
              <c:pt idx="373">
                <c:v>874</c:v>
              </c:pt>
              <c:pt idx="374">
                <c:v>875</c:v>
              </c:pt>
              <c:pt idx="375">
                <c:v>876</c:v>
              </c:pt>
              <c:pt idx="376">
                <c:v>877</c:v>
              </c:pt>
              <c:pt idx="377">
                <c:v>878</c:v>
              </c:pt>
              <c:pt idx="378">
                <c:v>879</c:v>
              </c:pt>
              <c:pt idx="379">
                <c:v>880</c:v>
              </c:pt>
              <c:pt idx="380">
                <c:v>881</c:v>
              </c:pt>
              <c:pt idx="381">
                <c:v>882</c:v>
              </c:pt>
              <c:pt idx="382">
                <c:v>883</c:v>
              </c:pt>
              <c:pt idx="383">
                <c:v>884</c:v>
              </c:pt>
              <c:pt idx="384">
                <c:v>885</c:v>
              </c:pt>
              <c:pt idx="385">
                <c:v>886</c:v>
              </c:pt>
              <c:pt idx="386">
                <c:v>887</c:v>
              </c:pt>
              <c:pt idx="387">
                <c:v>888</c:v>
              </c:pt>
              <c:pt idx="388">
                <c:v>889</c:v>
              </c:pt>
              <c:pt idx="389">
                <c:v>890</c:v>
              </c:pt>
              <c:pt idx="390">
                <c:v>891</c:v>
              </c:pt>
              <c:pt idx="391">
                <c:v>892</c:v>
              </c:pt>
              <c:pt idx="392">
                <c:v>893</c:v>
              </c:pt>
              <c:pt idx="393">
                <c:v>894</c:v>
              </c:pt>
              <c:pt idx="394">
                <c:v>895</c:v>
              </c:pt>
              <c:pt idx="395">
                <c:v>896</c:v>
              </c:pt>
              <c:pt idx="396">
                <c:v>897</c:v>
              </c:pt>
              <c:pt idx="397">
                <c:v>898</c:v>
              </c:pt>
              <c:pt idx="398">
                <c:v>899</c:v>
              </c:pt>
              <c:pt idx="399">
                <c:v>900</c:v>
              </c:pt>
              <c:pt idx="400">
                <c:v>901</c:v>
              </c:pt>
              <c:pt idx="401">
                <c:v>902</c:v>
              </c:pt>
              <c:pt idx="402">
                <c:v>903</c:v>
              </c:pt>
              <c:pt idx="403">
                <c:v>904</c:v>
              </c:pt>
              <c:pt idx="404">
                <c:v>905</c:v>
              </c:pt>
              <c:pt idx="405">
                <c:v>906</c:v>
              </c:pt>
              <c:pt idx="406">
                <c:v>907</c:v>
              </c:pt>
              <c:pt idx="407">
                <c:v>908</c:v>
              </c:pt>
              <c:pt idx="408">
                <c:v>909</c:v>
              </c:pt>
              <c:pt idx="409">
                <c:v>910</c:v>
              </c:pt>
              <c:pt idx="410">
                <c:v>911</c:v>
              </c:pt>
              <c:pt idx="411">
                <c:v>912</c:v>
              </c:pt>
              <c:pt idx="412">
                <c:v>913</c:v>
              </c:pt>
              <c:pt idx="413">
                <c:v>914</c:v>
              </c:pt>
              <c:pt idx="414">
                <c:v>915</c:v>
              </c:pt>
              <c:pt idx="415">
                <c:v>916</c:v>
              </c:pt>
              <c:pt idx="416">
                <c:v>917</c:v>
              </c:pt>
              <c:pt idx="417">
                <c:v>918</c:v>
              </c:pt>
              <c:pt idx="418">
                <c:v>919</c:v>
              </c:pt>
              <c:pt idx="419">
                <c:v>920</c:v>
              </c:pt>
              <c:pt idx="420">
                <c:v>921</c:v>
              </c:pt>
              <c:pt idx="421">
                <c:v>922</c:v>
              </c:pt>
              <c:pt idx="422">
                <c:v>923</c:v>
              </c:pt>
              <c:pt idx="423">
                <c:v>924</c:v>
              </c:pt>
              <c:pt idx="424">
                <c:v>925</c:v>
              </c:pt>
              <c:pt idx="425">
                <c:v>926</c:v>
              </c:pt>
              <c:pt idx="426">
                <c:v>927</c:v>
              </c:pt>
              <c:pt idx="427">
                <c:v>928</c:v>
              </c:pt>
              <c:pt idx="428">
                <c:v>929</c:v>
              </c:pt>
              <c:pt idx="429">
                <c:v>930</c:v>
              </c:pt>
              <c:pt idx="430">
                <c:v>931</c:v>
              </c:pt>
              <c:pt idx="431">
                <c:v>932</c:v>
              </c:pt>
              <c:pt idx="432">
                <c:v>933</c:v>
              </c:pt>
              <c:pt idx="433">
                <c:v>934</c:v>
              </c:pt>
              <c:pt idx="434">
                <c:v>935</c:v>
              </c:pt>
              <c:pt idx="435">
                <c:v>936</c:v>
              </c:pt>
              <c:pt idx="436">
                <c:v>937</c:v>
              </c:pt>
              <c:pt idx="437">
                <c:v>938</c:v>
              </c:pt>
              <c:pt idx="438">
                <c:v>939</c:v>
              </c:pt>
              <c:pt idx="439">
                <c:v>940</c:v>
              </c:pt>
              <c:pt idx="440">
                <c:v>941</c:v>
              </c:pt>
              <c:pt idx="441">
                <c:v>942</c:v>
              </c:pt>
              <c:pt idx="442">
                <c:v>943</c:v>
              </c:pt>
              <c:pt idx="443">
                <c:v>944</c:v>
              </c:pt>
              <c:pt idx="444">
                <c:v>945</c:v>
              </c:pt>
              <c:pt idx="445">
                <c:v>946</c:v>
              </c:pt>
              <c:pt idx="446">
                <c:v>947</c:v>
              </c:pt>
              <c:pt idx="447">
                <c:v>948</c:v>
              </c:pt>
              <c:pt idx="448">
                <c:v>949</c:v>
              </c:pt>
              <c:pt idx="449">
                <c:v>950</c:v>
              </c:pt>
              <c:pt idx="450">
                <c:v>951</c:v>
              </c:pt>
              <c:pt idx="451">
                <c:v>952</c:v>
              </c:pt>
              <c:pt idx="452">
                <c:v>953</c:v>
              </c:pt>
              <c:pt idx="453">
                <c:v>954</c:v>
              </c:pt>
              <c:pt idx="454">
                <c:v>955</c:v>
              </c:pt>
              <c:pt idx="455">
                <c:v>956</c:v>
              </c:pt>
              <c:pt idx="456">
                <c:v>957</c:v>
              </c:pt>
              <c:pt idx="457">
                <c:v>958</c:v>
              </c:pt>
              <c:pt idx="458">
                <c:v>959</c:v>
              </c:pt>
              <c:pt idx="459">
                <c:v>960</c:v>
              </c:pt>
              <c:pt idx="460">
                <c:v>961</c:v>
              </c:pt>
              <c:pt idx="461">
                <c:v>962</c:v>
              </c:pt>
              <c:pt idx="462">
                <c:v>963</c:v>
              </c:pt>
              <c:pt idx="463">
                <c:v>964</c:v>
              </c:pt>
              <c:pt idx="464">
                <c:v>965</c:v>
              </c:pt>
              <c:pt idx="465">
                <c:v>966</c:v>
              </c:pt>
              <c:pt idx="466">
                <c:v>967</c:v>
              </c:pt>
              <c:pt idx="467">
                <c:v>968</c:v>
              </c:pt>
              <c:pt idx="468">
                <c:v>969</c:v>
              </c:pt>
              <c:pt idx="469">
                <c:v>970</c:v>
              </c:pt>
              <c:pt idx="470">
                <c:v>971</c:v>
              </c:pt>
              <c:pt idx="471">
                <c:v>972</c:v>
              </c:pt>
              <c:pt idx="472">
                <c:v>973</c:v>
              </c:pt>
              <c:pt idx="473">
                <c:v>974</c:v>
              </c:pt>
              <c:pt idx="474">
                <c:v>975</c:v>
              </c:pt>
              <c:pt idx="475">
                <c:v>976</c:v>
              </c:pt>
              <c:pt idx="476">
                <c:v>977</c:v>
              </c:pt>
              <c:pt idx="477">
                <c:v>978</c:v>
              </c:pt>
              <c:pt idx="478">
                <c:v>979</c:v>
              </c:pt>
              <c:pt idx="479">
                <c:v>980</c:v>
              </c:pt>
              <c:pt idx="480">
                <c:v>981</c:v>
              </c:pt>
              <c:pt idx="481">
                <c:v>982</c:v>
              </c:pt>
              <c:pt idx="482">
                <c:v>983</c:v>
              </c:pt>
              <c:pt idx="483">
                <c:v>984</c:v>
              </c:pt>
              <c:pt idx="484">
                <c:v>985</c:v>
              </c:pt>
              <c:pt idx="485">
                <c:v>986</c:v>
              </c:pt>
              <c:pt idx="486">
                <c:v>987</c:v>
              </c:pt>
              <c:pt idx="487">
                <c:v>988</c:v>
              </c:pt>
              <c:pt idx="488">
                <c:v>989</c:v>
              </c:pt>
              <c:pt idx="489">
                <c:v>990</c:v>
              </c:pt>
              <c:pt idx="490">
                <c:v>991</c:v>
              </c:pt>
              <c:pt idx="491">
                <c:v>992</c:v>
              </c:pt>
              <c:pt idx="492">
                <c:v>993</c:v>
              </c:pt>
              <c:pt idx="493">
                <c:v>994</c:v>
              </c:pt>
              <c:pt idx="494">
                <c:v>995</c:v>
              </c:pt>
              <c:pt idx="495">
                <c:v>996</c:v>
              </c:pt>
              <c:pt idx="496">
                <c:v>997</c:v>
              </c:pt>
              <c:pt idx="497">
                <c:v>998</c:v>
              </c:pt>
              <c:pt idx="498">
                <c:v>999</c:v>
              </c:pt>
              <c:pt idx="499">
                <c:v>1000</c:v>
              </c:pt>
              <c:pt idx="500">
                <c:v>1001</c:v>
              </c:pt>
              <c:pt idx="501">
                <c:v>1002</c:v>
              </c:pt>
              <c:pt idx="502">
                <c:v>1003</c:v>
              </c:pt>
              <c:pt idx="503">
                <c:v>1004</c:v>
              </c:pt>
              <c:pt idx="504">
                <c:v>1005</c:v>
              </c:pt>
              <c:pt idx="505">
                <c:v>1006</c:v>
              </c:pt>
              <c:pt idx="506">
                <c:v>1007</c:v>
              </c:pt>
              <c:pt idx="507">
                <c:v>1008</c:v>
              </c:pt>
              <c:pt idx="508">
                <c:v>1009</c:v>
              </c:pt>
              <c:pt idx="509">
                <c:v>1010</c:v>
              </c:pt>
              <c:pt idx="510">
                <c:v>1011</c:v>
              </c:pt>
              <c:pt idx="511">
                <c:v>1012</c:v>
              </c:pt>
              <c:pt idx="512">
                <c:v>1013</c:v>
              </c:pt>
              <c:pt idx="513">
                <c:v>1014</c:v>
              </c:pt>
              <c:pt idx="514">
                <c:v>1015</c:v>
              </c:pt>
              <c:pt idx="515">
                <c:v>1016</c:v>
              </c:pt>
              <c:pt idx="516">
                <c:v>1017</c:v>
              </c:pt>
              <c:pt idx="517">
                <c:v>1018</c:v>
              </c:pt>
              <c:pt idx="518">
                <c:v>1019</c:v>
              </c:pt>
              <c:pt idx="519">
                <c:v>1020</c:v>
              </c:pt>
              <c:pt idx="520">
                <c:v>1021</c:v>
              </c:pt>
              <c:pt idx="521">
                <c:v>1022</c:v>
              </c:pt>
              <c:pt idx="522">
                <c:v>1023</c:v>
              </c:pt>
              <c:pt idx="523">
                <c:v>1024</c:v>
              </c:pt>
              <c:pt idx="524">
                <c:v>1025</c:v>
              </c:pt>
              <c:pt idx="525">
                <c:v>1026</c:v>
              </c:pt>
              <c:pt idx="526">
                <c:v>1027</c:v>
              </c:pt>
              <c:pt idx="527">
                <c:v>1028</c:v>
              </c:pt>
              <c:pt idx="528">
                <c:v>1029</c:v>
              </c:pt>
              <c:pt idx="529">
                <c:v>1030</c:v>
              </c:pt>
              <c:pt idx="530">
                <c:v>1031</c:v>
              </c:pt>
              <c:pt idx="531">
                <c:v>1032</c:v>
              </c:pt>
              <c:pt idx="532">
                <c:v>1033</c:v>
              </c:pt>
              <c:pt idx="533">
                <c:v>1034</c:v>
              </c:pt>
              <c:pt idx="534">
                <c:v>1035</c:v>
              </c:pt>
              <c:pt idx="535">
                <c:v>1036</c:v>
              </c:pt>
              <c:pt idx="536">
                <c:v>1037</c:v>
              </c:pt>
              <c:pt idx="537">
                <c:v>1038</c:v>
              </c:pt>
              <c:pt idx="538">
                <c:v>1039</c:v>
              </c:pt>
              <c:pt idx="539">
                <c:v>1040</c:v>
              </c:pt>
              <c:pt idx="540">
                <c:v>1041</c:v>
              </c:pt>
              <c:pt idx="541">
                <c:v>1042</c:v>
              </c:pt>
              <c:pt idx="542">
                <c:v>1043</c:v>
              </c:pt>
              <c:pt idx="543">
                <c:v>1044</c:v>
              </c:pt>
              <c:pt idx="544">
                <c:v>1045</c:v>
              </c:pt>
              <c:pt idx="545">
                <c:v>1046</c:v>
              </c:pt>
              <c:pt idx="546">
                <c:v>1047</c:v>
              </c:pt>
              <c:pt idx="547">
                <c:v>1048</c:v>
              </c:pt>
              <c:pt idx="548">
                <c:v>1049</c:v>
              </c:pt>
              <c:pt idx="549">
                <c:v>1050</c:v>
              </c:pt>
              <c:pt idx="550">
                <c:v>1051</c:v>
              </c:pt>
              <c:pt idx="551">
                <c:v>1052</c:v>
              </c:pt>
              <c:pt idx="552">
                <c:v>1053</c:v>
              </c:pt>
              <c:pt idx="553">
                <c:v>1054</c:v>
              </c:pt>
              <c:pt idx="554">
                <c:v>1055</c:v>
              </c:pt>
              <c:pt idx="555">
                <c:v>1056</c:v>
              </c:pt>
              <c:pt idx="556">
                <c:v>1057</c:v>
              </c:pt>
              <c:pt idx="557">
                <c:v>1058</c:v>
              </c:pt>
              <c:pt idx="558">
                <c:v>1059</c:v>
              </c:pt>
              <c:pt idx="559">
                <c:v>1060</c:v>
              </c:pt>
              <c:pt idx="560">
                <c:v>1061</c:v>
              </c:pt>
              <c:pt idx="561">
                <c:v>1062</c:v>
              </c:pt>
              <c:pt idx="562">
                <c:v>1063</c:v>
              </c:pt>
              <c:pt idx="563">
                <c:v>1064</c:v>
              </c:pt>
              <c:pt idx="564">
                <c:v>1065</c:v>
              </c:pt>
              <c:pt idx="565">
                <c:v>1066</c:v>
              </c:pt>
              <c:pt idx="566">
                <c:v>1067</c:v>
              </c:pt>
              <c:pt idx="567">
                <c:v>1068</c:v>
              </c:pt>
              <c:pt idx="568">
                <c:v>1069</c:v>
              </c:pt>
              <c:pt idx="569">
                <c:v>1070</c:v>
              </c:pt>
              <c:pt idx="570">
                <c:v>1071</c:v>
              </c:pt>
              <c:pt idx="571">
                <c:v>1072</c:v>
              </c:pt>
              <c:pt idx="572">
                <c:v>1073</c:v>
              </c:pt>
              <c:pt idx="573">
                <c:v>1074</c:v>
              </c:pt>
              <c:pt idx="574">
                <c:v>1075</c:v>
              </c:pt>
              <c:pt idx="575">
                <c:v>1076</c:v>
              </c:pt>
              <c:pt idx="576">
                <c:v>1077</c:v>
              </c:pt>
              <c:pt idx="577">
                <c:v>1078</c:v>
              </c:pt>
              <c:pt idx="578">
                <c:v>1079</c:v>
              </c:pt>
              <c:pt idx="579">
                <c:v>1080</c:v>
              </c:pt>
              <c:pt idx="580">
                <c:v>1081</c:v>
              </c:pt>
              <c:pt idx="581">
                <c:v>1082</c:v>
              </c:pt>
              <c:pt idx="582">
                <c:v>1083</c:v>
              </c:pt>
              <c:pt idx="583">
                <c:v>1084</c:v>
              </c:pt>
              <c:pt idx="584">
                <c:v>1085</c:v>
              </c:pt>
              <c:pt idx="585">
                <c:v>1086</c:v>
              </c:pt>
              <c:pt idx="586">
                <c:v>1087</c:v>
              </c:pt>
              <c:pt idx="587">
                <c:v>1088</c:v>
              </c:pt>
              <c:pt idx="588">
                <c:v>1089</c:v>
              </c:pt>
              <c:pt idx="589">
                <c:v>1090</c:v>
              </c:pt>
              <c:pt idx="590">
                <c:v>1091</c:v>
              </c:pt>
              <c:pt idx="591">
                <c:v>1092</c:v>
              </c:pt>
              <c:pt idx="592">
                <c:v>1093</c:v>
              </c:pt>
              <c:pt idx="593">
                <c:v>1094</c:v>
              </c:pt>
              <c:pt idx="594">
                <c:v>1095</c:v>
              </c:pt>
              <c:pt idx="595">
                <c:v>1096</c:v>
              </c:pt>
              <c:pt idx="596">
                <c:v>1097</c:v>
              </c:pt>
              <c:pt idx="597">
                <c:v>1098</c:v>
              </c:pt>
              <c:pt idx="598">
                <c:v>1099</c:v>
              </c:pt>
              <c:pt idx="599">
                <c:v>1100</c:v>
              </c:pt>
              <c:pt idx="600">
                <c:v>1101</c:v>
              </c:pt>
              <c:pt idx="601">
                <c:v>1102</c:v>
              </c:pt>
              <c:pt idx="602">
                <c:v>1103</c:v>
              </c:pt>
              <c:pt idx="603">
                <c:v>1104</c:v>
              </c:pt>
              <c:pt idx="604">
                <c:v>1105</c:v>
              </c:pt>
              <c:pt idx="605">
                <c:v>1106</c:v>
              </c:pt>
              <c:pt idx="606">
                <c:v>1107</c:v>
              </c:pt>
              <c:pt idx="607">
                <c:v>1108</c:v>
              </c:pt>
              <c:pt idx="608">
                <c:v>1109</c:v>
              </c:pt>
              <c:pt idx="609">
                <c:v>1110</c:v>
              </c:pt>
              <c:pt idx="610">
                <c:v>1111</c:v>
              </c:pt>
              <c:pt idx="611">
                <c:v>1112</c:v>
              </c:pt>
              <c:pt idx="612">
                <c:v>1113</c:v>
              </c:pt>
              <c:pt idx="613">
                <c:v>1114</c:v>
              </c:pt>
              <c:pt idx="614">
                <c:v>1115</c:v>
              </c:pt>
              <c:pt idx="615">
                <c:v>1116</c:v>
              </c:pt>
              <c:pt idx="616">
                <c:v>1117</c:v>
              </c:pt>
              <c:pt idx="617">
                <c:v>1118</c:v>
              </c:pt>
              <c:pt idx="618">
                <c:v>1119</c:v>
              </c:pt>
              <c:pt idx="619">
                <c:v>1120</c:v>
              </c:pt>
              <c:pt idx="620">
                <c:v>1121</c:v>
              </c:pt>
              <c:pt idx="621">
                <c:v>1122</c:v>
              </c:pt>
              <c:pt idx="622">
                <c:v>1123</c:v>
              </c:pt>
              <c:pt idx="623">
                <c:v>1124</c:v>
              </c:pt>
              <c:pt idx="624">
                <c:v>1125</c:v>
              </c:pt>
              <c:pt idx="625">
                <c:v>1126</c:v>
              </c:pt>
              <c:pt idx="626">
                <c:v>1127</c:v>
              </c:pt>
              <c:pt idx="627">
                <c:v>1128</c:v>
              </c:pt>
              <c:pt idx="628">
                <c:v>1129</c:v>
              </c:pt>
              <c:pt idx="629">
                <c:v>1130</c:v>
              </c:pt>
              <c:pt idx="630">
                <c:v>1131</c:v>
              </c:pt>
              <c:pt idx="631">
                <c:v>1132</c:v>
              </c:pt>
              <c:pt idx="632">
                <c:v>1133</c:v>
              </c:pt>
              <c:pt idx="633">
                <c:v>1134</c:v>
              </c:pt>
              <c:pt idx="634">
                <c:v>1135</c:v>
              </c:pt>
              <c:pt idx="635">
                <c:v>1136</c:v>
              </c:pt>
              <c:pt idx="636">
                <c:v>1137</c:v>
              </c:pt>
              <c:pt idx="637">
                <c:v>1138</c:v>
              </c:pt>
              <c:pt idx="638">
                <c:v>1139</c:v>
              </c:pt>
              <c:pt idx="639">
                <c:v>1140</c:v>
              </c:pt>
              <c:pt idx="640">
                <c:v>1141</c:v>
              </c:pt>
              <c:pt idx="641">
                <c:v>1142</c:v>
              </c:pt>
              <c:pt idx="642">
                <c:v>1143</c:v>
              </c:pt>
              <c:pt idx="643">
                <c:v>1144</c:v>
              </c:pt>
              <c:pt idx="644">
                <c:v>1145</c:v>
              </c:pt>
              <c:pt idx="645">
                <c:v>1146</c:v>
              </c:pt>
              <c:pt idx="646">
                <c:v>1147</c:v>
              </c:pt>
              <c:pt idx="647">
                <c:v>1148</c:v>
              </c:pt>
              <c:pt idx="648">
                <c:v>1149</c:v>
              </c:pt>
              <c:pt idx="649">
                <c:v>1150</c:v>
              </c:pt>
              <c:pt idx="650">
                <c:v>1151</c:v>
              </c:pt>
              <c:pt idx="651">
                <c:v>1152</c:v>
              </c:pt>
              <c:pt idx="652">
                <c:v>1153</c:v>
              </c:pt>
              <c:pt idx="653">
                <c:v>1154</c:v>
              </c:pt>
              <c:pt idx="654">
                <c:v>1155</c:v>
              </c:pt>
              <c:pt idx="655">
                <c:v>1156</c:v>
              </c:pt>
              <c:pt idx="656">
                <c:v>1157</c:v>
              </c:pt>
              <c:pt idx="657">
                <c:v>1158</c:v>
              </c:pt>
              <c:pt idx="658">
                <c:v>1159</c:v>
              </c:pt>
              <c:pt idx="659">
                <c:v>1160</c:v>
              </c:pt>
              <c:pt idx="660">
                <c:v>1161</c:v>
              </c:pt>
              <c:pt idx="661">
                <c:v>1162</c:v>
              </c:pt>
              <c:pt idx="662">
                <c:v>1163</c:v>
              </c:pt>
              <c:pt idx="663">
                <c:v>1164</c:v>
              </c:pt>
              <c:pt idx="664">
                <c:v>1165</c:v>
              </c:pt>
              <c:pt idx="665">
                <c:v>1166</c:v>
              </c:pt>
              <c:pt idx="666">
                <c:v>1167</c:v>
              </c:pt>
              <c:pt idx="667">
                <c:v>1168</c:v>
              </c:pt>
              <c:pt idx="668">
                <c:v>1169</c:v>
              </c:pt>
              <c:pt idx="669">
                <c:v>1170</c:v>
              </c:pt>
              <c:pt idx="670">
                <c:v>1171</c:v>
              </c:pt>
              <c:pt idx="671">
                <c:v>1172</c:v>
              </c:pt>
              <c:pt idx="672">
                <c:v>1173</c:v>
              </c:pt>
              <c:pt idx="673">
                <c:v>1174</c:v>
              </c:pt>
              <c:pt idx="674">
                <c:v>1175</c:v>
              </c:pt>
              <c:pt idx="675">
                <c:v>1176</c:v>
              </c:pt>
              <c:pt idx="676">
                <c:v>1177</c:v>
              </c:pt>
              <c:pt idx="677">
                <c:v>1178</c:v>
              </c:pt>
              <c:pt idx="678">
                <c:v>1179</c:v>
              </c:pt>
              <c:pt idx="679">
                <c:v>1180</c:v>
              </c:pt>
              <c:pt idx="680">
                <c:v>1181</c:v>
              </c:pt>
              <c:pt idx="681">
                <c:v>1182</c:v>
              </c:pt>
              <c:pt idx="682">
                <c:v>1183</c:v>
              </c:pt>
              <c:pt idx="683">
                <c:v>1184</c:v>
              </c:pt>
              <c:pt idx="684">
                <c:v>1185</c:v>
              </c:pt>
              <c:pt idx="685">
                <c:v>1186</c:v>
              </c:pt>
              <c:pt idx="686">
                <c:v>1187</c:v>
              </c:pt>
              <c:pt idx="687">
                <c:v>1188</c:v>
              </c:pt>
              <c:pt idx="688">
                <c:v>1189</c:v>
              </c:pt>
              <c:pt idx="689">
                <c:v>1190</c:v>
              </c:pt>
              <c:pt idx="690">
                <c:v>1191</c:v>
              </c:pt>
              <c:pt idx="691">
                <c:v>1192</c:v>
              </c:pt>
              <c:pt idx="692">
                <c:v>1193</c:v>
              </c:pt>
              <c:pt idx="693">
                <c:v>1194</c:v>
              </c:pt>
              <c:pt idx="694">
                <c:v>1195</c:v>
              </c:pt>
              <c:pt idx="695">
                <c:v>1196</c:v>
              </c:pt>
              <c:pt idx="696">
                <c:v>1197</c:v>
              </c:pt>
              <c:pt idx="697">
                <c:v>1198</c:v>
              </c:pt>
              <c:pt idx="698">
                <c:v>1199</c:v>
              </c:pt>
              <c:pt idx="699">
                <c:v>1200</c:v>
              </c:pt>
              <c:pt idx="700">
                <c:v>1201</c:v>
              </c:pt>
              <c:pt idx="701">
                <c:v>1202</c:v>
              </c:pt>
              <c:pt idx="702">
                <c:v>1203</c:v>
              </c:pt>
              <c:pt idx="703">
                <c:v>1204</c:v>
              </c:pt>
              <c:pt idx="704">
                <c:v>1205</c:v>
              </c:pt>
              <c:pt idx="705">
                <c:v>1206</c:v>
              </c:pt>
              <c:pt idx="706">
                <c:v>1207</c:v>
              </c:pt>
              <c:pt idx="707">
                <c:v>1208</c:v>
              </c:pt>
              <c:pt idx="708">
                <c:v>1209</c:v>
              </c:pt>
              <c:pt idx="709">
                <c:v>1210</c:v>
              </c:pt>
              <c:pt idx="710">
                <c:v>1211</c:v>
              </c:pt>
              <c:pt idx="711">
                <c:v>1212</c:v>
              </c:pt>
              <c:pt idx="712">
                <c:v>1213</c:v>
              </c:pt>
              <c:pt idx="713">
                <c:v>1214</c:v>
              </c:pt>
              <c:pt idx="714">
                <c:v>1215</c:v>
              </c:pt>
              <c:pt idx="715">
                <c:v>1216</c:v>
              </c:pt>
              <c:pt idx="716">
                <c:v>1217</c:v>
              </c:pt>
              <c:pt idx="717">
                <c:v>1218</c:v>
              </c:pt>
              <c:pt idx="718">
                <c:v>1219</c:v>
              </c:pt>
              <c:pt idx="719">
                <c:v>1220</c:v>
              </c:pt>
              <c:pt idx="720">
                <c:v>1221</c:v>
              </c:pt>
              <c:pt idx="721">
                <c:v>1222</c:v>
              </c:pt>
              <c:pt idx="722">
                <c:v>1223</c:v>
              </c:pt>
              <c:pt idx="723">
                <c:v>1224</c:v>
              </c:pt>
              <c:pt idx="724">
                <c:v>1225</c:v>
              </c:pt>
              <c:pt idx="725">
                <c:v>1226</c:v>
              </c:pt>
              <c:pt idx="726">
                <c:v>1227</c:v>
              </c:pt>
              <c:pt idx="727">
                <c:v>1228</c:v>
              </c:pt>
              <c:pt idx="728">
                <c:v>1229</c:v>
              </c:pt>
              <c:pt idx="729">
                <c:v>1230</c:v>
              </c:pt>
              <c:pt idx="730">
                <c:v>1231</c:v>
              </c:pt>
              <c:pt idx="731">
                <c:v>1232</c:v>
              </c:pt>
              <c:pt idx="732">
                <c:v>1233</c:v>
              </c:pt>
              <c:pt idx="733">
                <c:v>1234</c:v>
              </c:pt>
              <c:pt idx="734">
                <c:v>1235</c:v>
              </c:pt>
              <c:pt idx="735">
                <c:v>1236</c:v>
              </c:pt>
              <c:pt idx="736">
                <c:v>1237</c:v>
              </c:pt>
              <c:pt idx="737">
                <c:v>1238</c:v>
              </c:pt>
              <c:pt idx="738">
                <c:v>1239</c:v>
              </c:pt>
              <c:pt idx="739">
                <c:v>1240</c:v>
              </c:pt>
              <c:pt idx="740">
                <c:v>1241</c:v>
              </c:pt>
              <c:pt idx="741">
                <c:v>1242</c:v>
              </c:pt>
              <c:pt idx="742">
                <c:v>1243</c:v>
              </c:pt>
              <c:pt idx="743">
                <c:v>1244</c:v>
              </c:pt>
              <c:pt idx="744">
                <c:v>1245</c:v>
              </c:pt>
              <c:pt idx="745">
                <c:v>1246</c:v>
              </c:pt>
              <c:pt idx="746">
                <c:v>1247</c:v>
              </c:pt>
              <c:pt idx="747">
                <c:v>1248</c:v>
              </c:pt>
              <c:pt idx="748">
                <c:v>1249</c:v>
              </c:pt>
              <c:pt idx="749">
                <c:v>1250</c:v>
              </c:pt>
              <c:pt idx="750">
                <c:v>1251</c:v>
              </c:pt>
              <c:pt idx="751">
                <c:v>1252</c:v>
              </c:pt>
              <c:pt idx="752">
                <c:v>1253</c:v>
              </c:pt>
              <c:pt idx="753">
                <c:v>1254</c:v>
              </c:pt>
              <c:pt idx="754">
                <c:v>1255</c:v>
              </c:pt>
              <c:pt idx="755">
                <c:v>1256</c:v>
              </c:pt>
              <c:pt idx="756">
                <c:v>1257</c:v>
              </c:pt>
              <c:pt idx="757">
                <c:v>1258</c:v>
              </c:pt>
              <c:pt idx="758">
                <c:v>1259</c:v>
              </c:pt>
              <c:pt idx="759">
                <c:v>1260</c:v>
              </c:pt>
              <c:pt idx="760">
                <c:v>1261</c:v>
              </c:pt>
              <c:pt idx="761">
                <c:v>1262</c:v>
              </c:pt>
              <c:pt idx="762">
                <c:v>1263</c:v>
              </c:pt>
              <c:pt idx="763">
                <c:v>1264</c:v>
              </c:pt>
              <c:pt idx="764">
                <c:v>1265</c:v>
              </c:pt>
              <c:pt idx="765">
                <c:v>1266</c:v>
              </c:pt>
              <c:pt idx="766">
                <c:v>1267</c:v>
              </c:pt>
              <c:pt idx="767">
                <c:v>1268</c:v>
              </c:pt>
              <c:pt idx="768">
                <c:v>1269</c:v>
              </c:pt>
              <c:pt idx="769">
                <c:v>1270</c:v>
              </c:pt>
              <c:pt idx="770">
                <c:v>1271</c:v>
              </c:pt>
              <c:pt idx="771">
                <c:v>1272</c:v>
              </c:pt>
              <c:pt idx="772">
                <c:v>1273</c:v>
              </c:pt>
              <c:pt idx="773">
                <c:v>1274</c:v>
              </c:pt>
              <c:pt idx="774">
                <c:v>1275</c:v>
              </c:pt>
              <c:pt idx="775">
                <c:v>1276</c:v>
              </c:pt>
              <c:pt idx="776">
                <c:v>1277</c:v>
              </c:pt>
              <c:pt idx="777">
                <c:v>1278</c:v>
              </c:pt>
              <c:pt idx="778">
                <c:v>1279</c:v>
              </c:pt>
              <c:pt idx="779">
                <c:v>1280</c:v>
              </c:pt>
              <c:pt idx="780">
                <c:v>1281</c:v>
              </c:pt>
              <c:pt idx="781">
                <c:v>1282</c:v>
              </c:pt>
              <c:pt idx="782">
                <c:v>1283</c:v>
              </c:pt>
              <c:pt idx="783">
                <c:v>1284</c:v>
              </c:pt>
              <c:pt idx="784">
                <c:v>1285</c:v>
              </c:pt>
              <c:pt idx="785">
                <c:v>1286</c:v>
              </c:pt>
              <c:pt idx="786">
                <c:v>1287</c:v>
              </c:pt>
              <c:pt idx="787">
                <c:v>1288</c:v>
              </c:pt>
              <c:pt idx="788">
                <c:v>1289</c:v>
              </c:pt>
              <c:pt idx="789">
                <c:v>1290</c:v>
              </c:pt>
              <c:pt idx="790">
                <c:v>1291</c:v>
              </c:pt>
              <c:pt idx="791">
                <c:v>1292</c:v>
              </c:pt>
              <c:pt idx="792">
                <c:v>1293</c:v>
              </c:pt>
              <c:pt idx="793">
                <c:v>1294</c:v>
              </c:pt>
              <c:pt idx="794">
                <c:v>1295</c:v>
              </c:pt>
              <c:pt idx="795">
                <c:v>1296</c:v>
              </c:pt>
              <c:pt idx="796">
                <c:v>1297</c:v>
              </c:pt>
              <c:pt idx="797">
                <c:v>1298</c:v>
              </c:pt>
              <c:pt idx="798">
                <c:v>1299</c:v>
              </c:pt>
              <c:pt idx="799">
                <c:v>1300</c:v>
              </c:pt>
              <c:pt idx="800">
                <c:v>1301</c:v>
              </c:pt>
              <c:pt idx="801">
                <c:v>1302</c:v>
              </c:pt>
              <c:pt idx="802">
                <c:v>1303</c:v>
              </c:pt>
              <c:pt idx="803">
                <c:v>1304</c:v>
              </c:pt>
              <c:pt idx="804">
                <c:v>1305</c:v>
              </c:pt>
              <c:pt idx="805">
                <c:v>1306</c:v>
              </c:pt>
              <c:pt idx="806">
                <c:v>1307</c:v>
              </c:pt>
              <c:pt idx="807">
                <c:v>1308</c:v>
              </c:pt>
              <c:pt idx="808">
                <c:v>1309</c:v>
              </c:pt>
              <c:pt idx="809">
                <c:v>1310</c:v>
              </c:pt>
              <c:pt idx="810">
                <c:v>1311</c:v>
              </c:pt>
              <c:pt idx="811">
                <c:v>1312</c:v>
              </c:pt>
              <c:pt idx="812">
                <c:v>1313</c:v>
              </c:pt>
              <c:pt idx="813">
                <c:v>1314</c:v>
              </c:pt>
              <c:pt idx="814">
                <c:v>1315</c:v>
              </c:pt>
              <c:pt idx="815">
                <c:v>1316</c:v>
              </c:pt>
              <c:pt idx="816">
                <c:v>1317</c:v>
              </c:pt>
              <c:pt idx="817">
                <c:v>1318</c:v>
              </c:pt>
              <c:pt idx="818">
                <c:v>1319</c:v>
              </c:pt>
              <c:pt idx="819">
                <c:v>1320</c:v>
              </c:pt>
              <c:pt idx="820">
                <c:v>1321</c:v>
              </c:pt>
              <c:pt idx="821">
                <c:v>1322</c:v>
              </c:pt>
              <c:pt idx="822">
                <c:v>1323</c:v>
              </c:pt>
              <c:pt idx="823">
                <c:v>1324</c:v>
              </c:pt>
              <c:pt idx="824">
                <c:v>1325</c:v>
              </c:pt>
              <c:pt idx="825">
                <c:v>1326</c:v>
              </c:pt>
              <c:pt idx="826">
                <c:v>1327</c:v>
              </c:pt>
              <c:pt idx="827">
                <c:v>1328</c:v>
              </c:pt>
              <c:pt idx="828">
                <c:v>1329</c:v>
              </c:pt>
              <c:pt idx="829">
                <c:v>1330</c:v>
              </c:pt>
              <c:pt idx="830">
                <c:v>1331</c:v>
              </c:pt>
              <c:pt idx="831">
                <c:v>1332</c:v>
              </c:pt>
              <c:pt idx="832">
                <c:v>1333</c:v>
              </c:pt>
              <c:pt idx="833">
                <c:v>1334</c:v>
              </c:pt>
              <c:pt idx="834">
                <c:v>1335</c:v>
              </c:pt>
              <c:pt idx="835">
                <c:v>1336</c:v>
              </c:pt>
              <c:pt idx="836">
                <c:v>1337</c:v>
              </c:pt>
              <c:pt idx="837">
                <c:v>1338</c:v>
              </c:pt>
              <c:pt idx="838">
                <c:v>1339</c:v>
              </c:pt>
              <c:pt idx="839">
                <c:v>1340</c:v>
              </c:pt>
              <c:pt idx="840">
                <c:v>1341</c:v>
              </c:pt>
              <c:pt idx="841">
                <c:v>1342</c:v>
              </c:pt>
              <c:pt idx="842">
                <c:v>1343</c:v>
              </c:pt>
              <c:pt idx="843">
                <c:v>1344</c:v>
              </c:pt>
              <c:pt idx="844">
                <c:v>1345</c:v>
              </c:pt>
              <c:pt idx="845">
                <c:v>1346</c:v>
              </c:pt>
              <c:pt idx="846">
                <c:v>1347</c:v>
              </c:pt>
              <c:pt idx="847">
                <c:v>1348</c:v>
              </c:pt>
              <c:pt idx="848">
                <c:v>1349</c:v>
              </c:pt>
              <c:pt idx="849">
                <c:v>1350</c:v>
              </c:pt>
              <c:pt idx="850">
                <c:v>1351</c:v>
              </c:pt>
              <c:pt idx="851">
                <c:v>1352</c:v>
              </c:pt>
              <c:pt idx="852">
                <c:v>1353</c:v>
              </c:pt>
              <c:pt idx="853">
                <c:v>1354</c:v>
              </c:pt>
              <c:pt idx="854">
                <c:v>1355</c:v>
              </c:pt>
              <c:pt idx="855">
                <c:v>1356</c:v>
              </c:pt>
              <c:pt idx="856">
                <c:v>1357</c:v>
              </c:pt>
              <c:pt idx="857">
                <c:v>1358</c:v>
              </c:pt>
              <c:pt idx="858">
                <c:v>1359</c:v>
              </c:pt>
              <c:pt idx="859">
                <c:v>1360</c:v>
              </c:pt>
              <c:pt idx="860">
                <c:v>1361</c:v>
              </c:pt>
              <c:pt idx="861">
                <c:v>1362</c:v>
              </c:pt>
              <c:pt idx="862">
                <c:v>1363</c:v>
              </c:pt>
              <c:pt idx="863">
                <c:v>1364</c:v>
              </c:pt>
              <c:pt idx="864">
                <c:v>1365</c:v>
              </c:pt>
              <c:pt idx="865">
                <c:v>1366</c:v>
              </c:pt>
              <c:pt idx="866">
                <c:v>1367</c:v>
              </c:pt>
              <c:pt idx="867">
                <c:v>1368</c:v>
              </c:pt>
              <c:pt idx="868">
                <c:v>1369</c:v>
              </c:pt>
              <c:pt idx="869">
                <c:v>1370</c:v>
              </c:pt>
              <c:pt idx="870">
                <c:v>1371</c:v>
              </c:pt>
              <c:pt idx="871">
                <c:v>1372</c:v>
              </c:pt>
              <c:pt idx="872">
                <c:v>1373</c:v>
              </c:pt>
              <c:pt idx="873">
                <c:v>1374</c:v>
              </c:pt>
              <c:pt idx="874">
                <c:v>1375</c:v>
              </c:pt>
              <c:pt idx="875">
                <c:v>1376</c:v>
              </c:pt>
              <c:pt idx="876">
                <c:v>1377</c:v>
              </c:pt>
              <c:pt idx="877">
                <c:v>1378</c:v>
              </c:pt>
              <c:pt idx="878">
                <c:v>1379</c:v>
              </c:pt>
              <c:pt idx="879">
                <c:v>1380</c:v>
              </c:pt>
              <c:pt idx="880">
                <c:v>1381</c:v>
              </c:pt>
              <c:pt idx="881">
                <c:v>1382</c:v>
              </c:pt>
              <c:pt idx="882">
                <c:v>1383</c:v>
              </c:pt>
              <c:pt idx="883">
                <c:v>1384</c:v>
              </c:pt>
              <c:pt idx="884">
                <c:v>1385</c:v>
              </c:pt>
              <c:pt idx="885">
                <c:v>1386</c:v>
              </c:pt>
              <c:pt idx="886">
                <c:v>1387</c:v>
              </c:pt>
              <c:pt idx="887">
                <c:v>1388</c:v>
              </c:pt>
              <c:pt idx="888">
                <c:v>1389</c:v>
              </c:pt>
              <c:pt idx="889">
                <c:v>1390</c:v>
              </c:pt>
              <c:pt idx="890">
                <c:v>1391</c:v>
              </c:pt>
              <c:pt idx="891">
                <c:v>1392</c:v>
              </c:pt>
              <c:pt idx="892">
                <c:v>1393</c:v>
              </c:pt>
              <c:pt idx="893">
                <c:v>1394</c:v>
              </c:pt>
              <c:pt idx="894">
                <c:v>1395</c:v>
              </c:pt>
              <c:pt idx="895">
                <c:v>1396</c:v>
              </c:pt>
              <c:pt idx="896">
                <c:v>1397</c:v>
              </c:pt>
              <c:pt idx="897">
                <c:v>1398</c:v>
              </c:pt>
              <c:pt idx="898">
                <c:v>1399</c:v>
              </c:pt>
              <c:pt idx="899">
                <c:v>1400</c:v>
              </c:pt>
              <c:pt idx="900">
                <c:v>1401</c:v>
              </c:pt>
              <c:pt idx="901">
                <c:v>1402</c:v>
              </c:pt>
              <c:pt idx="902">
                <c:v>1403</c:v>
              </c:pt>
              <c:pt idx="903">
                <c:v>1404</c:v>
              </c:pt>
              <c:pt idx="904">
                <c:v>1405</c:v>
              </c:pt>
              <c:pt idx="905">
                <c:v>1406</c:v>
              </c:pt>
              <c:pt idx="906">
                <c:v>1407</c:v>
              </c:pt>
              <c:pt idx="907">
                <c:v>1408</c:v>
              </c:pt>
              <c:pt idx="908">
                <c:v>1409</c:v>
              </c:pt>
              <c:pt idx="909">
                <c:v>1410</c:v>
              </c:pt>
              <c:pt idx="910">
                <c:v>1411</c:v>
              </c:pt>
              <c:pt idx="911">
                <c:v>1412</c:v>
              </c:pt>
              <c:pt idx="912">
                <c:v>1413</c:v>
              </c:pt>
              <c:pt idx="913">
                <c:v>1414</c:v>
              </c:pt>
              <c:pt idx="914">
                <c:v>1415</c:v>
              </c:pt>
              <c:pt idx="915">
                <c:v>1416</c:v>
              </c:pt>
              <c:pt idx="916">
                <c:v>1417</c:v>
              </c:pt>
              <c:pt idx="917">
                <c:v>1418</c:v>
              </c:pt>
              <c:pt idx="918">
                <c:v>1419</c:v>
              </c:pt>
              <c:pt idx="919">
                <c:v>1420</c:v>
              </c:pt>
              <c:pt idx="920">
                <c:v>1421</c:v>
              </c:pt>
              <c:pt idx="921">
                <c:v>1422</c:v>
              </c:pt>
              <c:pt idx="922">
                <c:v>1423</c:v>
              </c:pt>
              <c:pt idx="923">
                <c:v>1424</c:v>
              </c:pt>
              <c:pt idx="924">
                <c:v>1425</c:v>
              </c:pt>
              <c:pt idx="925">
                <c:v>1426</c:v>
              </c:pt>
              <c:pt idx="926">
                <c:v>1427</c:v>
              </c:pt>
              <c:pt idx="927">
                <c:v>1428</c:v>
              </c:pt>
              <c:pt idx="928">
                <c:v>1429</c:v>
              </c:pt>
              <c:pt idx="929">
                <c:v>1430</c:v>
              </c:pt>
              <c:pt idx="930">
                <c:v>1431</c:v>
              </c:pt>
              <c:pt idx="931">
                <c:v>1432</c:v>
              </c:pt>
              <c:pt idx="932">
                <c:v>1433</c:v>
              </c:pt>
              <c:pt idx="933">
                <c:v>1434</c:v>
              </c:pt>
              <c:pt idx="934">
                <c:v>1435</c:v>
              </c:pt>
              <c:pt idx="935">
                <c:v>1436</c:v>
              </c:pt>
              <c:pt idx="936">
                <c:v>1437</c:v>
              </c:pt>
              <c:pt idx="937">
                <c:v>1438</c:v>
              </c:pt>
              <c:pt idx="938">
                <c:v>1439</c:v>
              </c:pt>
              <c:pt idx="939">
                <c:v>1440</c:v>
              </c:pt>
              <c:pt idx="940">
                <c:v>1441</c:v>
              </c:pt>
              <c:pt idx="941">
                <c:v>1442</c:v>
              </c:pt>
              <c:pt idx="942">
                <c:v>1443</c:v>
              </c:pt>
              <c:pt idx="943">
                <c:v>1444</c:v>
              </c:pt>
              <c:pt idx="944">
                <c:v>1445</c:v>
              </c:pt>
              <c:pt idx="945">
                <c:v>1446</c:v>
              </c:pt>
              <c:pt idx="946">
                <c:v>1447</c:v>
              </c:pt>
              <c:pt idx="947">
                <c:v>1448</c:v>
              </c:pt>
              <c:pt idx="948">
                <c:v>1449</c:v>
              </c:pt>
              <c:pt idx="949">
                <c:v>1450</c:v>
              </c:pt>
              <c:pt idx="950">
                <c:v>1451</c:v>
              </c:pt>
              <c:pt idx="951">
                <c:v>1452</c:v>
              </c:pt>
              <c:pt idx="952">
                <c:v>1453</c:v>
              </c:pt>
              <c:pt idx="953">
                <c:v>1454</c:v>
              </c:pt>
              <c:pt idx="954">
                <c:v>1455</c:v>
              </c:pt>
              <c:pt idx="955">
                <c:v>1456</c:v>
              </c:pt>
              <c:pt idx="956">
                <c:v>1457</c:v>
              </c:pt>
              <c:pt idx="957">
                <c:v>1458</c:v>
              </c:pt>
              <c:pt idx="958">
                <c:v>1459</c:v>
              </c:pt>
              <c:pt idx="959">
                <c:v>1460</c:v>
              </c:pt>
              <c:pt idx="960">
                <c:v>1461</c:v>
              </c:pt>
              <c:pt idx="961">
                <c:v>1462</c:v>
              </c:pt>
              <c:pt idx="962">
                <c:v>1463</c:v>
              </c:pt>
              <c:pt idx="963">
                <c:v>1464</c:v>
              </c:pt>
              <c:pt idx="964">
                <c:v>1465</c:v>
              </c:pt>
              <c:pt idx="965">
                <c:v>1466</c:v>
              </c:pt>
              <c:pt idx="966">
                <c:v>1467</c:v>
              </c:pt>
              <c:pt idx="967">
                <c:v>1468</c:v>
              </c:pt>
              <c:pt idx="968">
                <c:v>1469</c:v>
              </c:pt>
              <c:pt idx="969">
                <c:v>1470</c:v>
              </c:pt>
              <c:pt idx="970">
                <c:v>1471</c:v>
              </c:pt>
              <c:pt idx="971">
                <c:v>1472</c:v>
              </c:pt>
              <c:pt idx="972">
                <c:v>1473</c:v>
              </c:pt>
              <c:pt idx="973">
                <c:v>1474</c:v>
              </c:pt>
              <c:pt idx="974">
                <c:v>1475</c:v>
              </c:pt>
              <c:pt idx="975">
                <c:v>1476</c:v>
              </c:pt>
              <c:pt idx="976">
                <c:v>1477</c:v>
              </c:pt>
              <c:pt idx="977">
                <c:v>1478</c:v>
              </c:pt>
              <c:pt idx="978">
                <c:v>1479</c:v>
              </c:pt>
              <c:pt idx="979">
                <c:v>1480</c:v>
              </c:pt>
              <c:pt idx="980">
                <c:v>1481</c:v>
              </c:pt>
              <c:pt idx="981">
                <c:v>1482</c:v>
              </c:pt>
              <c:pt idx="982">
                <c:v>1483</c:v>
              </c:pt>
              <c:pt idx="983">
                <c:v>1484</c:v>
              </c:pt>
              <c:pt idx="984">
                <c:v>1485</c:v>
              </c:pt>
              <c:pt idx="985">
                <c:v>1486</c:v>
              </c:pt>
              <c:pt idx="986">
                <c:v>1487</c:v>
              </c:pt>
              <c:pt idx="987">
                <c:v>1488</c:v>
              </c:pt>
              <c:pt idx="988">
                <c:v>1489</c:v>
              </c:pt>
              <c:pt idx="989">
                <c:v>1490</c:v>
              </c:pt>
              <c:pt idx="990">
                <c:v>1491</c:v>
              </c:pt>
              <c:pt idx="991">
                <c:v>1492</c:v>
              </c:pt>
              <c:pt idx="992">
                <c:v>1493</c:v>
              </c:pt>
              <c:pt idx="993">
                <c:v>1494</c:v>
              </c:pt>
              <c:pt idx="994">
                <c:v>1495</c:v>
              </c:pt>
              <c:pt idx="995">
                <c:v>1496</c:v>
              </c:pt>
              <c:pt idx="996">
                <c:v>1497</c:v>
              </c:pt>
              <c:pt idx="997">
                <c:v>1498</c:v>
              </c:pt>
              <c:pt idx="998">
                <c:v>1499</c:v>
              </c:pt>
              <c:pt idx="999">
                <c:v>1500</c:v>
              </c:pt>
              <c:pt idx="1000">
                <c:v>1501</c:v>
              </c:pt>
              <c:pt idx="1001">
                <c:v>1502</c:v>
              </c:pt>
              <c:pt idx="1002">
                <c:v>1503</c:v>
              </c:pt>
              <c:pt idx="1003">
                <c:v>1504</c:v>
              </c:pt>
              <c:pt idx="1004">
                <c:v>1505</c:v>
              </c:pt>
              <c:pt idx="1005">
                <c:v>1506</c:v>
              </c:pt>
              <c:pt idx="1006">
                <c:v>1507</c:v>
              </c:pt>
              <c:pt idx="1007">
                <c:v>1508</c:v>
              </c:pt>
              <c:pt idx="1008">
                <c:v>1509</c:v>
              </c:pt>
              <c:pt idx="1009">
                <c:v>1510</c:v>
              </c:pt>
              <c:pt idx="1010">
                <c:v>1511</c:v>
              </c:pt>
              <c:pt idx="1011">
                <c:v>1512</c:v>
              </c:pt>
              <c:pt idx="1012">
                <c:v>1513</c:v>
              </c:pt>
              <c:pt idx="1013">
                <c:v>1514</c:v>
              </c:pt>
              <c:pt idx="1014">
                <c:v>1515</c:v>
              </c:pt>
              <c:pt idx="1015">
                <c:v>1516</c:v>
              </c:pt>
              <c:pt idx="1016">
                <c:v>1517</c:v>
              </c:pt>
              <c:pt idx="1017">
                <c:v>1518</c:v>
              </c:pt>
              <c:pt idx="1018">
                <c:v>1519</c:v>
              </c:pt>
              <c:pt idx="1019">
                <c:v>1520</c:v>
              </c:pt>
              <c:pt idx="1020">
                <c:v>1521</c:v>
              </c:pt>
              <c:pt idx="1021">
                <c:v>1522</c:v>
              </c:pt>
              <c:pt idx="1022">
                <c:v>1523</c:v>
              </c:pt>
              <c:pt idx="1023">
                <c:v>1524</c:v>
              </c:pt>
              <c:pt idx="1024">
                <c:v>1525</c:v>
              </c:pt>
              <c:pt idx="1025">
                <c:v>1526</c:v>
              </c:pt>
              <c:pt idx="1026">
                <c:v>1527</c:v>
              </c:pt>
              <c:pt idx="1027">
                <c:v>1528</c:v>
              </c:pt>
              <c:pt idx="1028">
                <c:v>1529</c:v>
              </c:pt>
              <c:pt idx="1029">
                <c:v>1530</c:v>
              </c:pt>
              <c:pt idx="1030">
                <c:v>1531</c:v>
              </c:pt>
              <c:pt idx="1031">
                <c:v>1532</c:v>
              </c:pt>
              <c:pt idx="1032">
                <c:v>1533</c:v>
              </c:pt>
              <c:pt idx="1033">
                <c:v>1534</c:v>
              </c:pt>
              <c:pt idx="1034">
                <c:v>1535</c:v>
              </c:pt>
              <c:pt idx="1035">
                <c:v>1536</c:v>
              </c:pt>
              <c:pt idx="1036">
                <c:v>1537</c:v>
              </c:pt>
              <c:pt idx="1037">
                <c:v>1538</c:v>
              </c:pt>
              <c:pt idx="1038">
                <c:v>1539</c:v>
              </c:pt>
              <c:pt idx="1039">
                <c:v>1540</c:v>
              </c:pt>
              <c:pt idx="1040">
                <c:v>1541</c:v>
              </c:pt>
              <c:pt idx="1041">
                <c:v>1542</c:v>
              </c:pt>
              <c:pt idx="1042">
                <c:v>1543</c:v>
              </c:pt>
              <c:pt idx="1043">
                <c:v>1544</c:v>
              </c:pt>
              <c:pt idx="1044">
                <c:v>1545</c:v>
              </c:pt>
              <c:pt idx="1045">
                <c:v>1546</c:v>
              </c:pt>
              <c:pt idx="1046">
                <c:v>1547</c:v>
              </c:pt>
              <c:pt idx="1047">
                <c:v>1548</c:v>
              </c:pt>
              <c:pt idx="1048">
                <c:v>1549</c:v>
              </c:pt>
              <c:pt idx="1049">
                <c:v>1550</c:v>
              </c:pt>
              <c:pt idx="1050">
                <c:v>1551</c:v>
              </c:pt>
              <c:pt idx="1051">
                <c:v>1552</c:v>
              </c:pt>
              <c:pt idx="1052">
                <c:v>1553</c:v>
              </c:pt>
              <c:pt idx="1053">
                <c:v>1554</c:v>
              </c:pt>
              <c:pt idx="1054">
                <c:v>1555</c:v>
              </c:pt>
              <c:pt idx="1055">
                <c:v>1556</c:v>
              </c:pt>
              <c:pt idx="1056">
                <c:v>1557</c:v>
              </c:pt>
              <c:pt idx="1057">
                <c:v>1558</c:v>
              </c:pt>
              <c:pt idx="1058">
                <c:v>1559</c:v>
              </c:pt>
              <c:pt idx="1059">
                <c:v>1560</c:v>
              </c:pt>
              <c:pt idx="1060">
                <c:v>1561</c:v>
              </c:pt>
              <c:pt idx="1061">
                <c:v>1562</c:v>
              </c:pt>
              <c:pt idx="1062">
                <c:v>1563</c:v>
              </c:pt>
              <c:pt idx="1063">
                <c:v>1564</c:v>
              </c:pt>
              <c:pt idx="1064">
                <c:v>1565</c:v>
              </c:pt>
              <c:pt idx="1065">
                <c:v>1566</c:v>
              </c:pt>
              <c:pt idx="1066">
                <c:v>1567</c:v>
              </c:pt>
              <c:pt idx="1067">
                <c:v>1568</c:v>
              </c:pt>
              <c:pt idx="1068">
                <c:v>1569</c:v>
              </c:pt>
              <c:pt idx="1069">
                <c:v>1570</c:v>
              </c:pt>
              <c:pt idx="1070">
                <c:v>1571</c:v>
              </c:pt>
              <c:pt idx="1071">
                <c:v>1572</c:v>
              </c:pt>
              <c:pt idx="1072">
                <c:v>1573</c:v>
              </c:pt>
              <c:pt idx="1073">
                <c:v>1574</c:v>
              </c:pt>
              <c:pt idx="1074">
                <c:v>1575</c:v>
              </c:pt>
              <c:pt idx="1075">
                <c:v>1576</c:v>
              </c:pt>
              <c:pt idx="1076">
                <c:v>1577</c:v>
              </c:pt>
              <c:pt idx="1077">
                <c:v>1578</c:v>
              </c:pt>
              <c:pt idx="1078">
                <c:v>1579</c:v>
              </c:pt>
              <c:pt idx="1079">
                <c:v>1580</c:v>
              </c:pt>
              <c:pt idx="1080">
                <c:v>1581</c:v>
              </c:pt>
              <c:pt idx="1081">
                <c:v>1582</c:v>
              </c:pt>
              <c:pt idx="1082">
                <c:v>1583</c:v>
              </c:pt>
              <c:pt idx="1083">
                <c:v>1584</c:v>
              </c:pt>
              <c:pt idx="1084">
                <c:v>1585</c:v>
              </c:pt>
              <c:pt idx="1085">
                <c:v>1586</c:v>
              </c:pt>
              <c:pt idx="1086">
                <c:v>1587</c:v>
              </c:pt>
              <c:pt idx="1087">
                <c:v>1588</c:v>
              </c:pt>
              <c:pt idx="1088">
                <c:v>1589</c:v>
              </c:pt>
              <c:pt idx="1089">
                <c:v>1590</c:v>
              </c:pt>
              <c:pt idx="1090">
                <c:v>1591</c:v>
              </c:pt>
              <c:pt idx="1091">
                <c:v>1592</c:v>
              </c:pt>
              <c:pt idx="1092">
                <c:v>1593</c:v>
              </c:pt>
              <c:pt idx="1093">
                <c:v>1594</c:v>
              </c:pt>
              <c:pt idx="1094">
                <c:v>1595</c:v>
              </c:pt>
              <c:pt idx="1095">
                <c:v>1596</c:v>
              </c:pt>
              <c:pt idx="1096">
                <c:v>1597</c:v>
              </c:pt>
              <c:pt idx="1097">
                <c:v>1598</c:v>
              </c:pt>
              <c:pt idx="1098">
                <c:v>1599</c:v>
              </c:pt>
              <c:pt idx="1099">
                <c:v>1600</c:v>
              </c:pt>
              <c:pt idx="1100">
                <c:v>1601</c:v>
              </c:pt>
              <c:pt idx="1101">
                <c:v>1602</c:v>
              </c:pt>
              <c:pt idx="1102">
                <c:v>1603</c:v>
              </c:pt>
              <c:pt idx="1103">
                <c:v>1604</c:v>
              </c:pt>
              <c:pt idx="1104">
                <c:v>1605</c:v>
              </c:pt>
              <c:pt idx="1105">
                <c:v>1606</c:v>
              </c:pt>
              <c:pt idx="1106">
                <c:v>1607</c:v>
              </c:pt>
              <c:pt idx="1107">
                <c:v>1608</c:v>
              </c:pt>
              <c:pt idx="1108">
                <c:v>1609</c:v>
              </c:pt>
              <c:pt idx="1109">
                <c:v>1610</c:v>
              </c:pt>
              <c:pt idx="1110">
                <c:v>1611</c:v>
              </c:pt>
              <c:pt idx="1111">
                <c:v>1612</c:v>
              </c:pt>
              <c:pt idx="1112">
                <c:v>1613</c:v>
              </c:pt>
              <c:pt idx="1113">
                <c:v>1614</c:v>
              </c:pt>
              <c:pt idx="1114">
                <c:v>1615</c:v>
              </c:pt>
              <c:pt idx="1115">
                <c:v>1616</c:v>
              </c:pt>
              <c:pt idx="1116">
                <c:v>1617</c:v>
              </c:pt>
              <c:pt idx="1117">
                <c:v>1618</c:v>
              </c:pt>
              <c:pt idx="1118">
                <c:v>1619</c:v>
              </c:pt>
              <c:pt idx="1119">
                <c:v>1620</c:v>
              </c:pt>
              <c:pt idx="1120">
                <c:v>1621</c:v>
              </c:pt>
              <c:pt idx="1121">
                <c:v>1622</c:v>
              </c:pt>
              <c:pt idx="1122">
                <c:v>1623</c:v>
              </c:pt>
              <c:pt idx="1123">
                <c:v>1624</c:v>
              </c:pt>
              <c:pt idx="1124">
                <c:v>1625</c:v>
              </c:pt>
              <c:pt idx="1125">
                <c:v>1626</c:v>
              </c:pt>
              <c:pt idx="1126">
                <c:v>1627</c:v>
              </c:pt>
              <c:pt idx="1127">
                <c:v>1628</c:v>
              </c:pt>
              <c:pt idx="1128">
                <c:v>1629</c:v>
              </c:pt>
              <c:pt idx="1129">
                <c:v>1630</c:v>
              </c:pt>
              <c:pt idx="1130">
                <c:v>1631</c:v>
              </c:pt>
              <c:pt idx="1131">
                <c:v>1632</c:v>
              </c:pt>
              <c:pt idx="1132">
                <c:v>1633</c:v>
              </c:pt>
              <c:pt idx="1133">
                <c:v>1634</c:v>
              </c:pt>
              <c:pt idx="1134">
                <c:v>1635</c:v>
              </c:pt>
              <c:pt idx="1135">
                <c:v>1636</c:v>
              </c:pt>
              <c:pt idx="1136">
                <c:v>1637</c:v>
              </c:pt>
              <c:pt idx="1137">
                <c:v>1638</c:v>
              </c:pt>
              <c:pt idx="1138">
                <c:v>1639</c:v>
              </c:pt>
              <c:pt idx="1139">
                <c:v>1640</c:v>
              </c:pt>
              <c:pt idx="1140">
                <c:v>1641</c:v>
              </c:pt>
              <c:pt idx="1141">
                <c:v>1642</c:v>
              </c:pt>
              <c:pt idx="1142">
                <c:v>1643</c:v>
              </c:pt>
              <c:pt idx="1143">
                <c:v>1644</c:v>
              </c:pt>
              <c:pt idx="1144">
                <c:v>1645</c:v>
              </c:pt>
              <c:pt idx="1145">
                <c:v>1646</c:v>
              </c:pt>
              <c:pt idx="1146">
                <c:v>1647</c:v>
              </c:pt>
              <c:pt idx="1147">
                <c:v>1648</c:v>
              </c:pt>
              <c:pt idx="1148">
                <c:v>1649</c:v>
              </c:pt>
              <c:pt idx="1149">
                <c:v>1650</c:v>
              </c:pt>
              <c:pt idx="1150">
                <c:v>1651</c:v>
              </c:pt>
              <c:pt idx="1151">
                <c:v>1652</c:v>
              </c:pt>
              <c:pt idx="1152">
                <c:v>1653</c:v>
              </c:pt>
              <c:pt idx="1153">
                <c:v>1654</c:v>
              </c:pt>
              <c:pt idx="1154">
                <c:v>1655</c:v>
              </c:pt>
              <c:pt idx="1155">
                <c:v>1656</c:v>
              </c:pt>
              <c:pt idx="1156">
                <c:v>1657</c:v>
              </c:pt>
              <c:pt idx="1157">
                <c:v>1658</c:v>
              </c:pt>
              <c:pt idx="1158">
                <c:v>1659</c:v>
              </c:pt>
              <c:pt idx="1159">
                <c:v>1660</c:v>
              </c:pt>
              <c:pt idx="1160">
                <c:v>1661</c:v>
              </c:pt>
              <c:pt idx="1161">
                <c:v>1662</c:v>
              </c:pt>
              <c:pt idx="1162">
                <c:v>1663</c:v>
              </c:pt>
              <c:pt idx="1163">
                <c:v>1664</c:v>
              </c:pt>
              <c:pt idx="1164">
                <c:v>1665</c:v>
              </c:pt>
              <c:pt idx="1165">
                <c:v>1666</c:v>
              </c:pt>
              <c:pt idx="1166">
                <c:v>1667</c:v>
              </c:pt>
              <c:pt idx="1167">
                <c:v>1668</c:v>
              </c:pt>
              <c:pt idx="1168">
                <c:v>1669</c:v>
              </c:pt>
              <c:pt idx="1169">
                <c:v>1670</c:v>
              </c:pt>
              <c:pt idx="1170">
                <c:v>1671</c:v>
              </c:pt>
              <c:pt idx="1171">
                <c:v>1672</c:v>
              </c:pt>
              <c:pt idx="1172">
                <c:v>1673</c:v>
              </c:pt>
              <c:pt idx="1173">
                <c:v>1674</c:v>
              </c:pt>
              <c:pt idx="1174">
                <c:v>1675</c:v>
              </c:pt>
              <c:pt idx="1175">
                <c:v>1676</c:v>
              </c:pt>
              <c:pt idx="1176">
                <c:v>1677</c:v>
              </c:pt>
              <c:pt idx="1177">
                <c:v>1678</c:v>
              </c:pt>
              <c:pt idx="1178">
                <c:v>1679</c:v>
              </c:pt>
              <c:pt idx="1179">
                <c:v>1680</c:v>
              </c:pt>
              <c:pt idx="1180">
                <c:v>1681</c:v>
              </c:pt>
              <c:pt idx="1181">
                <c:v>1682</c:v>
              </c:pt>
              <c:pt idx="1182">
                <c:v>1683</c:v>
              </c:pt>
              <c:pt idx="1183">
                <c:v>1684</c:v>
              </c:pt>
              <c:pt idx="1184">
                <c:v>1685</c:v>
              </c:pt>
              <c:pt idx="1185">
                <c:v>1686</c:v>
              </c:pt>
              <c:pt idx="1186">
                <c:v>1687</c:v>
              </c:pt>
              <c:pt idx="1187">
                <c:v>1688</c:v>
              </c:pt>
              <c:pt idx="1188">
                <c:v>1689</c:v>
              </c:pt>
              <c:pt idx="1189">
                <c:v>1690</c:v>
              </c:pt>
              <c:pt idx="1190">
                <c:v>1691</c:v>
              </c:pt>
              <c:pt idx="1191">
                <c:v>1692</c:v>
              </c:pt>
              <c:pt idx="1192">
                <c:v>1693</c:v>
              </c:pt>
              <c:pt idx="1193">
                <c:v>1694</c:v>
              </c:pt>
              <c:pt idx="1194">
                <c:v>1695</c:v>
              </c:pt>
              <c:pt idx="1195">
                <c:v>1696</c:v>
              </c:pt>
              <c:pt idx="1196">
                <c:v>1697</c:v>
              </c:pt>
              <c:pt idx="1197">
                <c:v>1698</c:v>
              </c:pt>
              <c:pt idx="1198">
                <c:v>1699</c:v>
              </c:pt>
              <c:pt idx="1199">
                <c:v>1700</c:v>
              </c:pt>
              <c:pt idx="1200">
                <c:v>1701</c:v>
              </c:pt>
              <c:pt idx="1201">
                <c:v>1702</c:v>
              </c:pt>
              <c:pt idx="1202">
                <c:v>1703</c:v>
              </c:pt>
              <c:pt idx="1203">
                <c:v>1704</c:v>
              </c:pt>
              <c:pt idx="1204">
                <c:v>1705</c:v>
              </c:pt>
              <c:pt idx="1205">
                <c:v>1706</c:v>
              </c:pt>
              <c:pt idx="1206">
                <c:v>1707</c:v>
              </c:pt>
              <c:pt idx="1207">
                <c:v>1708</c:v>
              </c:pt>
              <c:pt idx="1208">
                <c:v>1709</c:v>
              </c:pt>
              <c:pt idx="1209">
                <c:v>1710</c:v>
              </c:pt>
              <c:pt idx="1210">
                <c:v>1711</c:v>
              </c:pt>
              <c:pt idx="1211">
                <c:v>1712</c:v>
              </c:pt>
              <c:pt idx="1212">
                <c:v>1713</c:v>
              </c:pt>
              <c:pt idx="1213">
                <c:v>1714</c:v>
              </c:pt>
              <c:pt idx="1214">
                <c:v>1715</c:v>
              </c:pt>
              <c:pt idx="1215">
                <c:v>1716</c:v>
              </c:pt>
              <c:pt idx="1216">
                <c:v>1717</c:v>
              </c:pt>
              <c:pt idx="1217">
                <c:v>1718</c:v>
              </c:pt>
              <c:pt idx="1218">
                <c:v>1719</c:v>
              </c:pt>
              <c:pt idx="1219">
                <c:v>1720</c:v>
              </c:pt>
              <c:pt idx="1220">
                <c:v>1721</c:v>
              </c:pt>
              <c:pt idx="1221">
                <c:v>1722</c:v>
              </c:pt>
              <c:pt idx="1222">
                <c:v>1723</c:v>
              </c:pt>
              <c:pt idx="1223">
                <c:v>1724</c:v>
              </c:pt>
              <c:pt idx="1224">
                <c:v>1725</c:v>
              </c:pt>
              <c:pt idx="1225">
                <c:v>1726</c:v>
              </c:pt>
              <c:pt idx="1226">
                <c:v>1727</c:v>
              </c:pt>
              <c:pt idx="1227">
                <c:v>1728</c:v>
              </c:pt>
              <c:pt idx="1228">
                <c:v>1729</c:v>
              </c:pt>
              <c:pt idx="1229">
                <c:v>1730</c:v>
              </c:pt>
              <c:pt idx="1230">
                <c:v>1731</c:v>
              </c:pt>
              <c:pt idx="1231">
                <c:v>1732</c:v>
              </c:pt>
              <c:pt idx="1232">
                <c:v>1733</c:v>
              </c:pt>
              <c:pt idx="1233">
                <c:v>1734</c:v>
              </c:pt>
              <c:pt idx="1234">
                <c:v>1735</c:v>
              </c:pt>
              <c:pt idx="1235">
                <c:v>1736</c:v>
              </c:pt>
              <c:pt idx="1236">
                <c:v>1737</c:v>
              </c:pt>
              <c:pt idx="1237">
                <c:v>1738</c:v>
              </c:pt>
              <c:pt idx="1238">
                <c:v>1739</c:v>
              </c:pt>
              <c:pt idx="1239">
                <c:v>1740</c:v>
              </c:pt>
              <c:pt idx="1240">
                <c:v>1741</c:v>
              </c:pt>
              <c:pt idx="1241">
                <c:v>1742</c:v>
              </c:pt>
              <c:pt idx="1242">
                <c:v>1743</c:v>
              </c:pt>
              <c:pt idx="1243">
                <c:v>1744</c:v>
              </c:pt>
              <c:pt idx="1244">
                <c:v>1745</c:v>
              </c:pt>
              <c:pt idx="1245">
                <c:v>1746</c:v>
              </c:pt>
              <c:pt idx="1246">
                <c:v>1747</c:v>
              </c:pt>
              <c:pt idx="1247">
                <c:v>1748</c:v>
              </c:pt>
              <c:pt idx="1248">
                <c:v>1749</c:v>
              </c:pt>
              <c:pt idx="1249">
                <c:v>1750</c:v>
              </c:pt>
              <c:pt idx="1250">
                <c:v>1751</c:v>
              </c:pt>
              <c:pt idx="1251">
                <c:v>1752</c:v>
              </c:pt>
              <c:pt idx="1252">
                <c:v>1753</c:v>
              </c:pt>
              <c:pt idx="1253">
                <c:v>1754</c:v>
              </c:pt>
              <c:pt idx="1254">
                <c:v>1755</c:v>
              </c:pt>
              <c:pt idx="1255">
                <c:v>1756</c:v>
              </c:pt>
              <c:pt idx="1256">
                <c:v>1757</c:v>
              </c:pt>
              <c:pt idx="1257">
                <c:v>1758</c:v>
              </c:pt>
              <c:pt idx="1258">
                <c:v>1759</c:v>
              </c:pt>
              <c:pt idx="1259">
                <c:v>1760</c:v>
              </c:pt>
              <c:pt idx="1260">
                <c:v>1761</c:v>
              </c:pt>
              <c:pt idx="1261">
                <c:v>1762</c:v>
              </c:pt>
              <c:pt idx="1262">
                <c:v>1763</c:v>
              </c:pt>
              <c:pt idx="1263">
                <c:v>1764</c:v>
              </c:pt>
              <c:pt idx="1264">
                <c:v>1765</c:v>
              </c:pt>
              <c:pt idx="1265">
                <c:v>1766</c:v>
              </c:pt>
              <c:pt idx="1266">
                <c:v>1767</c:v>
              </c:pt>
              <c:pt idx="1267">
                <c:v>1768</c:v>
              </c:pt>
              <c:pt idx="1268">
                <c:v>1769</c:v>
              </c:pt>
              <c:pt idx="1269">
                <c:v>1770</c:v>
              </c:pt>
              <c:pt idx="1270">
                <c:v>1771</c:v>
              </c:pt>
              <c:pt idx="1271">
                <c:v>1772</c:v>
              </c:pt>
              <c:pt idx="1272">
                <c:v>1773</c:v>
              </c:pt>
              <c:pt idx="1273">
                <c:v>1774</c:v>
              </c:pt>
              <c:pt idx="1274">
                <c:v>1775</c:v>
              </c:pt>
              <c:pt idx="1275">
                <c:v>1776</c:v>
              </c:pt>
              <c:pt idx="1276">
                <c:v>1777</c:v>
              </c:pt>
              <c:pt idx="1277">
                <c:v>1778</c:v>
              </c:pt>
              <c:pt idx="1278">
                <c:v>1779</c:v>
              </c:pt>
              <c:pt idx="1279">
                <c:v>1780</c:v>
              </c:pt>
              <c:pt idx="1280">
                <c:v>1781</c:v>
              </c:pt>
              <c:pt idx="1281">
                <c:v>1782</c:v>
              </c:pt>
              <c:pt idx="1282">
                <c:v>1783</c:v>
              </c:pt>
              <c:pt idx="1283">
                <c:v>1784</c:v>
              </c:pt>
              <c:pt idx="1284">
                <c:v>1785</c:v>
              </c:pt>
              <c:pt idx="1285">
                <c:v>1786</c:v>
              </c:pt>
              <c:pt idx="1286">
                <c:v>1787</c:v>
              </c:pt>
              <c:pt idx="1287">
                <c:v>1788</c:v>
              </c:pt>
              <c:pt idx="1288">
                <c:v>1789</c:v>
              </c:pt>
              <c:pt idx="1289">
                <c:v>1790</c:v>
              </c:pt>
              <c:pt idx="1290">
                <c:v>1791</c:v>
              </c:pt>
              <c:pt idx="1291">
                <c:v>1792</c:v>
              </c:pt>
              <c:pt idx="1292">
                <c:v>1793</c:v>
              </c:pt>
              <c:pt idx="1293">
                <c:v>1794</c:v>
              </c:pt>
              <c:pt idx="1294">
                <c:v>1795</c:v>
              </c:pt>
              <c:pt idx="1295">
                <c:v>1796</c:v>
              </c:pt>
              <c:pt idx="1296">
                <c:v>1797</c:v>
              </c:pt>
              <c:pt idx="1297">
                <c:v>1798</c:v>
              </c:pt>
              <c:pt idx="1298">
                <c:v>1799</c:v>
              </c:pt>
              <c:pt idx="1299">
                <c:v>1800</c:v>
              </c:pt>
              <c:pt idx="1300">
                <c:v>1801</c:v>
              </c:pt>
              <c:pt idx="1301">
                <c:v>1802</c:v>
              </c:pt>
              <c:pt idx="1302">
                <c:v>1803</c:v>
              </c:pt>
              <c:pt idx="1303">
                <c:v>1804</c:v>
              </c:pt>
              <c:pt idx="1304">
                <c:v>1805</c:v>
              </c:pt>
              <c:pt idx="1305">
                <c:v>1806</c:v>
              </c:pt>
              <c:pt idx="1306">
                <c:v>1807</c:v>
              </c:pt>
              <c:pt idx="1307">
                <c:v>1808</c:v>
              </c:pt>
              <c:pt idx="1308">
                <c:v>1809</c:v>
              </c:pt>
              <c:pt idx="1309">
                <c:v>1810</c:v>
              </c:pt>
              <c:pt idx="1310">
                <c:v>1811</c:v>
              </c:pt>
              <c:pt idx="1311">
                <c:v>1812</c:v>
              </c:pt>
              <c:pt idx="1312">
                <c:v>1813</c:v>
              </c:pt>
              <c:pt idx="1313">
                <c:v>1814</c:v>
              </c:pt>
              <c:pt idx="1314">
                <c:v>1815</c:v>
              </c:pt>
              <c:pt idx="1315">
                <c:v>1816</c:v>
              </c:pt>
              <c:pt idx="1316">
                <c:v>1817</c:v>
              </c:pt>
              <c:pt idx="1317">
                <c:v>1818</c:v>
              </c:pt>
              <c:pt idx="1318">
                <c:v>1819</c:v>
              </c:pt>
              <c:pt idx="1319">
                <c:v>1820</c:v>
              </c:pt>
              <c:pt idx="1320">
                <c:v>1821</c:v>
              </c:pt>
              <c:pt idx="1321">
                <c:v>1822</c:v>
              </c:pt>
              <c:pt idx="1322">
                <c:v>1823</c:v>
              </c:pt>
              <c:pt idx="1323">
                <c:v>1824</c:v>
              </c:pt>
              <c:pt idx="1324">
                <c:v>1825</c:v>
              </c:pt>
              <c:pt idx="1325">
                <c:v>1826</c:v>
              </c:pt>
              <c:pt idx="1326">
                <c:v>1827</c:v>
              </c:pt>
              <c:pt idx="1327">
                <c:v>1828</c:v>
              </c:pt>
              <c:pt idx="1328">
                <c:v>1829</c:v>
              </c:pt>
              <c:pt idx="1329">
                <c:v>1830</c:v>
              </c:pt>
              <c:pt idx="1330">
                <c:v>1831</c:v>
              </c:pt>
              <c:pt idx="1331">
                <c:v>1832</c:v>
              </c:pt>
              <c:pt idx="1332">
                <c:v>1833</c:v>
              </c:pt>
              <c:pt idx="1333">
                <c:v>1834</c:v>
              </c:pt>
              <c:pt idx="1334">
                <c:v>1835</c:v>
              </c:pt>
              <c:pt idx="1335">
                <c:v>1836</c:v>
              </c:pt>
              <c:pt idx="1336">
                <c:v>1837</c:v>
              </c:pt>
              <c:pt idx="1337">
                <c:v>1838</c:v>
              </c:pt>
              <c:pt idx="1338">
                <c:v>1839</c:v>
              </c:pt>
              <c:pt idx="1339">
                <c:v>1840</c:v>
              </c:pt>
              <c:pt idx="1340">
                <c:v>1841</c:v>
              </c:pt>
              <c:pt idx="1341">
                <c:v>1842</c:v>
              </c:pt>
              <c:pt idx="1342">
                <c:v>1843</c:v>
              </c:pt>
              <c:pt idx="1343">
                <c:v>1844</c:v>
              </c:pt>
              <c:pt idx="1344">
                <c:v>1845</c:v>
              </c:pt>
              <c:pt idx="1345">
                <c:v>1846</c:v>
              </c:pt>
              <c:pt idx="1346">
                <c:v>1847</c:v>
              </c:pt>
              <c:pt idx="1347">
                <c:v>1848</c:v>
              </c:pt>
              <c:pt idx="1348">
                <c:v>1849</c:v>
              </c:pt>
              <c:pt idx="1349">
                <c:v>1850</c:v>
              </c:pt>
              <c:pt idx="1350">
                <c:v>1851</c:v>
              </c:pt>
              <c:pt idx="1351">
                <c:v>1852</c:v>
              </c:pt>
              <c:pt idx="1352">
                <c:v>1853</c:v>
              </c:pt>
              <c:pt idx="1353">
                <c:v>1854</c:v>
              </c:pt>
              <c:pt idx="1354">
                <c:v>1855</c:v>
              </c:pt>
              <c:pt idx="1355">
                <c:v>1856</c:v>
              </c:pt>
              <c:pt idx="1356">
                <c:v>1857</c:v>
              </c:pt>
              <c:pt idx="1357">
                <c:v>1858</c:v>
              </c:pt>
              <c:pt idx="1358">
                <c:v>1859</c:v>
              </c:pt>
              <c:pt idx="1359">
                <c:v>1860</c:v>
              </c:pt>
              <c:pt idx="1360">
                <c:v>1861</c:v>
              </c:pt>
              <c:pt idx="1361">
                <c:v>1862</c:v>
              </c:pt>
              <c:pt idx="1362">
                <c:v>1863</c:v>
              </c:pt>
              <c:pt idx="1363">
                <c:v>1864</c:v>
              </c:pt>
              <c:pt idx="1364">
                <c:v>1865</c:v>
              </c:pt>
              <c:pt idx="1365">
                <c:v>1866</c:v>
              </c:pt>
              <c:pt idx="1366">
                <c:v>1867</c:v>
              </c:pt>
              <c:pt idx="1367">
                <c:v>1868</c:v>
              </c:pt>
              <c:pt idx="1368">
                <c:v>1869</c:v>
              </c:pt>
              <c:pt idx="1369">
                <c:v>1870</c:v>
              </c:pt>
              <c:pt idx="1370">
                <c:v>1871</c:v>
              </c:pt>
              <c:pt idx="1371">
                <c:v>1872</c:v>
              </c:pt>
              <c:pt idx="1372">
                <c:v>1873</c:v>
              </c:pt>
              <c:pt idx="1373">
                <c:v>1874</c:v>
              </c:pt>
              <c:pt idx="1374">
                <c:v>1875</c:v>
              </c:pt>
              <c:pt idx="1375">
                <c:v>1876</c:v>
              </c:pt>
              <c:pt idx="1376">
                <c:v>1877</c:v>
              </c:pt>
              <c:pt idx="1377">
                <c:v>1878</c:v>
              </c:pt>
              <c:pt idx="1378">
                <c:v>1879</c:v>
              </c:pt>
              <c:pt idx="1379">
                <c:v>1880</c:v>
              </c:pt>
              <c:pt idx="1380">
                <c:v>1881</c:v>
              </c:pt>
              <c:pt idx="1381">
                <c:v>1882</c:v>
              </c:pt>
              <c:pt idx="1382">
                <c:v>1883</c:v>
              </c:pt>
              <c:pt idx="1383">
                <c:v>1884</c:v>
              </c:pt>
              <c:pt idx="1384">
                <c:v>1885</c:v>
              </c:pt>
              <c:pt idx="1385">
                <c:v>1886</c:v>
              </c:pt>
              <c:pt idx="1386">
                <c:v>1887</c:v>
              </c:pt>
              <c:pt idx="1387">
                <c:v>1888</c:v>
              </c:pt>
              <c:pt idx="1388">
                <c:v>1889</c:v>
              </c:pt>
              <c:pt idx="1389">
                <c:v>1890</c:v>
              </c:pt>
              <c:pt idx="1390">
                <c:v>1891</c:v>
              </c:pt>
              <c:pt idx="1391">
                <c:v>1892</c:v>
              </c:pt>
              <c:pt idx="1392">
                <c:v>1893</c:v>
              </c:pt>
              <c:pt idx="1393">
                <c:v>1894</c:v>
              </c:pt>
              <c:pt idx="1394">
                <c:v>1895</c:v>
              </c:pt>
              <c:pt idx="1395">
                <c:v>1896</c:v>
              </c:pt>
              <c:pt idx="1396">
                <c:v>1897</c:v>
              </c:pt>
              <c:pt idx="1397">
                <c:v>1898</c:v>
              </c:pt>
              <c:pt idx="1398">
                <c:v>1899</c:v>
              </c:pt>
              <c:pt idx="1399">
                <c:v>1900</c:v>
              </c:pt>
              <c:pt idx="1400">
                <c:v>1901</c:v>
              </c:pt>
              <c:pt idx="1401">
                <c:v>1902</c:v>
              </c:pt>
              <c:pt idx="1402">
                <c:v>1903</c:v>
              </c:pt>
              <c:pt idx="1403">
                <c:v>1904</c:v>
              </c:pt>
              <c:pt idx="1404">
                <c:v>1905</c:v>
              </c:pt>
              <c:pt idx="1405">
                <c:v>1906</c:v>
              </c:pt>
              <c:pt idx="1406">
                <c:v>1907</c:v>
              </c:pt>
              <c:pt idx="1407">
                <c:v>1908</c:v>
              </c:pt>
              <c:pt idx="1408">
                <c:v>1909</c:v>
              </c:pt>
              <c:pt idx="1409">
                <c:v>1910</c:v>
              </c:pt>
              <c:pt idx="1410">
                <c:v>1911</c:v>
              </c:pt>
              <c:pt idx="1411">
                <c:v>1912</c:v>
              </c:pt>
              <c:pt idx="1412">
                <c:v>1913</c:v>
              </c:pt>
              <c:pt idx="1413">
                <c:v>1914</c:v>
              </c:pt>
              <c:pt idx="1414">
                <c:v>1915</c:v>
              </c:pt>
              <c:pt idx="1415">
                <c:v>1916</c:v>
              </c:pt>
              <c:pt idx="1416">
                <c:v>1917</c:v>
              </c:pt>
              <c:pt idx="1417">
                <c:v>1918</c:v>
              </c:pt>
              <c:pt idx="1418">
                <c:v>1919</c:v>
              </c:pt>
              <c:pt idx="1419">
                <c:v>1920</c:v>
              </c:pt>
              <c:pt idx="1420">
                <c:v>1921</c:v>
              </c:pt>
              <c:pt idx="1421">
                <c:v>1922</c:v>
              </c:pt>
              <c:pt idx="1422">
                <c:v>1923</c:v>
              </c:pt>
              <c:pt idx="1423">
                <c:v>1924</c:v>
              </c:pt>
              <c:pt idx="1424">
                <c:v>1925</c:v>
              </c:pt>
              <c:pt idx="1425">
                <c:v>1926</c:v>
              </c:pt>
              <c:pt idx="1426">
                <c:v>1927</c:v>
              </c:pt>
              <c:pt idx="1427">
                <c:v>1928</c:v>
              </c:pt>
              <c:pt idx="1428">
                <c:v>1929</c:v>
              </c:pt>
              <c:pt idx="1429">
                <c:v>1930</c:v>
              </c:pt>
              <c:pt idx="1430">
                <c:v>1931</c:v>
              </c:pt>
              <c:pt idx="1431">
                <c:v>1932</c:v>
              </c:pt>
              <c:pt idx="1432">
                <c:v>1933</c:v>
              </c:pt>
              <c:pt idx="1433">
                <c:v>1934</c:v>
              </c:pt>
              <c:pt idx="1434">
                <c:v>1935</c:v>
              </c:pt>
              <c:pt idx="1435">
                <c:v>1936</c:v>
              </c:pt>
              <c:pt idx="1436">
                <c:v>1937</c:v>
              </c:pt>
              <c:pt idx="1437">
                <c:v>1938</c:v>
              </c:pt>
              <c:pt idx="1438">
                <c:v>1939</c:v>
              </c:pt>
              <c:pt idx="1439">
                <c:v>1940</c:v>
              </c:pt>
              <c:pt idx="1440">
                <c:v>1941</c:v>
              </c:pt>
              <c:pt idx="1441">
                <c:v>1942</c:v>
              </c:pt>
              <c:pt idx="1442">
                <c:v>1943</c:v>
              </c:pt>
              <c:pt idx="1443">
                <c:v>1944</c:v>
              </c:pt>
              <c:pt idx="1444">
                <c:v>1945</c:v>
              </c:pt>
              <c:pt idx="1445">
                <c:v>1946</c:v>
              </c:pt>
              <c:pt idx="1446">
                <c:v>1947</c:v>
              </c:pt>
              <c:pt idx="1447">
                <c:v>1948</c:v>
              </c:pt>
              <c:pt idx="1448">
                <c:v>1949</c:v>
              </c:pt>
              <c:pt idx="1449">
                <c:v>1950</c:v>
              </c:pt>
              <c:pt idx="1450">
                <c:v>1951</c:v>
              </c:pt>
              <c:pt idx="1451">
                <c:v>1952</c:v>
              </c:pt>
              <c:pt idx="1452">
                <c:v>1953</c:v>
              </c:pt>
              <c:pt idx="1453">
                <c:v>1954</c:v>
              </c:pt>
              <c:pt idx="1454">
                <c:v>1955</c:v>
              </c:pt>
              <c:pt idx="1455">
                <c:v>1956</c:v>
              </c:pt>
              <c:pt idx="1456">
                <c:v>1957</c:v>
              </c:pt>
              <c:pt idx="1457">
                <c:v>1958</c:v>
              </c:pt>
              <c:pt idx="1458">
                <c:v>1959</c:v>
              </c:pt>
              <c:pt idx="1459">
                <c:v>1960</c:v>
              </c:pt>
              <c:pt idx="1460">
                <c:v>1961</c:v>
              </c:pt>
              <c:pt idx="1461">
                <c:v>1962</c:v>
              </c:pt>
              <c:pt idx="1462">
                <c:v>1963</c:v>
              </c:pt>
              <c:pt idx="1463">
                <c:v>1964</c:v>
              </c:pt>
              <c:pt idx="1464">
                <c:v>1965</c:v>
              </c:pt>
              <c:pt idx="1465">
                <c:v>1966</c:v>
              </c:pt>
              <c:pt idx="1466">
                <c:v>1967</c:v>
              </c:pt>
              <c:pt idx="1467">
                <c:v>1968</c:v>
              </c:pt>
              <c:pt idx="1468">
                <c:v>1969</c:v>
              </c:pt>
              <c:pt idx="1469">
                <c:v>1970</c:v>
              </c:pt>
              <c:pt idx="1470">
                <c:v>1971</c:v>
              </c:pt>
              <c:pt idx="1471">
                <c:v>1972</c:v>
              </c:pt>
              <c:pt idx="1472">
                <c:v>1973</c:v>
              </c:pt>
              <c:pt idx="1473">
                <c:v>1974</c:v>
              </c:pt>
              <c:pt idx="1474">
                <c:v>1975</c:v>
              </c:pt>
              <c:pt idx="1475">
                <c:v>1976</c:v>
              </c:pt>
              <c:pt idx="1476">
                <c:v>1977</c:v>
              </c:pt>
              <c:pt idx="1477">
                <c:v>1978</c:v>
              </c:pt>
              <c:pt idx="1478">
                <c:v>1979</c:v>
              </c:pt>
              <c:pt idx="1479">
                <c:v>1980</c:v>
              </c:pt>
              <c:pt idx="1480">
                <c:v>1981</c:v>
              </c:pt>
              <c:pt idx="1481">
                <c:v>1982</c:v>
              </c:pt>
              <c:pt idx="1482">
                <c:v>1983</c:v>
              </c:pt>
              <c:pt idx="1483">
                <c:v>1984</c:v>
              </c:pt>
              <c:pt idx="1484">
                <c:v>1985</c:v>
              </c:pt>
              <c:pt idx="1485">
                <c:v>1986</c:v>
              </c:pt>
              <c:pt idx="1486">
                <c:v>1987</c:v>
              </c:pt>
              <c:pt idx="1487">
                <c:v>1988</c:v>
              </c:pt>
              <c:pt idx="1488">
                <c:v>1989</c:v>
              </c:pt>
              <c:pt idx="1489">
                <c:v>1990</c:v>
              </c:pt>
              <c:pt idx="1490">
                <c:v>1991</c:v>
              </c:pt>
              <c:pt idx="1491">
                <c:v>1992</c:v>
              </c:pt>
              <c:pt idx="1492">
                <c:v>1993</c:v>
              </c:pt>
              <c:pt idx="1493">
                <c:v>1994</c:v>
              </c:pt>
              <c:pt idx="1494">
                <c:v>1995</c:v>
              </c:pt>
              <c:pt idx="1495">
                <c:v>1996</c:v>
              </c:pt>
              <c:pt idx="1496">
                <c:v>1997</c:v>
              </c:pt>
              <c:pt idx="1497">
                <c:v>1998</c:v>
              </c:pt>
              <c:pt idx="1498">
                <c:v>1999</c:v>
              </c:pt>
              <c:pt idx="1499">
                <c:v>2000</c:v>
              </c:pt>
            </c:numLit>
          </c:xVal>
          <c:yVal>
            <c:numLit>
              <c:formatCode>"10^"0;"10^-"0;"10^"0</c:formatCode>
              <c:ptCount val="1500"/>
              <c:pt idx="0">
                <c:v>-6.183239183574671</c:v>
              </c:pt>
              <c:pt idx="1">
                <c:v>-6.186541111374752</c:v>
              </c:pt>
              <c:pt idx="2">
                <c:v>-6.189818578479109</c:v>
              </c:pt>
              <c:pt idx="3">
                <c:v>-6.19304983665176</c:v>
              </c:pt>
              <c:pt idx="4">
                <c:v>-6.19627460601806</c:v>
              </c:pt>
              <c:pt idx="5">
                <c:v>-6.199500123263479</c:v>
              </c:pt>
              <c:pt idx="6">
                <c:v>-6.20274492713242</c:v>
              </c:pt>
              <c:pt idx="7">
                <c:v>-6.205982752215009</c:v>
              </c:pt>
              <c:pt idx="8">
                <c:v>-6.209166858642416</c:v>
              </c:pt>
              <c:pt idx="9">
                <c:v>-6.212340489939893</c:v>
              </c:pt>
              <c:pt idx="10">
                <c:v>-6.215493969465633</c:v>
              </c:pt>
              <c:pt idx="11">
                <c:v>-6.218626685359492</c:v>
              </c:pt>
              <c:pt idx="12">
                <c:v>-6.221731505933428</c:v>
              </c:pt>
              <c:pt idx="13">
                <c:v>-6.224817869011679</c:v>
              </c:pt>
              <c:pt idx="14">
                <c:v>-6.227897696746116</c:v>
              </c:pt>
              <c:pt idx="15">
                <c:v>-6.2309499952950755</c:v>
              </c:pt>
              <c:pt idx="16">
                <c:v>-6.234006032556938</c:v>
              </c:pt>
              <c:pt idx="17">
                <c:v>-6.237070982843802</c:v>
              </c:pt>
              <c:pt idx="18">
                <c:v>-6.240117704556701</c:v>
              </c:pt>
              <c:pt idx="19">
                <c:v>-6.243116011543171</c:v>
              </c:pt>
              <c:pt idx="20">
                <c:v>-6.246091533674352</c:v>
              </c:pt>
              <c:pt idx="21">
                <c:v>-6.249059068917616</c:v>
              </c:pt>
              <c:pt idx="22">
                <c:v>-6.252010553007275</c:v>
              </c:pt>
              <c:pt idx="23">
                <c:v>-6.254921302909587</c:v>
              </c:pt>
              <c:pt idx="24">
                <c:v>-6.257778565311705</c:v>
              </c:pt>
              <c:pt idx="25">
                <c:v>-6.260624675325519</c:v>
              </c:pt>
              <c:pt idx="26">
                <c:v>-6.263491153499464</c:v>
              </c:pt>
              <c:pt idx="27">
                <c:v>-6.266262811529744</c:v>
              </c:pt>
              <c:pt idx="28">
                <c:v>-6.2690183821028524</c:v>
              </c:pt>
              <c:pt idx="29">
                <c:v>-6.271797232593364</c:v>
              </c:pt>
              <c:pt idx="30">
                <c:v>-6.274552298241514</c:v>
              </c:pt>
              <c:pt idx="31">
                <c:v>-6.277278075947928</c:v>
              </c:pt>
              <c:pt idx="32">
                <c:v>-6.279992105631987</c:v>
              </c:pt>
              <c:pt idx="33">
                <c:v>-6.282653258555031</c:v>
              </c:pt>
              <c:pt idx="34">
                <c:v>-6.285295634229669</c:v>
              </c:pt>
              <c:pt idx="35">
                <c:v>-6.287880865594307</c:v>
              </c:pt>
              <c:pt idx="36">
                <c:v>-6.290441736059783</c:v>
              </c:pt>
              <c:pt idx="37">
                <c:v>-6.29302291292434</c:v>
              </c:pt>
              <c:pt idx="38">
                <c:v>-6.295598934914768</c:v>
              </c:pt>
              <c:pt idx="39">
                <c:v>-6.298075573540604</c:v>
              </c:pt>
              <c:pt idx="40">
                <c:v>-6.300518697859614</c:v>
              </c:pt>
              <c:pt idx="41">
                <c:v>-6.302910212023586</c:v>
              </c:pt>
              <c:pt idx="42">
                <c:v>-6.305255322814522</c:v>
              </c:pt>
              <c:pt idx="43">
                <c:v>-6.307561139192242</c:v>
              </c:pt>
              <c:pt idx="44">
                <c:v>-6.309811896882167</c:v>
              </c:pt>
              <c:pt idx="45">
                <c:v>-6.312029834290666</c:v>
              </c:pt>
              <c:pt idx="46">
                <c:v>-6.314217072534151</c:v>
              </c:pt>
              <c:pt idx="47">
                <c:v>-6.316382986555027</c:v>
              </c:pt>
              <c:pt idx="48">
                <c:v>-6.318538956676637</c:v>
              </c:pt>
              <c:pt idx="49">
                <c:v>-6.3206738746878575</c:v>
              </c:pt>
              <c:pt idx="50">
                <c:v>-6.322752675183592</c:v>
              </c:pt>
              <c:pt idx="51">
                <c:v>-6.324789177249247</c:v>
              </c:pt>
              <c:pt idx="52">
                <c:v>-6.326795639899526</c:v>
              </c:pt>
              <c:pt idx="53">
                <c:v>-6.328809563621767</c:v>
              </c:pt>
              <c:pt idx="54">
                <c:v>-6.3307724054213335</c:v>
              </c:pt>
              <c:pt idx="55">
                <c:v>-6.332653532359173</c:v>
              </c:pt>
              <c:pt idx="56">
                <c:v>-6.334502499099366</c:v>
              </c:pt>
              <c:pt idx="57">
                <c:v>-6.336348065037324</c:v>
              </c:pt>
              <c:pt idx="58">
                <c:v>-6.338175960507054</c:v>
              </c:pt>
              <c:pt idx="59">
                <c:v>-6.339929875993682</c:v>
              </c:pt>
              <c:pt idx="60">
                <c:v>-6.341671827102165</c:v>
              </c:pt>
              <c:pt idx="61">
                <c:v>-6.3434131322049065</c:v>
              </c:pt>
              <c:pt idx="62">
                <c:v>-6.345152793848109</c:v>
              </c:pt>
              <c:pt idx="63">
                <c:v>-6.346860839931643</c:v>
              </c:pt>
              <c:pt idx="64">
                <c:v>-6.348551403817559</c:v>
              </c:pt>
              <c:pt idx="65">
                <c:v>-6.350214526835134</c:v>
              </c:pt>
              <c:pt idx="66">
                <c:v>-6.351850843810644</c:v>
              </c:pt>
              <c:pt idx="67">
                <c:v>-6.3534286664927215</c:v>
              </c:pt>
              <c:pt idx="68">
                <c:v>-6.355013225976291</c:v>
              </c:pt>
              <c:pt idx="69">
                <c:v>-6.356615434125469</c:v>
              </c:pt>
              <c:pt idx="70">
                <c:v>-6.358216639173916</c:v>
              </c:pt>
              <c:pt idx="71">
                <c:v>-6.359764103222029</c:v>
              </c:pt>
              <c:pt idx="72">
                <c:v>-6.361261220210631</c:v>
              </c:pt>
              <c:pt idx="73">
                <c:v>-6.362732477957801</c:v>
              </c:pt>
              <c:pt idx="74">
                <c:v>-6.364203713856765</c:v>
              </c:pt>
              <c:pt idx="75">
                <c:v>-6.3656154429652325</c:v>
              </c:pt>
              <c:pt idx="76">
                <c:v>-6.367006498003973</c:v>
              </c:pt>
              <c:pt idx="77">
                <c:v>-6.3683969512415874</c:v>
              </c:pt>
              <c:pt idx="78">
                <c:v>-6.369774571689055</c:v>
              </c:pt>
              <c:pt idx="79">
                <c:v>-6.371156575979861</c:v>
              </c:pt>
              <c:pt idx="80">
                <c:v>-6.372560401548623</c:v>
              </c:pt>
              <c:pt idx="81">
                <c:v>-6.373950286219402</c:v>
              </c:pt>
              <c:pt idx="82">
                <c:v>-6.37532608120007</c:v>
              </c:pt>
              <c:pt idx="83">
                <c:v>-6.3766741977906545</c:v>
              </c:pt>
              <c:pt idx="84">
                <c:v>-6.378020289760744</c:v>
              </c:pt>
              <c:pt idx="85">
                <c:v>-6.379390332886943</c:v>
              </c:pt>
              <c:pt idx="86">
                <c:v>-6.380765755325485</c:v>
              </c:pt>
              <c:pt idx="87">
                <c:v>-6.382037724170529</c:v>
              </c:pt>
              <c:pt idx="88">
                <c:v>-6.383317628459503</c:v>
              </c:pt>
              <c:pt idx="89">
                <c:v>-6.384618162560356</c:v>
              </c:pt>
              <c:pt idx="90">
                <c:v>-6.385894089041969</c:v>
              </c:pt>
              <c:pt idx="91">
                <c:v>-6.387134588316024</c:v>
              </c:pt>
              <c:pt idx="92">
                <c:v>-6.388376516866124</c:v>
              </c:pt>
              <c:pt idx="93">
                <c:v>-6.389633723767879</c:v>
              </c:pt>
              <c:pt idx="94">
                <c:v>-6.39092235640457</c:v>
              </c:pt>
              <c:pt idx="95">
                <c:v>-6.392178393980467</c:v>
              </c:pt>
              <c:pt idx="96">
                <c:v>-6.3934337765869165</c:v>
              </c:pt>
              <c:pt idx="97">
                <c:v>-6.394697109171841</c:v>
              </c:pt>
              <c:pt idx="98">
                <c:v>-6.395970612322518</c:v>
              </c:pt>
              <c:pt idx="99">
                <c:v>-6.397206670493988</c:v>
              </c:pt>
              <c:pt idx="100">
                <c:v>-6.3984658231771085</c:v>
              </c:pt>
              <c:pt idx="101">
                <c:v>-6.399773338344463</c:v>
              </c:pt>
              <c:pt idx="102">
                <c:v>-6.401124174238758</c:v>
              </c:pt>
              <c:pt idx="103">
                <c:v>-6.402414498247795</c:v>
              </c:pt>
              <c:pt idx="104">
                <c:v>-6.403675660973212</c:v>
              </c:pt>
              <c:pt idx="105">
                <c:v>-6.4049471170272065</c:v>
              </c:pt>
              <c:pt idx="106">
                <c:v>-6.406220093098149</c:v>
              </c:pt>
              <c:pt idx="107">
                <c:v>-6.40743799105948</c:v>
              </c:pt>
              <c:pt idx="108">
                <c:v>-6.408664878370962</c:v>
              </c:pt>
              <c:pt idx="109">
                <c:v>-6.409914214561193</c:v>
              </c:pt>
              <c:pt idx="110">
                <c:v>-6.41114588866924</c:v>
              </c:pt>
              <c:pt idx="111">
                <c:v>-6.412415862998109</c:v>
              </c:pt>
              <c:pt idx="112">
                <c:v>-6.413704197982726</c:v>
              </c:pt>
              <c:pt idx="113">
                <c:v>-6.415012175633122</c:v>
              </c:pt>
              <c:pt idx="114">
                <c:v>-6.416315043091551</c:v>
              </c:pt>
              <c:pt idx="115">
                <c:v>-6.417565030945248</c:v>
              </c:pt>
              <c:pt idx="116">
                <c:v>-6.4188550830843045</c:v>
              </c:pt>
              <c:pt idx="117">
                <c:v>-6.420176404417676</c:v>
              </c:pt>
              <c:pt idx="118">
                <c:v>-6.421463932894682</c:v>
              </c:pt>
              <c:pt idx="119">
                <c:v>-6.422698963968465</c:v>
              </c:pt>
              <c:pt idx="120">
                <c:v>-6.42393405906758</c:v>
              </c:pt>
              <c:pt idx="121">
                <c:v>-6.425207358005216</c:v>
              </c:pt>
              <c:pt idx="122">
                <c:v>-6.426464690121441</c:v>
              </c:pt>
              <c:pt idx="123">
                <c:v>-6.427676837517363</c:v>
              </c:pt>
              <c:pt idx="124">
                <c:v>-6.428904037145538</c:v>
              </c:pt>
              <c:pt idx="125">
                <c:v>-6.430182657521306</c:v>
              </c:pt>
              <c:pt idx="126">
                <c:v>-6.431474436493231</c:v>
              </c:pt>
              <c:pt idx="127">
                <c:v>-6.432748894585396</c:v>
              </c:pt>
              <c:pt idx="128">
                <c:v>-6.434056599853313</c:v>
              </c:pt>
              <c:pt idx="129">
                <c:v>-6.435348136344605</c:v>
              </c:pt>
              <c:pt idx="130">
                <c:v>-6.436600797513514</c:v>
              </c:pt>
              <c:pt idx="131">
                <c:v>-6.437898743316529</c:v>
              </c:pt>
              <c:pt idx="132">
                <c:v>-6.4392125194607575</c:v>
              </c:pt>
              <c:pt idx="133">
                <c:v>-6.440605737788841</c:v>
              </c:pt>
              <c:pt idx="134">
                <c:v>-6.442021465483748</c:v>
              </c:pt>
              <c:pt idx="135">
                <c:v>-6.443353818790105</c:v>
              </c:pt>
              <c:pt idx="136">
                <c:v>-6.444684226517281</c:v>
              </c:pt>
              <c:pt idx="137">
                <c:v>-6.4460478314148535</c:v>
              </c:pt>
              <c:pt idx="138">
                <c:v>-6.447391397025534</c:v>
              </c:pt>
              <c:pt idx="139">
                <c:v>-6.448697638445157</c:v>
              </c:pt>
              <c:pt idx="140">
                <c:v>-6.450018836955903</c:v>
              </c:pt>
              <c:pt idx="141">
                <c:v>-6.451324422658039</c:v>
              </c:pt>
              <c:pt idx="142">
                <c:v>-6.452672121835913</c:v>
              </c:pt>
              <c:pt idx="143">
                <c:v>-6.454067257430354</c:v>
              </c:pt>
              <c:pt idx="144">
                <c:v>-6.455424747823188</c:v>
              </c:pt>
              <c:pt idx="145">
                <c:v>-6.456831255260322</c:v>
              </c:pt>
              <c:pt idx="146">
                <c:v>-6.458221126317933</c:v>
              </c:pt>
              <c:pt idx="147">
                <c:v>-6.459562903601329</c:v>
              </c:pt>
              <c:pt idx="148">
                <c:v>-6.460982898973491</c:v>
              </c:pt>
              <c:pt idx="149">
                <c:v>-6.462405033526552</c:v>
              </c:pt>
              <c:pt idx="150">
                <c:v>-6.463785088897996</c:v>
              </c:pt>
              <c:pt idx="151">
                <c:v>-6.465151798769974</c:v>
              </c:pt>
              <c:pt idx="152">
                <c:v>-6.4664846806982155</c:v>
              </c:pt>
              <c:pt idx="153">
                <c:v>-6.467896914049193</c:v>
              </c:pt>
              <c:pt idx="154">
                <c:v>-6.4692715276042545</c:v>
              </c:pt>
              <c:pt idx="155">
                <c:v>-6.470624834312989</c:v>
              </c:pt>
              <c:pt idx="156">
                <c:v>-6.471993959424667</c:v>
              </c:pt>
              <c:pt idx="157">
                <c:v>-6.473437170200201</c:v>
              </c:pt>
              <c:pt idx="158">
                <c:v>-6.474874823510911</c:v>
              </c:pt>
              <c:pt idx="159">
                <c:v>-6.476313350320152</c:v>
              </c:pt>
              <c:pt idx="160">
                <c:v>-6.477729258097443</c:v>
              </c:pt>
              <c:pt idx="161">
                <c:v>-6.479181213924483</c:v>
              </c:pt>
              <c:pt idx="162">
                <c:v>-6.480609144768848</c:v>
              </c:pt>
              <c:pt idx="163">
                <c:v>-6.482041786044962</c:v>
              </c:pt>
              <c:pt idx="164">
                <c:v>-6.483504289511863</c:v>
              </c:pt>
              <c:pt idx="165">
                <c:v>-6.485073898653222</c:v>
              </c:pt>
              <c:pt idx="166">
                <c:v>-6.486631888358311</c:v>
              </c:pt>
              <c:pt idx="167">
                <c:v>-6.488128665804073</c:v>
              </c:pt>
              <c:pt idx="168">
                <c:v>-6.48960648311538</c:v>
              </c:pt>
              <c:pt idx="169">
                <c:v>-6.491106837766336</c:v>
              </c:pt>
              <c:pt idx="170">
                <c:v>-6.4926218451301745</c:v>
              </c:pt>
              <c:pt idx="171">
                <c:v>-6.494112347906061</c:v>
              </c:pt>
              <c:pt idx="172">
                <c:v>-6.4956242985212</c:v>
              </c:pt>
              <c:pt idx="173">
                <c:v>-6.49718382814221</c:v>
              </c:pt>
              <c:pt idx="174">
                <c:v>-6.498788692831179</c:v>
              </c:pt>
              <c:pt idx="175">
                <c:v>-6.500410507168882</c:v>
              </c:pt>
              <c:pt idx="176">
                <c:v>-6.502075657424738</c:v>
              </c:pt>
              <c:pt idx="177">
                <c:v>-6.503806786995139</c:v>
              </c:pt>
              <c:pt idx="178">
                <c:v>-6.505483644626276</c:v>
              </c:pt>
              <c:pt idx="179">
                <c:v>-6.50719353072367</c:v>
              </c:pt>
              <c:pt idx="180">
                <c:v>-6.508919988433439</c:v>
              </c:pt>
              <c:pt idx="181">
                <c:v>-6.510694155166591</c:v>
              </c:pt>
              <c:pt idx="182">
                <c:v>-6.51246570584288</c:v>
              </c:pt>
              <c:pt idx="183">
                <c:v>-6.514199102061382</c:v>
              </c:pt>
              <c:pt idx="184">
                <c:v>-6.515970789059543</c:v>
              </c:pt>
              <c:pt idx="185">
                <c:v>-6.517831288027552</c:v>
              </c:pt>
              <c:pt idx="186">
                <c:v>-6.519602080439413</c:v>
              </c:pt>
              <c:pt idx="187">
                <c:v>-6.5213757946881925</c:v>
              </c:pt>
              <c:pt idx="188">
                <c:v>-6.523262541607696</c:v>
              </c:pt>
              <c:pt idx="189">
                <c:v>-6.525196814989931</c:v>
              </c:pt>
              <c:pt idx="190">
                <c:v>-6.527144127637283</c:v>
              </c:pt>
              <c:pt idx="191">
                <c:v>-6.529138394698127</c:v>
              </c:pt>
              <c:pt idx="192">
                <c:v>-6.5310828474164655</c:v>
              </c:pt>
              <c:pt idx="193">
                <c:v>-6.533095325383515</c:v>
              </c:pt>
              <c:pt idx="194">
                <c:v>-6.535133551972711</c:v>
              </c:pt>
              <c:pt idx="195">
                <c:v>-6.537181389470426</c:v>
              </c:pt>
              <c:pt idx="196">
                <c:v>-6.539341160098443</c:v>
              </c:pt>
              <c:pt idx="197">
                <c:v>-6.541609958338415</c:v>
              </c:pt>
              <c:pt idx="198">
                <c:v>-6.5438025544398615</c:v>
              </c:pt>
              <c:pt idx="199">
                <c:v>-6.5460200180460495</c:v>
              </c:pt>
              <c:pt idx="200">
                <c:v>-6.548251931407305</c:v>
              </c:pt>
              <c:pt idx="201">
                <c:v>-6.550507715953468</c:v>
              </c:pt>
              <c:pt idx="202">
                <c:v>-6.552815601578944</c:v>
              </c:pt>
              <c:pt idx="203">
                <c:v>-6.555134257835016</c:v>
              </c:pt>
              <c:pt idx="204">
                <c:v>-6.557474765662121</c:v>
              </c:pt>
              <c:pt idx="205">
                <c:v>-6.559900466784021</c:v>
              </c:pt>
              <c:pt idx="206">
                <c:v>-6.562428580970762</c:v>
              </c:pt>
              <c:pt idx="207">
                <c:v>-6.565019350122014</c:v>
              </c:pt>
              <c:pt idx="208">
                <c:v>-6.567696282379157</c:v>
              </c:pt>
              <c:pt idx="209">
                <c:v>-6.570412427944769</c:v>
              </c:pt>
              <c:pt idx="210">
                <c:v>-6.573111537995495</c:v>
              </c:pt>
              <c:pt idx="211">
                <c:v>-6.5759158458969695</c:v>
              </c:pt>
              <c:pt idx="212">
                <c:v>-6.5787713076937075</c:v>
              </c:pt>
              <c:pt idx="213">
                <c:v>-6.581692078280763</c:v>
              </c:pt>
              <c:pt idx="214">
                <c:v>-6.584607593061816</c:v>
              </c:pt>
              <c:pt idx="215">
                <c:v>-6.5875159324226225</c:v>
              </c:pt>
              <c:pt idx="216">
                <c:v>-6.590535220827506</c:v>
              </c:pt>
              <c:pt idx="217">
                <c:v>-6.593590979271964</c:v>
              </c:pt>
              <c:pt idx="218">
                <c:v>-6.596634077376114</c:v>
              </c:pt>
              <c:pt idx="219">
                <c:v>-6.599776405077457</c:v>
              </c:pt>
              <c:pt idx="220">
                <c:v>-6.60296774623244</c:v>
              </c:pt>
              <c:pt idx="221">
                <c:v>-6.606251113671948</c:v>
              </c:pt>
              <c:pt idx="222">
                <c:v>-6.6095736330741675</c:v>
              </c:pt>
              <c:pt idx="223">
                <c:v>-6.612941360456027</c:v>
              </c:pt>
              <c:pt idx="224">
                <c:v>-6.616304889222142</c:v>
              </c:pt>
              <c:pt idx="225">
                <c:v>-6.619700098882012</c:v>
              </c:pt>
              <c:pt idx="226">
                <c:v>-6.623184064265079</c:v>
              </c:pt>
              <c:pt idx="227">
                <c:v>-6.6267237840833895</c:v>
              </c:pt>
              <c:pt idx="228">
                <c:v>-6.630431653403452</c:v>
              </c:pt>
              <c:pt idx="229">
                <c:v>-6.634162099783986</c:v>
              </c:pt>
              <c:pt idx="230">
                <c:v>-6.63791920715144</c:v>
              </c:pt>
              <c:pt idx="231">
                <c:v>-6.641640590111759</c:v>
              </c:pt>
              <c:pt idx="232">
                <c:v>-6.645374942515247</c:v>
              </c:pt>
              <c:pt idx="233">
                <c:v>-6.649223007544187</c:v>
              </c:pt>
              <c:pt idx="234">
                <c:v>-6.653078120429492</c:v>
              </c:pt>
              <c:pt idx="235">
                <c:v>-6.656940163531526</c:v>
              </c:pt>
              <c:pt idx="236">
                <c:v>-6.660860726848226</c:v>
              </c:pt>
              <c:pt idx="237">
                <c:v>-6.664889272427683</c:v>
              </c:pt>
              <c:pt idx="238">
                <c:v>-6.6690183622991785</c:v>
              </c:pt>
              <c:pt idx="239">
                <c:v>-6.673209596950455</c:v>
              </c:pt>
              <c:pt idx="240">
                <c:v>-6.677454073230631</c:v>
              </c:pt>
              <c:pt idx="241">
                <c:v>-6.681709137636436</c:v>
              </c:pt>
              <c:pt idx="242">
                <c:v>-6.686099049330499</c:v>
              </c:pt>
              <c:pt idx="243">
                <c:v>-6.690495455517669</c:v>
              </c:pt>
              <c:pt idx="244">
                <c:v>-6.694945428176501</c:v>
              </c:pt>
              <c:pt idx="245">
                <c:v>-6.699480600386214</c:v>
              </c:pt>
              <c:pt idx="246">
                <c:v>-6.704037267605977</c:v>
              </c:pt>
              <c:pt idx="247">
                <c:v>-6.708597846033819</c:v>
              </c:pt>
              <c:pt idx="248">
                <c:v>-6.713334741840743</c:v>
              </c:pt>
              <c:pt idx="249">
                <c:v>-6.718003612984795</c:v>
              </c:pt>
              <c:pt idx="250">
                <c:v>-6.722725516212133</c:v>
              </c:pt>
              <c:pt idx="251">
                <c:v>-6.727564257873386</c:v>
              </c:pt>
              <c:pt idx="252">
                <c:v>-6.732462210027334</c:v>
              </c:pt>
              <c:pt idx="253">
                <c:v>-6.737515686825934</c:v>
              </c:pt>
              <c:pt idx="254">
                <c:v>-6.742623856954772</c:v>
              </c:pt>
              <c:pt idx="255">
                <c:v>-6.747588766819674</c:v>
              </c:pt>
              <c:pt idx="256">
                <c:v>-6.752687265161596</c:v>
              </c:pt>
              <c:pt idx="257">
                <c:v>-6.757848816967634</c:v>
              </c:pt>
              <c:pt idx="258">
                <c:v>-6.7630271510788535</c:v>
              </c:pt>
              <c:pt idx="259">
                <c:v>-6.7683010892356075</c:v>
              </c:pt>
              <c:pt idx="260">
                <c:v>-6.773755923837506</c:v>
              </c:pt>
              <c:pt idx="261">
                <c:v>-6.779157372347348</c:v>
              </c:pt>
              <c:pt idx="262">
                <c:v>-6.78460568843935</c:v>
              </c:pt>
              <c:pt idx="263">
                <c:v>-6.789957182772795</c:v>
              </c:pt>
              <c:pt idx="264">
                <c:v>-6.795332066381981</c:v>
              </c:pt>
              <c:pt idx="265">
                <c:v>-6.800820973948873</c:v>
              </c:pt>
              <c:pt idx="266">
                <c:v>-6.806216108788011</c:v>
              </c:pt>
              <c:pt idx="267">
                <c:v>-6.811620001109712</c:v>
              </c:pt>
              <c:pt idx="268">
                <c:v>-6.817114783997573</c:v>
              </c:pt>
              <c:pt idx="269">
                <c:v>-6.822755051350265</c:v>
              </c:pt>
              <c:pt idx="270">
                <c:v>-6.8284578315841795</c:v>
              </c:pt>
              <c:pt idx="271">
                <c:v>-6.83422759849127</c:v>
              </c:pt>
              <c:pt idx="272">
                <c:v>-6.840029977990622</c:v>
              </c:pt>
              <c:pt idx="273">
                <c:v>-6.8458134776983455</c:v>
              </c:pt>
              <c:pt idx="274">
                <c:v>-6.851736770363121</c:v>
              </c:pt>
              <c:pt idx="275">
                <c:v>-6.85762304975263</c:v>
              </c:pt>
              <c:pt idx="276">
                <c:v>-6.8636504851358024</c:v>
              </c:pt>
              <c:pt idx="277">
                <c:v>-6.8696211958938616</c:v>
              </c:pt>
              <c:pt idx="278">
                <c:v>-6.875560989443474</c:v>
              </c:pt>
              <c:pt idx="279">
                <c:v>-6.881599681418087</c:v>
              </c:pt>
              <c:pt idx="280">
                <c:v>-6.887710110296799</c:v>
              </c:pt>
              <c:pt idx="281">
                <c:v>-6.893737689781968</c:v>
              </c:pt>
              <c:pt idx="282">
                <c:v>-6.899891489318425</c:v>
              </c:pt>
              <c:pt idx="283">
                <c:v>-6.906105751427994</c:v>
              </c:pt>
              <c:pt idx="284">
                <c:v>-6.9123889271551455</c:v>
              </c:pt>
              <c:pt idx="285">
                <c:v>-6.918793158398461</c:v>
              </c:pt>
              <c:pt idx="286">
                <c:v>-6.925234741855088</c:v>
              </c:pt>
              <c:pt idx="287">
                <c:v>-6.931587770221609</c:v>
              </c:pt>
              <c:pt idx="288">
                <c:v>-6.937929694131141</c:v>
              </c:pt>
              <c:pt idx="289">
                <c:v>-6.944277733516424</c:v>
              </c:pt>
              <c:pt idx="290">
                <c:v>-6.9507432027677725</c:v>
              </c:pt>
              <c:pt idx="291">
                <c:v>-6.957412675540518</c:v>
              </c:pt>
              <c:pt idx="292">
                <c:v>-6.964094199853841</c:v>
              </c:pt>
              <c:pt idx="293">
                <c:v>-6.97071770484403</c:v>
              </c:pt>
              <c:pt idx="294">
                <c:v>-6.977258290968186</c:v>
              </c:pt>
              <c:pt idx="295">
                <c:v>-6.983622773696387</c:v>
              </c:pt>
              <c:pt idx="296">
                <c:v>-6.990107385408406</c:v>
              </c:pt>
              <c:pt idx="297">
                <c:v>-6.996500693328448</c:v>
              </c:pt>
              <c:pt idx="298">
                <c:v>-7.002865789320208</c:v>
              </c:pt>
              <c:pt idx="299">
                <c:v>-7.009313138593343</c:v>
              </c:pt>
              <c:pt idx="300">
                <c:v>-7.0156833593183</c:v>
              </c:pt>
              <c:pt idx="301">
                <c:v>-7.022243938125867</c:v>
              </c:pt>
              <c:pt idx="302">
                <c:v>-7.028977099368398</c:v>
              </c:pt>
              <c:pt idx="303">
                <c:v>-7.035743670642376</c:v>
              </c:pt>
              <c:pt idx="304">
                <c:v>-7.042298394612544</c:v>
              </c:pt>
              <c:pt idx="305">
                <c:v>-7.048954537978714</c:v>
              </c:pt>
              <c:pt idx="306">
                <c:v>-7.055676269229713</c:v>
              </c:pt>
              <c:pt idx="307">
                <c:v>-7.062353242943957</c:v>
              </c:pt>
              <c:pt idx="308">
                <c:v>-7.069059115112525</c:v>
              </c:pt>
              <c:pt idx="309">
                <c:v>-7.075581658564687</c:v>
              </c:pt>
              <c:pt idx="310">
                <c:v>-7.082164300124092</c:v>
              </c:pt>
              <c:pt idx="311">
                <c:v>-7.088908472993676</c:v>
              </c:pt>
              <c:pt idx="312">
                <c:v>-7.09526174003734</c:v>
              </c:pt>
              <c:pt idx="313">
                <c:v>-7.101701645645243</c:v>
              </c:pt>
              <c:pt idx="314">
                <c:v>-7.108425191263193</c:v>
              </c:pt>
              <c:pt idx="315">
                <c:v>-7.115024047866003</c:v>
              </c:pt>
              <c:pt idx="316">
                <c:v>-7.121811521262987</c:v>
              </c:pt>
              <c:pt idx="317">
                <c:v>-7.12875641253973</c:v>
              </c:pt>
              <c:pt idx="318">
                <c:v>-7.135376800004045</c:v>
              </c:pt>
              <c:pt idx="319">
                <c:v>-7.142091239497357</c:v>
              </c:pt>
              <c:pt idx="320">
                <c:v>-7.148627893260361</c:v>
              </c:pt>
              <c:pt idx="321">
                <c:v>-7.1554153512223655</c:v>
              </c:pt>
              <c:pt idx="322">
                <c:v>-7.162544774250415</c:v>
              </c:pt>
              <c:pt idx="323">
                <c:v>-7.169754026684181</c:v>
              </c:pt>
              <c:pt idx="324">
                <c:v>-7.176684910874527</c:v>
              </c:pt>
              <c:pt idx="325">
                <c:v>-7.183760026100263</c:v>
              </c:pt>
              <c:pt idx="326">
                <c:v>-7.190613364316627</c:v>
              </c:pt>
              <c:pt idx="327">
                <c:v>-7.197254316674362</c:v>
              </c:pt>
              <c:pt idx="328">
                <c:v>-7.20403174298205</c:v>
              </c:pt>
              <c:pt idx="329">
                <c:v>-7.210649186338598</c:v>
              </c:pt>
              <c:pt idx="330">
                <c:v>-7.217167046602481</c:v>
              </c:pt>
              <c:pt idx="331">
                <c:v>-7.2236584561315835</c:v>
              </c:pt>
              <c:pt idx="332">
                <c:v>-7.230302241475128</c:v>
              </c:pt>
              <c:pt idx="333">
                <c:v>-7.237397200640239</c:v>
              </c:pt>
              <c:pt idx="334">
                <c:v>-7.244452131134891</c:v>
              </c:pt>
              <c:pt idx="335">
                <c:v>-7.251298878090141</c:v>
              </c:pt>
              <c:pt idx="336">
                <c:v>-7.257918541081614</c:v>
              </c:pt>
              <c:pt idx="337">
                <c:v>-7.264929920195069</c:v>
              </c:pt>
              <c:pt idx="338">
                <c:v>-7.271817534260524</c:v>
              </c:pt>
              <c:pt idx="339">
                <c:v>-7.278698970143211</c:v>
              </c:pt>
              <c:pt idx="340">
                <c:v>-7.285258777720958</c:v>
              </c:pt>
              <c:pt idx="341">
                <c:v>-7.291770367531863</c:v>
              </c:pt>
              <c:pt idx="342">
                <c:v>-7.2984967754107135</c:v>
              </c:pt>
              <c:pt idx="343">
                <c:v>-7.305038737856941</c:v>
              </c:pt>
              <c:pt idx="344">
                <c:v>-7.31130082428113</c:v>
              </c:pt>
              <c:pt idx="345">
                <c:v>-7.317775475770017</c:v>
              </c:pt>
              <c:pt idx="346">
                <c:v>-7.324362781147136</c:v>
              </c:pt>
              <c:pt idx="347">
                <c:v>-7.33096592138905</c:v>
              </c:pt>
              <c:pt idx="348">
                <c:v>-7.3378241350284945</c:v>
              </c:pt>
              <c:pt idx="349">
                <c:v>-7.344777020510382</c:v>
              </c:pt>
              <c:pt idx="350">
                <c:v>-7.351418506521843</c:v>
              </c:pt>
              <c:pt idx="351">
                <c:v>-7.358086859298004</c:v>
              </c:pt>
              <c:pt idx="352">
                <c:v>-7.364581603336146</c:v>
              </c:pt>
              <c:pt idx="353">
                <c:v>-7.371552827301241</c:v>
              </c:pt>
              <c:pt idx="354">
                <c:v>-7.378906844741039</c:v>
              </c:pt>
              <c:pt idx="355">
                <c:v>-7.386188822854658</c:v>
              </c:pt>
              <c:pt idx="356">
                <c:v>-7.39347461060355</c:v>
              </c:pt>
              <c:pt idx="357">
                <c:v>-7.400495736765781</c:v>
              </c:pt>
              <c:pt idx="358">
                <c:v>-7.407030906332929</c:v>
              </c:pt>
              <c:pt idx="359">
                <c:v>-7.413599504629487</c:v>
              </c:pt>
              <c:pt idx="360">
                <c:v>-7.419975322583163</c:v>
              </c:pt>
              <c:pt idx="361">
                <c:v>-7.426151753573185</c:v>
              </c:pt>
              <c:pt idx="362">
                <c:v>-7.432485474123258</c:v>
              </c:pt>
              <c:pt idx="363">
                <c:v>-7.438570633135264</c:v>
              </c:pt>
              <c:pt idx="364">
                <c:v>-7.444864422415545</c:v>
              </c:pt>
              <c:pt idx="365">
                <c:v>-7.451769094491839</c:v>
              </c:pt>
              <c:pt idx="366">
                <c:v>-7.458525598409844</c:v>
              </c:pt>
              <c:pt idx="367">
                <c:v>-7.464988326504367</c:v>
              </c:pt>
              <c:pt idx="368">
                <c:v>-7.471296644672276</c:v>
              </c:pt>
              <c:pt idx="369">
                <c:v>-7.477658809540022</c:v>
              </c:pt>
              <c:pt idx="370">
                <c:v>-7.483964649960526</c:v>
              </c:pt>
              <c:pt idx="371">
                <c:v>-7.490298930331594</c:v>
              </c:pt>
              <c:pt idx="372">
                <c:v>-7.495858211332129</c:v>
              </c:pt>
              <c:pt idx="373">
                <c:v>-7.501734946110921</c:v>
              </c:pt>
              <c:pt idx="374">
                <c:v>-7.507823717722716</c:v>
              </c:pt>
              <c:pt idx="375">
                <c:v>-7.5128432345920935</c:v>
              </c:pt>
              <c:pt idx="376">
                <c:v>-7.5177998089106435</c:v>
              </c:pt>
              <c:pt idx="377">
                <c:v>-7.523378471332112</c:v>
              </c:pt>
              <c:pt idx="378">
                <c:v>-7.5288212788917654</c:v>
              </c:pt>
              <c:pt idx="379">
                <c:v>-7.534675157510466</c:v>
              </c:pt>
              <c:pt idx="380">
                <c:v>-7.540057452792033</c:v>
              </c:pt>
              <c:pt idx="381">
                <c:v>-7.545050007737683</c:v>
              </c:pt>
              <c:pt idx="382">
                <c:v>-7.5504028224739175</c:v>
              </c:pt>
              <c:pt idx="383">
                <c:v>-7.5550064173234945</c:v>
              </c:pt>
              <c:pt idx="384">
                <c:v>-7.559542756218634</c:v>
              </c:pt>
              <c:pt idx="385">
                <c:v>-7.564824784455724</c:v>
              </c:pt>
              <c:pt idx="386">
                <c:v>-7.570774358884537</c:v>
              </c:pt>
              <c:pt idx="387">
                <c:v>-7.575618252877315</c:v>
              </c:pt>
              <c:pt idx="388">
                <c:v>-7.580769782217038</c:v>
              </c:pt>
              <c:pt idx="389">
                <c:v>-7.585299006643687</c:v>
              </c:pt>
              <c:pt idx="390">
                <c:v>-7.589848939188652</c:v>
              </c:pt>
              <c:pt idx="391">
                <c:v>-7.594252491277106</c:v>
              </c:pt>
              <c:pt idx="392">
                <c:v>-7.59800013294498</c:v>
              </c:pt>
              <c:pt idx="393">
                <c:v>-7.601992246672731</c:v>
              </c:pt>
              <c:pt idx="394">
                <c:v>-7.6062002499670625</c:v>
              </c:pt>
              <c:pt idx="395">
                <c:v>-7.610364422406652</c:v>
              </c:pt>
              <c:pt idx="396">
                <c:v>-7.61492843424249</c:v>
              </c:pt>
              <c:pt idx="397">
                <c:v>-7.619786948731822</c:v>
              </c:pt>
              <c:pt idx="398">
                <c:v>-7.624409536533124</c:v>
              </c:pt>
              <c:pt idx="399">
                <c:v>-7.62849621403746</c:v>
              </c:pt>
              <c:pt idx="400">
                <c:v>-7.6324875375055985</c:v>
              </c:pt>
              <c:pt idx="401">
                <c:v>-7.637696633252279</c:v>
              </c:pt>
              <c:pt idx="402">
                <c:v>-7.642627432939673</c:v>
              </c:pt>
              <c:pt idx="403">
                <c:v>-7.646003031262912</c:v>
              </c:pt>
              <c:pt idx="404">
                <c:v>-7.649211388972018</c:v>
              </c:pt>
              <c:pt idx="405">
                <c:v>-7.653050769203891</c:v>
              </c:pt>
              <c:pt idx="406">
                <c:v>-7.657269474041008</c:v>
              </c:pt>
              <c:pt idx="407">
                <c:v>-7.660067821365708</c:v>
              </c:pt>
              <c:pt idx="408">
                <c:v>-7.661107438734301</c:v>
              </c:pt>
              <c:pt idx="409">
                <c:v>-7.66270650110739</c:v>
              </c:pt>
              <c:pt idx="410">
                <c:v>-7.665082043204999</c:v>
              </c:pt>
              <c:pt idx="411">
                <c:v>-7.667789857189054</c:v>
              </c:pt>
              <c:pt idx="412">
                <c:v>-7.670410951098022</c:v>
              </c:pt>
              <c:pt idx="413">
                <c:v>-7.673097058656427</c:v>
              </c:pt>
              <c:pt idx="414">
                <c:v>-7.675626990365447</c:v>
              </c:pt>
              <c:pt idx="415">
                <c:v>-7.677168987867406</c:v>
              </c:pt>
              <c:pt idx="416">
                <c:v>-7.6796127369294735</c:v>
              </c:pt>
              <c:pt idx="417">
                <c:v>-7.683260355267151</c:v>
              </c:pt>
              <c:pt idx="418">
                <c:v>-7.687179720449611</c:v>
              </c:pt>
              <c:pt idx="419">
                <c:v>-7.69026765765729</c:v>
              </c:pt>
              <c:pt idx="420">
                <c:v>-7.693114114275892</c:v>
              </c:pt>
              <c:pt idx="421">
                <c:v>-7.695623661877798</c:v>
              </c:pt>
              <c:pt idx="422">
                <c:v>-7.698420969008088</c:v>
              </c:pt>
              <c:pt idx="423">
                <c:v>-7.700444763761636</c:v>
              </c:pt>
              <c:pt idx="424">
                <c:v>-7.7025327640254</c:v>
              </c:pt>
              <c:pt idx="425">
                <c:v>-7.705258293663041</c:v>
              </c:pt>
              <c:pt idx="426">
                <c:v>-7.707544553479364</c:v>
              </c:pt>
              <c:pt idx="427">
                <c:v>-7.710337482241227</c:v>
              </c:pt>
              <c:pt idx="428">
                <c:v>-7.714141264736516</c:v>
              </c:pt>
              <c:pt idx="429">
                <c:v>-7.71810344975394</c:v>
              </c:pt>
              <c:pt idx="430">
                <c:v>-7.721790751037235</c:v>
              </c:pt>
              <c:pt idx="431">
                <c:v>-7.725036681251182</c:v>
              </c:pt>
              <c:pt idx="432">
                <c:v>-7.727861224067719</c:v>
              </c:pt>
              <c:pt idx="433">
                <c:v>-7.732108174831382</c:v>
              </c:pt>
              <c:pt idx="434">
                <c:v>-7.736098938802104</c:v>
              </c:pt>
              <c:pt idx="435">
                <c:v>-7.73831612917662</c:v>
              </c:pt>
              <c:pt idx="436">
                <c:v>-7.741116192266006</c:v>
              </c:pt>
              <c:pt idx="437">
                <c:v>-7.744351269353241</c:v>
              </c:pt>
              <c:pt idx="438">
                <c:v>-7.746860768657549</c:v>
              </c:pt>
              <c:pt idx="439">
                <c:v>-7.7488583999396985</c:v>
              </c:pt>
              <c:pt idx="440">
                <c:v>-7.751330457998992</c:v>
              </c:pt>
              <c:pt idx="441">
                <c:v>-7.754021209365664</c:v>
              </c:pt>
              <c:pt idx="442">
                <c:v>-7.757418821165512</c:v>
              </c:pt>
              <c:pt idx="443">
                <c:v>-7.760455282580997</c:v>
              </c:pt>
              <c:pt idx="444">
                <c:v>-7.763077485679248</c:v>
              </c:pt>
              <c:pt idx="445">
                <c:v>-7.766060134798198</c:v>
              </c:pt>
              <c:pt idx="446">
                <c:v>-7.768423378344691</c:v>
              </c:pt>
              <c:pt idx="447">
                <c:v>-7.770635613194378</c:v>
              </c:pt>
              <c:pt idx="448">
                <c:v>-7.773487735756032</c:v>
              </c:pt>
              <c:pt idx="449">
                <c:v>-7.7771405212834805</c:v>
              </c:pt>
              <c:pt idx="450">
                <c:v>-7.780944912685251</c:v>
              </c:pt>
              <c:pt idx="451">
                <c:v>-7.784396800847564</c:v>
              </c:pt>
              <c:pt idx="452">
                <c:v>-7.786758579377599</c:v>
              </c:pt>
              <c:pt idx="453">
                <c:v>-7.789117237284387</c:v>
              </c:pt>
              <c:pt idx="454">
                <c:v>-7.791214784096198</c:v>
              </c:pt>
              <c:pt idx="455">
                <c:v>-7.791757561582407</c:v>
              </c:pt>
              <c:pt idx="456">
                <c:v>-7.792896372235563</c:v>
              </c:pt>
              <c:pt idx="457">
                <c:v>-7.794121973478997</c:v>
              </c:pt>
              <c:pt idx="458">
                <c:v>-7.795483904328429</c:v>
              </c:pt>
              <c:pt idx="459">
                <c:v>-7.797724250445537</c:v>
              </c:pt>
              <c:pt idx="460">
                <c:v>-7.799932374744402</c:v>
              </c:pt>
              <c:pt idx="461">
                <c:v>-7.803022864624881</c:v>
              </c:pt>
              <c:pt idx="462">
                <c:v>-7.805710494920794</c:v>
              </c:pt>
              <c:pt idx="463">
                <c:v>-7.807742070849104</c:v>
              </c:pt>
              <c:pt idx="464">
                <c:v>-7.810293575405176</c:v>
              </c:pt>
              <c:pt idx="465">
                <c:v>-7.813659681171401</c:v>
              </c:pt>
              <c:pt idx="466">
                <c:v>-7.816246294407043</c:v>
              </c:pt>
              <c:pt idx="467">
                <c:v>-7.817571080569768</c:v>
              </c:pt>
              <c:pt idx="468">
                <c:v>-7.819618901239171</c:v>
              </c:pt>
              <c:pt idx="469">
                <c:v>-7.8221490750573</c:v>
              </c:pt>
              <c:pt idx="470">
                <c:v>-7.824076700618285</c:v>
              </c:pt>
              <c:pt idx="471">
                <c:v>-7.825454682255251</c:v>
              </c:pt>
              <c:pt idx="472">
                <c:v>-7.826889521130157</c:v>
              </c:pt>
              <c:pt idx="473">
                <c:v>-7.829700138792066</c:v>
              </c:pt>
              <c:pt idx="474">
                <c:v>-7.833232528664901</c:v>
              </c:pt>
              <c:pt idx="475">
                <c:v>-7.835477623979562</c:v>
              </c:pt>
              <c:pt idx="476">
                <c:v>-7.8371220827254975</c:v>
              </c:pt>
              <c:pt idx="477">
                <c:v>-7.839525466234376</c:v>
              </c:pt>
              <c:pt idx="478">
                <c:v>-7.84063436135702</c:v>
              </c:pt>
              <c:pt idx="479">
                <c:v>-7.842800197440414</c:v>
              </c:pt>
              <c:pt idx="480">
                <c:v>-7.845271792559845</c:v>
              </c:pt>
              <c:pt idx="481">
                <c:v>-7.849455387898724</c:v>
              </c:pt>
              <c:pt idx="482">
                <c:v>-7.852849474789929</c:v>
              </c:pt>
              <c:pt idx="483">
                <c:v>-7.854738314725432</c:v>
              </c:pt>
              <c:pt idx="484">
                <c:v>-7.855603282313508</c:v>
              </c:pt>
              <c:pt idx="485">
                <c:v>-7.857235225361276</c:v>
              </c:pt>
              <c:pt idx="486">
                <c:v>-7.8586254899262595</c:v>
              </c:pt>
              <c:pt idx="487">
                <c:v>-7.8586254899262595</c:v>
              </c:pt>
              <c:pt idx="488">
                <c:v>-7.859231207164684</c:v>
              </c:pt>
              <c:pt idx="489">
                <c:v>-7.859611388652258</c:v>
              </c:pt>
              <c:pt idx="490">
                <c:v>-7.861002985967364</c:v>
              </c:pt>
              <c:pt idx="491">
                <c:v>-7.863501391843301</c:v>
              </c:pt>
              <c:pt idx="492">
                <c:v>-7.865424493641141</c:v>
              </c:pt>
              <c:pt idx="493">
                <c:v>-7.868824195333401</c:v>
              </c:pt>
              <c:pt idx="494">
                <c:v>-7.871003341153967</c:v>
              </c:pt>
              <c:pt idx="495">
                <c:v>-7.8723866619256215</c:v>
              </c:pt>
              <c:pt idx="496">
                <c:v>-7.875939425487768</c:v>
              </c:pt>
              <c:pt idx="497">
                <c:v>-7.880193341732794</c:v>
              </c:pt>
              <c:pt idx="498">
                <c:v>-7.882023134864522</c:v>
              </c:pt>
              <c:pt idx="499">
                <c:v>-7.883877289715183</c:v>
              </c:pt>
              <c:pt idx="500">
                <c:v>-7.886384162381343</c:v>
              </c:pt>
              <c:pt idx="501">
                <c:v>-7.8890132096642205</c:v>
              </c:pt>
              <c:pt idx="502">
                <c:v>-7.891367334419524</c:v>
              </c:pt>
              <c:pt idx="503">
                <c:v>-7.8930242053444335</c:v>
              </c:pt>
              <c:pt idx="504">
                <c:v>-7.8954548500643735</c:v>
              </c:pt>
              <c:pt idx="505">
                <c:v>-7.899136844597236</c:v>
              </c:pt>
              <c:pt idx="506">
                <c:v>-7.902416484458911</c:v>
              </c:pt>
              <c:pt idx="507">
                <c:v>-7.904949267275028</c:v>
              </c:pt>
              <c:pt idx="508">
                <c:v>-7.907286371438517</c:v>
              </c:pt>
              <c:pt idx="509">
                <c:v>-7.909784284906328</c:v>
              </c:pt>
              <c:pt idx="510">
                <c:v>-7.911704403846488</c:v>
              </c:pt>
              <c:pt idx="511">
                <c:v>-7.91388942619868</c:v>
              </c:pt>
              <c:pt idx="512">
                <c:v>-7.917142851403591</c:v>
              </c:pt>
              <c:pt idx="513">
                <c:v>-7.921709971450644</c:v>
              </c:pt>
              <c:pt idx="514">
                <c:v>-7.925344438957296</c:v>
              </c:pt>
              <c:pt idx="515">
                <c:v>-7.9271584529823915</c:v>
              </c:pt>
              <c:pt idx="516">
                <c:v>-7.929105478239285</c:v>
              </c:pt>
              <c:pt idx="517">
                <c:v>-7.930502102926731</c:v>
              </c:pt>
              <c:pt idx="518">
                <c:v>-7.930953825805069</c:v>
              </c:pt>
              <c:pt idx="519">
                <c:v>-7.931176157074871</c:v>
              </c:pt>
              <c:pt idx="520">
                <c:v>-7.931257707067019</c:v>
              </c:pt>
              <c:pt idx="521">
                <c:v>-7.9318178501883505</c:v>
              </c:pt>
              <c:pt idx="522">
                <c:v>-7.933677802503592</c:v>
              </c:pt>
              <c:pt idx="523">
                <c:v>-7.935497086081363</c:v>
              </c:pt>
              <c:pt idx="524">
                <c:v>-7.9377001167768215</c:v>
              </c:pt>
              <c:pt idx="525">
                <c:v>-7.9397820368378245</c:v>
              </c:pt>
              <c:pt idx="526">
                <c:v>-7.940576699693722</c:v>
              </c:pt>
              <c:pt idx="527">
                <c:v>-7.942193210509718</c:v>
              </c:pt>
              <c:pt idx="528">
                <c:v>-7.944579617498032</c:v>
              </c:pt>
              <c:pt idx="529">
                <c:v>-7.945827591005928</c:v>
              </c:pt>
              <c:pt idx="530">
                <c:v>-7.9457930895707625</c:v>
              </c:pt>
              <c:pt idx="531">
                <c:v>-7.946621881440434</c:v>
              </c:pt>
              <c:pt idx="532">
                <c:v>-7.947529225057735</c:v>
              </c:pt>
              <c:pt idx="533">
                <c:v>-7.948214833722991</c:v>
              </c:pt>
              <c:pt idx="534">
                <c:v>-7.9483921896275485</c:v>
              </c:pt>
              <c:pt idx="535">
                <c:v>-7.948426898169057</c:v>
              </c:pt>
              <c:pt idx="536">
                <c:v>-7.949987789924537</c:v>
              </c:pt>
              <c:pt idx="537">
                <c:v>-7.9524914944059875</c:v>
              </c:pt>
              <c:pt idx="538">
                <c:v>-7.954481437115508</c:v>
              </c:pt>
              <c:pt idx="539">
                <c:v>-7.956327341838462</c:v>
              </c:pt>
              <c:pt idx="540">
                <c:v>-7.957629280289532</c:v>
              </c:pt>
              <c:pt idx="541">
                <c:v>-7.957861758276841</c:v>
              </c:pt>
              <c:pt idx="542">
                <c:v>-7.959848800964529</c:v>
              </c:pt>
              <c:pt idx="543">
                <c:v>-7.961848954534469</c:v>
              </c:pt>
              <c:pt idx="544">
                <c:v>-7.965507908385863</c:v>
              </c:pt>
              <c:pt idx="545">
                <c:v>-7.968680423714914</c:v>
              </c:pt>
              <c:pt idx="546">
                <c:v>-7.971014169619672</c:v>
              </c:pt>
              <c:pt idx="547">
                <c:v>-7.971249861333844</c:v>
              </c:pt>
              <c:pt idx="548">
                <c:v>-7.971916992982162</c:v>
              </c:pt>
              <c:pt idx="549">
                <c:v>-7.97222649938697</c:v>
              </c:pt>
              <c:pt idx="550">
                <c:v>-7.972259091843413</c:v>
              </c:pt>
              <c:pt idx="551">
                <c:v>-7.972010636120693</c:v>
              </c:pt>
              <c:pt idx="552">
                <c:v>-7.970194309322316</c:v>
              </c:pt>
              <c:pt idx="553">
                <c:v>-7.9707014660457105</c:v>
              </c:pt>
              <c:pt idx="554">
                <c:v>-7.973360524038913</c:v>
              </c:pt>
              <c:pt idx="555">
                <c:v>-7.973434052267634</c:v>
              </c:pt>
              <c:pt idx="556">
                <c:v>-7.9749359319815785</c:v>
              </c:pt>
              <c:pt idx="557">
                <c:v>-7.975731944538515</c:v>
              </c:pt>
              <c:pt idx="558">
                <c:v>-7.976031853236694</c:v>
              </c:pt>
              <c:pt idx="559">
                <c:v>-7.978211374656587</c:v>
              </c:pt>
              <c:pt idx="560">
                <c:v>-7.97990401637209</c:v>
              </c:pt>
              <c:pt idx="561">
                <c:v>-7.980252467462285</c:v>
              </c:pt>
              <c:pt idx="562">
                <c:v>-7.98112066208144</c:v>
              </c:pt>
              <c:pt idx="563">
                <c:v>-7.9808712419477175</c:v>
              </c:pt>
              <c:pt idx="564">
                <c:v>-7.9813535835158085</c:v>
              </c:pt>
              <c:pt idx="565">
                <c:v>-7.981499222874137</c:v>
              </c:pt>
              <c:pt idx="566">
                <c:v>-7.982436643874499</c:v>
              </c:pt>
              <c:pt idx="567">
                <c:v>-7.982695311437845</c:v>
              </c:pt>
              <c:pt idx="568">
                <c:v>-7.985051258124245</c:v>
              </c:pt>
              <c:pt idx="569">
                <c:v>-7.987977313766093</c:v>
              </c:pt>
              <c:pt idx="570">
                <c:v>-7.9911401807387055</c:v>
              </c:pt>
              <c:pt idx="571">
                <c:v>-7.992606457212991</c:v>
              </c:pt>
              <c:pt idx="572">
                <c:v>-7.99414625233463</c:v>
              </c:pt>
              <c:pt idx="573">
                <c:v>-7.996750634593041</c:v>
              </c:pt>
              <c:pt idx="574">
                <c:v>-7.99939241293711</c:v>
              </c:pt>
              <c:pt idx="575">
                <c:v>-8.002337572451612</c:v>
              </c:pt>
              <c:pt idx="576">
                <c:v>-8.00766434675351</c:v>
              </c:pt>
              <c:pt idx="577">
                <c:v>-8.011934474965805</c:v>
              </c:pt>
              <c:pt idx="578">
                <c:v>-8.015052546891997</c:v>
              </c:pt>
              <c:pt idx="579">
                <c:v>-8.01634079252697</c:v>
              </c:pt>
              <c:pt idx="580">
                <c:v>-8.017195726303166</c:v>
              </c:pt>
              <c:pt idx="581">
                <c:v>-8.01824072177956</c:v>
              </c:pt>
              <c:pt idx="582">
                <c:v>-8.018940599584393</c:v>
              </c:pt>
              <c:pt idx="583">
                <c:v>-8.01796588408424</c:v>
              </c:pt>
              <c:pt idx="584">
                <c:v>-8.01790342464919</c:v>
              </c:pt>
              <c:pt idx="585">
                <c:v>-8.020143085383866</c:v>
              </c:pt>
              <c:pt idx="586">
                <c:v>-8.02212738869588</c:v>
              </c:pt>
              <c:pt idx="587">
                <c:v>-8.023989058919575</c:v>
              </c:pt>
              <c:pt idx="588">
                <c:v>-8.026290396797354</c:v>
              </c:pt>
              <c:pt idx="589">
                <c:v>-8.027558781790457</c:v>
              </c:pt>
              <c:pt idx="590">
                <c:v>-8.02919907243865</c:v>
              </c:pt>
              <c:pt idx="591">
                <c:v>-8.032178803732062</c:v>
              </c:pt>
              <c:pt idx="592">
                <c:v>-8.033449518599758</c:v>
              </c:pt>
              <c:pt idx="593">
                <c:v>-8.034137714137826</c:v>
              </c:pt>
              <c:pt idx="594">
                <c:v>-8.034296068890125</c:v>
              </c:pt>
              <c:pt idx="595">
                <c:v>-8.034204902128996</c:v>
              </c:pt>
              <c:pt idx="596">
                <c:v>-8.0351004810641</c:v>
              </c:pt>
              <c:pt idx="597">
                <c:v>-8.034190336017693</c:v>
              </c:pt>
              <c:pt idx="598">
                <c:v>-8.033509563181157</c:v>
              </c:pt>
              <c:pt idx="599">
                <c:v>-8.03350627927852</c:v>
              </c:pt>
              <c:pt idx="600">
                <c:v>-8.03418093878579</c:v>
              </c:pt>
              <c:pt idx="601">
                <c:v>-8.03520926159183</c:v>
              </c:pt>
              <c:pt idx="602">
                <c:v>-8.036189042368655</c:v>
              </c:pt>
              <c:pt idx="603">
                <c:v>-8.0356427706103</c:v>
              </c:pt>
              <c:pt idx="604">
                <c:v>-8.034820884756531</c:v>
              </c:pt>
              <c:pt idx="605">
                <c:v>-8.035549435379934</c:v>
              </c:pt>
              <c:pt idx="606">
                <c:v>-8.036157417236886</c:v>
              </c:pt>
              <c:pt idx="607">
                <c:v>-8.039167381896686</c:v>
              </c:pt>
              <c:pt idx="608">
                <c:v>-8.043130730510589</c:v>
              </c:pt>
              <c:pt idx="609">
                <c:v>-8.04500681025838</c:v>
              </c:pt>
              <c:pt idx="610">
                <c:v>-8.045844358144103</c:v>
              </c:pt>
              <c:pt idx="611">
                <c:v>-8.047281156013808</c:v>
              </c:pt>
              <c:pt idx="612">
                <c:v>-8.046415703965762</c:v>
              </c:pt>
              <c:pt idx="613">
                <c:v>-8.045910485673911</c:v>
              </c:pt>
              <c:pt idx="614">
                <c:v>-8.045745909528904</c:v>
              </c:pt>
              <c:pt idx="615">
                <c:v>-8.043096197831577</c:v>
              </c:pt>
              <c:pt idx="616">
                <c:v>-8.042580932034847</c:v>
              </c:pt>
              <c:pt idx="617">
                <c:v>-8.04418722165501</c:v>
              </c:pt>
              <c:pt idx="618">
                <c:v>-8.045775345256391</c:v>
              </c:pt>
              <c:pt idx="619">
                <c:v>-8.048022684107456</c:v>
              </c:pt>
              <c:pt idx="620">
                <c:v>-8.048338581414065</c:v>
              </c:pt>
              <c:pt idx="621">
                <c:v>-8.048055185206605</c:v>
              </c:pt>
              <c:pt idx="622">
                <c:v>-8.049934678385403</c:v>
              </c:pt>
              <c:pt idx="623">
                <c:v>-8.051763624519458</c:v>
              </c:pt>
              <c:pt idx="624">
                <c:v>-8.05148042996727</c:v>
              </c:pt>
              <c:pt idx="625">
                <c:v>-8.050209553563661</c:v>
              </c:pt>
              <c:pt idx="626">
                <c:v>-8.050002406292197</c:v>
              </c:pt>
              <c:pt idx="627">
                <c:v>-8.048959885274504</c:v>
              </c:pt>
              <c:pt idx="628">
                <c:v>-8.047251618051412</c:v>
              </c:pt>
              <c:pt idx="629">
                <c:v>-8.045690421369791</c:v>
              </c:pt>
              <c:pt idx="630">
                <c:v>-8.045425141207028</c:v>
              </c:pt>
              <c:pt idx="631">
                <c:v>-8.045409711711885</c:v>
              </c:pt>
              <c:pt idx="632">
                <c:v>-8.045187009442468</c:v>
              </c:pt>
              <c:pt idx="633">
                <c:v>-8.046698515605275</c:v>
              </c:pt>
              <c:pt idx="634">
                <c:v>-8.047161079765944</c:v>
              </c:pt>
              <c:pt idx="635">
                <c:v>-8.046136457154358</c:v>
              </c:pt>
              <c:pt idx="636">
                <c:v>-8.045136893073078</c:v>
              </c:pt>
              <c:pt idx="637">
                <c:v>-8.045682701839858</c:v>
              </c:pt>
              <c:pt idx="638">
                <c:v>-8.047886400013423</c:v>
              </c:pt>
              <c:pt idx="639">
                <c:v>-8.051984341034988</c:v>
              </c:pt>
              <c:pt idx="640">
                <c:v>-8.053943398263604</c:v>
              </c:pt>
              <c:pt idx="641">
                <c:v>-8.057567290574044</c:v>
              </c:pt>
              <c:pt idx="642">
                <c:v>-8.05953083183735</c:v>
              </c:pt>
              <c:pt idx="643">
                <c:v>-8.059396864033646</c:v>
              </c:pt>
              <c:pt idx="644">
                <c:v>-8.059405827131998</c:v>
              </c:pt>
              <c:pt idx="645">
                <c:v>-8.060038690929451</c:v>
              </c:pt>
              <c:pt idx="646">
                <c:v>-8.060715429636314</c:v>
              </c:pt>
              <c:pt idx="647">
                <c:v>-8.060405376374002</c:v>
              </c:pt>
              <c:pt idx="648">
                <c:v>-8.062043020594341</c:v>
              </c:pt>
              <c:pt idx="649">
                <c:v>-8.064824879789562</c:v>
              </c:pt>
              <c:pt idx="650">
                <c:v>-8.067704860437106</c:v>
              </c:pt>
              <c:pt idx="651">
                <c:v>-8.070172008315351</c:v>
              </c:pt>
              <c:pt idx="652">
                <c:v>-8.070833549393301</c:v>
              </c:pt>
              <c:pt idx="653">
                <c:v>-8.073879388363931</c:v>
              </c:pt>
              <c:pt idx="654">
                <c:v>-8.078252675540588</c:v>
              </c:pt>
              <c:pt idx="655">
                <c:v>-8.079437381590335</c:v>
              </c:pt>
              <c:pt idx="656">
                <c:v>-8.07961471447279</c:v>
              </c:pt>
              <c:pt idx="657">
                <c:v>-8.08051971745726</c:v>
              </c:pt>
              <c:pt idx="658">
                <c:v>-8.081415085615191</c:v>
              </c:pt>
              <c:pt idx="659">
                <c:v>-8.082208905770747</c:v>
              </c:pt>
              <c:pt idx="660">
                <c:v>-8.080628465571973</c:v>
              </c:pt>
              <c:pt idx="661">
                <c:v>-8.079882415621393</c:v>
              </c:pt>
              <c:pt idx="662">
                <c:v>-8.080884235519685</c:v>
              </c:pt>
              <c:pt idx="663">
                <c:v>-8.081157955870962</c:v>
              </c:pt>
              <c:pt idx="664">
                <c:v>-8.082399974727217</c:v>
              </c:pt>
              <c:pt idx="665">
                <c:v>-8.084412345339242</c:v>
              </c:pt>
              <c:pt idx="666">
                <c:v>-8.083293970614545</c:v>
              </c:pt>
              <c:pt idx="667">
                <c:v>-8.082146459148136</c:v>
              </c:pt>
              <c:pt idx="668">
                <c:v>-8.082549634118196</c:v>
              </c:pt>
              <c:pt idx="669">
                <c:v>-8.082809691488436</c:v>
              </c:pt>
              <c:pt idx="670">
                <c:v>-8.084963900173348</c:v>
              </c:pt>
              <c:pt idx="671">
                <c:v>-8.088303986825672</c:v>
              </c:pt>
              <c:pt idx="672">
                <c:v>-8.08831250237244</c:v>
              </c:pt>
              <c:pt idx="673">
                <c:v>-8.089133439422161</c:v>
              </c:pt>
              <c:pt idx="674">
                <c:v>-8.089286504521526</c:v>
              </c:pt>
              <c:pt idx="675">
                <c:v>-8.086185088362742</c:v>
              </c:pt>
              <c:pt idx="676">
                <c:v>-8.084485142114417</c:v>
              </c:pt>
              <c:pt idx="677">
                <c:v>-8.08307884405972</c:v>
              </c:pt>
              <c:pt idx="678">
                <c:v>-8.080274611248418</c:v>
              </c:pt>
              <c:pt idx="679">
                <c:v>-8.078483634828295</c:v>
              </c:pt>
              <c:pt idx="680">
                <c:v>-8.079068865177165</c:v>
              </c:pt>
              <c:pt idx="681">
                <c:v>-8.080493057412466</c:v>
              </c:pt>
              <c:pt idx="682">
                <c:v>-8.082600582589034</c:v>
              </c:pt>
              <c:pt idx="683">
                <c:v>-8.083150365758968</c:v>
              </c:pt>
              <c:pt idx="684">
                <c:v>-8.082569067365885</c:v>
              </c:pt>
              <c:pt idx="685">
                <c:v>-8.084055922825245</c:v>
              </c:pt>
              <c:pt idx="686">
                <c:v>-8.086596802954693</c:v>
              </c:pt>
              <c:pt idx="687">
                <c:v>-8.087757212646842</c:v>
              </c:pt>
              <c:pt idx="688">
                <c:v>-8.086803602279678</c:v>
              </c:pt>
              <c:pt idx="689">
                <c:v>-8.086511460659528</c:v>
              </c:pt>
              <c:pt idx="690">
                <c:v>-8.087673236368808</c:v>
              </c:pt>
              <c:pt idx="691">
                <c:v>-8.087407064483465</c:v>
              </c:pt>
              <c:pt idx="692">
                <c:v>-8.085043128244687</c:v>
              </c:pt>
              <c:pt idx="693">
                <c:v>-8.08480759916864</c:v>
              </c:pt>
              <c:pt idx="694">
                <c:v>-8.085640444738331</c:v>
              </c:pt>
              <c:pt idx="695">
                <c:v>-8.085861078069957</c:v>
              </c:pt>
              <c:pt idx="696">
                <c:v>-8.086329700368802</c:v>
              </c:pt>
              <c:pt idx="697">
                <c:v>-8.08676064354778</c:v>
              </c:pt>
              <c:pt idx="698">
                <c:v>-8.087289703168334</c:v>
              </c:pt>
              <c:pt idx="699">
                <c:v>-8.085840438545983</c:v>
              </c:pt>
              <c:pt idx="700">
                <c:v>-8.083845159598178</c:v>
              </c:pt>
              <c:pt idx="701">
                <c:v>-8.083795645078897</c:v>
              </c:pt>
              <c:pt idx="702">
                <c:v>-8.086780796497804</c:v>
              </c:pt>
              <c:pt idx="703">
                <c:v>-8.088025194906384</c:v>
              </c:pt>
              <c:pt idx="704">
                <c:v>-8.087787511872468</c:v>
              </c:pt>
              <c:pt idx="705">
                <c:v>-8.086797768128461</c:v>
              </c:pt>
              <c:pt idx="706">
                <c:v>-8.08537657270784</c:v>
              </c:pt>
              <c:pt idx="707">
                <c:v>-8.083557632790678</c:v>
              </c:pt>
              <c:pt idx="708">
                <c:v>-8.081061636878774</c:v>
              </c:pt>
              <c:pt idx="709">
                <c:v>-8.078859466214519</c:v>
              </c:pt>
              <c:pt idx="710">
                <c:v>-8.077358088168351</c:v>
              </c:pt>
              <c:pt idx="711">
                <c:v>-8.07617282225097</c:v>
              </c:pt>
              <c:pt idx="712">
                <c:v>-8.076711932254083</c:v>
              </c:pt>
              <c:pt idx="713">
                <c:v>-8.079127223174229</c:v>
              </c:pt>
              <c:pt idx="714">
                <c:v>-8.082683583618827</c:v>
              </c:pt>
              <c:pt idx="715">
                <c:v>-8.082088743364404</c:v>
              </c:pt>
              <c:pt idx="716">
                <c:v>-8.083707165102652</c:v>
              </c:pt>
              <c:pt idx="717">
                <c:v>-8.086420306048801</c:v>
              </c:pt>
              <c:pt idx="718">
                <c:v>-8.089496723607255</c:v>
              </c:pt>
              <c:pt idx="719">
                <c:v>-8.091031628441037</c:v>
              </c:pt>
              <c:pt idx="720">
                <c:v>-8.090384606974494</c:v>
              </c:pt>
              <c:pt idx="721">
                <c:v>-8.09211966099454</c:v>
              </c:pt>
              <c:pt idx="722">
                <c:v>-8.094792028799285</c:v>
              </c:pt>
              <c:pt idx="723">
                <c:v>-8.092688624463802</c:v>
              </c:pt>
              <c:pt idx="724">
                <c:v>-8.091548224687328</c:v>
              </c:pt>
              <c:pt idx="725">
                <c:v>-8.093496876731713</c:v>
              </c:pt>
              <c:pt idx="726">
                <c:v>-8.095518160451267</c:v>
              </c:pt>
              <c:pt idx="727">
                <c:v>-8.09684433093475</c:v>
              </c:pt>
              <c:pt idx="728">
                <c:v>-8.099526905492938</c:v>
              </c:pt>
              <c:pt idx="729">
                <c:v>-8.099027466360685</c:v>
              </c:pt>
              <c:pt idx="730">
                <c:v>-8.099630686219559</c:v>
              </c:pt>
              <c:pt idx="731">
                <c:v>-8.100316261699968</c:v>
              </c:pt>
              <c:pt idx="732">
                <c:v>-8.09999684787946</c:v>
              </c:pt>
              <c:pt idx="733">
                <c:v>-8.103833271357821</c:v>
              </c:pt>
              <c:pt idx="734">
                <c:v>-8.109018170139537</c:v>
              </c:pt>
              <c:pt idx="735">
                <c:v>-8.109299043723372</c:v>
              </c:pt>
              <c:pt idx="736">
                <c:v>-8.110417637832063</c:v>
              </c:pt>
              <c:pt idx="737">
                <c:v>-8.111371274614774</c:v>
              </c:pt>
              <c:pt idx="738">
                <c:v>-8.110264220014372</c:v>
              </c:pt>
              <c:pt idx="739">
                <c:v>-8.108135411569986</c:v>
              </c:pt>
              <c:pt idx="740">
                <c:v>-8.105670088860277</c:v>
              </c:pt>
              <c:pt idx="741">
                <c:v>-8.10317461919806</c:v>
              </c:pt>
              <c:pt idx="742">
                <c:v>-8.10122327641698</c:v>
              </c:pt>
              <c:pt idx="743">
                <c:v>-8.10043555518109</c:v>
              </c:pt>
              <c:pt idx="744">
                <c:v>-8.10062222219305</c:v>
              </c:pt>
              <c:pt idx="745">
                <c:v>-8.101976727039084</c:v>
              </c:pt>
              <c:pt idx="746">
                <c:v>-8.101519452119303</c:v>
              </c:pt>
              <c:pt idx="747">
                <c:v>-8.09931941840964</c:v>
              </c:pt>
              <c:pt idx="748">
                <c:v>-8.09974815222196</c:v>
              </c:pt>
              <c:pt idx="749">
                <c:v>-8.101650601799996</c:v>
              </c:pt>
              <c:pt idx="750">
                <c:v>-8.102361364326136</c:v>
              </c:pt>
              <c:pt idx="751">
                <c:v>-8.100731741651522</c:v>
              </c:pt>
              <c:pt idx="752">
                <c:v>-8.098922738883553</c:v>
              </c:pt>
              <c:pt idx="753">
                <c:v>-8.100432271435707</c:v>
              </c:pt>
              <c:pt idx="754">
                <c:v>-8.100266474572305</c:v>
              </c:pt>
              <c:pt idx="755">
                <c:v>-8.097673957072661</c:v>
              </c:pt>
              <c:pt idx="756">
                <c:v>-8.097485291174774</c:v>
              </c:pt>
              <c:pt idx="757">
                <c:v>-8.098013980065872</c:v>
              </c:pt>
              <c:pt idx="758">
                <c:v>-8.09898437230964</c:v>
              </c:pt>
              <c:pt idx="759">
                <c:v>-8.099869476048227</c:v>
              </c:pt>
              <c:pt idx="760">
                <c:v>-8.100249515425482</c:v>
              </c:pt>
              <c:pt idx="761">
                <c:v>-8.100693954317736</c:v>
              </c:pt>
              <c:pt idx="762">
                <c:v>-8.100188796168911</c:v>
              </c:pt>
              <c:pt idx="763">
                <c:v>-8.099239726040366</c:v>
              </c:pt>
              <c:pt idx="764">
                <c:v>-8.098682288536123</c:v>
              </c:pt>
              <c:pt idx="765">
                <c:v>-8.101888857755482</c:v>
              </c:pt>
              <c:pt idx="766">
                <c:v>-8.105030771222133</c:v>
              </c:pt>
              <c:pt idx="767">
                <c:v>-8.10671217139536</c:v>
              </c:pt>
              <c:pt idx="768">
                <c:v>-8.106594472200308</c:v>
              </c:pt>
              <c:pt idx="769">
                <c:v>-8.106043597831762</c:v>
              </c:pt>
              <c:pt idx="770">
                <c:v>-8.105224957835953</c:v>
              </c:pt>
              <c:pt idx="771">
                <c:v>-8.103272664763315</c:v>
              </c:pt>
              <c:pt idx="772">
                <c:v>-8.100122616378496</c:v>
              </c:pt>
              <c:pt idx="773">
                <c:v>-8.098431620423288</c:v>
              </c:pt>
              <c:pt idx="774">
                <c:v>-8.096861157626906</c:v>
              </c:pt>
              <c:pt idx="775">
                <c:v>-8.095607456257566</c:v>
              </c:pt>
              <c:pt idx="776">
                <c:v>-8.096575734937538</c:v>
              </c:pt>
              <c:pt idx="777">
                <c:v>-8.097391804157219</c:v>
              </c:pt>
              <c:pt idx="778">
                <c:v>-8.097300510679855</c:v>
              </c:pt>
              <c:pt idx="779">
                <c:v>-8.097257587641977</c:v>
              </c:pt>
              <c:pt idx="780">
                <c:v>-8.096606655711943</c:v>
              </c:pt>
              <c:pt idx="781">
                <c:v>-8.098158774651797</c:v>
              </c:pt>
              <c:pt idx="782">
                <c:v>-8.09958917095288</c:v>
              </c:pt>
              <c:pt idx="783">
                <c:v>-8.097574992404427</c:v>
              </c:pt>
              <c:pt idx="784">
                <c:v>-8.097545633598774</c:v>
              </c:pt>
              <c:pt idx="785">
                <c:v>-8.099228810416173</c:v>
              </c:pt>
              <c:pt idx="786">
                <c:v>-8.098165307876547</c:v>
              </c:pt>
              <c:pt idx="787">
                <c:v>-8.09696158854014</c:v>
              </c:pt>
              <c:pt idx="788">
                <c:v>-8.098388040734083</c:v>
              </c:pt>
              <c:pt idx="789">
                <c:v>-8.100310243172473</c:v>
              </c:pt>
              <c:pt idx="790">
                <c:v>-8.103216478641754</c:v>
              </c:pt>
              <c:pt idx="791">
                <c:v>-8.106088507038349</c:v>
              </c:pt>
              <c:pt idx="792">
                <c:v>-8.106458491624517</c:v>
              </c:pt>
              <c:pt idx="793">
                <c:v>-8.108868035919478</c:v>
              </c:pt>
              <c:pt idx="794">
                <c:v>-8.110115893005258</c:v>
              </c:pt>
              <c:pt idx="795">
                <c:v>-8.110203203903737</c:v>
              </c:pt>
              <c:pt idx="796">
                <c:v>-8.113411710533526</c:v>
              </c:pt>
              <c:pt idx="797">
                <c:v>-8.118942471313648</c:v>
              </c:pt>
              <c:pt idx="798">
                <c:v>-8.121553465751285</c:v>
              </c:pt>
              <c:pt idx="799">
                <c:v>-8.124006294707515</c:v>
              </c:pt>
              <c:pt idx="800">
                <c:v>-8.123042410098375</c:v>
              </c:pt>
              <c:pt idx="801">
                <c:v>-8.123823742785648</c:v>
              </c:pt>
              <c:pt idx="802">
                <c:v>-8.123120826125826</c:v>
              </c:pt>
              <c:pt idx="803">
                <c:v>-8.121398935756563</c:v>
              </c:pt>
              <c:pt idx="804">
                <c:v>-8.119925909019695</c:v>
              </c:pt>
              <c:pt idx="805">
                <c:v>-8.118598222890855</c:v>
              </c:pt>
              <c:pt idx="806">
                <c:v>-8.119041857430624</c:v>
              </c:pt>
              <c:pt idx="807">
                <c:v>-8.11982288672637</c:v>
              </c:pt>
              <c:pt idx="808">
                <c:v>-8.119663250453044</c:v>
              </c:pt>
              <c:pt idx="809">
                <c:v>-8.120024375383277</c:v>
              </c:pt>
              <c:pt idx="810">
                <c:v>-8.119637508161516</c:v>
              </c:pt>
              <c:pt idx="811">
                <c:v>-8.1185394481976</c:v>
              </c:pt>
              <c:pt idx="812">
                <c:v>-8.120835281388182</c:v>
              </c:pt>
              <c:pt idx="813">
                <c:v>-8.12199783033127</c:v>
              </c:pt>
              <c:pt idx="814">
                <c:v>-8.119850929263219</c:v>
              </c:pt>
              <c:pt idx="815">
                <c:v>-8.11733148001209</c:v>
              </c:pt>
              <c:pt idx="816">
                <c:v>-8.116370357501536</c:v>
              </c:pt>
              <c:pt idx="817">
                <c:v>-8.11544364870768</c:v>
              </c:pt>
              <c:pt idx="818">
                <c:v>-8.113549886080408</c:v>
              </c:pt>
              <c:pt idx="819">
                <c:v>-8.110077280321462</c:v>
              </c:pt>
              <c:pt idx="820">
                <c:v>-8.107936021718091</c:v>
              </c:pt>
              <c:pt idx="821">
                <c:v>-8.108736362379426</c:v>
              </c:pt>
              <c:pt idx="822">
                <c:v>-8.10860361338055</c:v>
              </c:pt>
              <c:pt idx="823">
                <c:v>-8.108530005374844</c:v>
              </c:pt>
              <c:pt idx="824">
                <c:v>-8.107499132299033</c:v>
              </c:pt>
              <c:pt idx="825">
                <c:v>-8.106074645676646</c:v>
              </c:pt>
              <c:pt idx="826">
                <c:v>-8.106264307486487</c:v>
              </c:pt>
              <c:pt idx="827">
                <c:v>-8.106326991732159</c:v>
              </c:pt>
              <c:pt idx="828">
                <c:v>-8.108251857477702</c:v>
              </c:pt>
              <c:pt idx="829">
                <c:v>-8.112941678956082</c:v>
              </c:pt>
              <c:pt idx="830">
                <c:v>-8.114835614254236</c:v>
              </c:pt>
              <c:pt idx="831">
                <c:v>-8.114774518204287</c:v>
              </c:pt>
              <c:pt idx="832">
                <c:v>-8.115005936580289</c:v>
              </c:pt>
              <c:pt idx="833">
                <c:v>-8.114586192804994</c:v>
              </c:pt>
              <c:pt idx="834">
                <c:v>-8.112994630706302</c:v>
              </c:pt>
              <c:pt idx="835">
                <c:v>-8.11064226311107</c:v>
              </c:pt>
              <c:pt idx="836">
                <c:v>-8.107882569609783</c:v>
              </c:pt>
              <c:pt idx="837">
                <c:v>-8.107023228431045</c:v>
              </c:pt>
              <c:pt idx="838">
                <c:v>-8.107585918651212</c:v>
              </c:pt>
              <c:pt idx="839">
                <c:v>-8.108444702612433</c:v>
              </c:pt>
              <c:pt idx="840">
                <c:v>-8.109023194114922</c:v>
              </c:pt>
              <c:pt idx="841">
                <c:v>-8.109274467013476</c:v>
              </c:pt>
              <c:pt idx="842">
                <c:v>-8.109444856898483</c:v>
              </c:pt>
              <c:pt idx="843">
                <c:v>-8.109566125825536</c:v>
              </c:pt>
              <c:pt idx="844">
                <c:v>-8.10970531946141</c:v>
              </c:pt>
              <c:pt idx="845">
                <c:v>-8.110012373980437</c:v>
              </c:pt>
              <c:pt idx="846">
                <c:v>-8.10832597567849</c:v>
              </c:pt>
              <c:pt idx="847">
                <c:v>-8.10564350106393</c:v>
              </c:pt>
              <c:pt idx="848">
                <c:v>-8.105957119108865</c:v>
              </c:pt>
              <c:pt idx="849">
                <c:v>-8.104295199034471</c:v>
              </c:pt>
              <c:pt idx="850">
                <c:v>-8.101521646767194</c:v>
              </c:pt>
              <c:pt idx="851">
                <c:v>-8.10087196687118</c:v>
              </c:pt>
              <c:pt idx="852">
                <c:v>-8.100445953871935</c:v>
              </c:pt>
              <c:pt idx="853">
                <c:v>-8.10164127185315</c:v>
              </c:pt>
              <c:pt idx="854">
                <c:v>-8.102181641365727</c:v>
              </c:pt>
              <c:pt idx="855">
                <c:v>-8.101031418511221</c:v>
              </c:pt>
              <c:pt idx="856">
                <c:v>-8.101575967836816</c:v>
              </c:pt>
              <c:pt idx="857">
                <c:v>-8.101344464650223</c:v>
              </c:pt>
              <c:pt idx="858">
                <c:v>-8.102148672749538</c:v>
              </c:pt>
              <c:pt idx="859">
                <c:v>-8.103607729000847</c:v>
              </c:pt>
              <c:pt idx="860">
                <c:v>-8.108113685885558</c:v>
              </c:pt>
              <c:pt idx="861">
                <c:v>-8.112327572516527</c:v>
              </c:pt>
              <c:pt idx="862">
                <c:v>-8.115385865820235</c:v>
              </c:pt>
              <c:pt idx="863">
                <c:v>-8.115926606314936</c:v>
              </c:pt>
              <c:pt idx="864">
                <c:v>-8.116591267168168</c:v>
              </c:pt>
              <c:pt idx="865">
                <c:v>-8.117882626053557</c:v>
              </c:pt>
              <c:pt idx="866">
                <c:v>-8.118030780387505</c:v>
              </c:pt>
              <c:pt idx="867">
                <c:v>-8.117302461746037</c:v>
              </c:pt>
              <c:pt idx="868">
                <c:v>-8.11590221882072</c:v>
              </c:pt>
              <c:pt idx="869">
                <c:v>-8.116788420275364</c:v>
              </c:pt>
              <c:pt idx="870">
                <c:v>-8.118774594710887</c:v>
              </c:pt>
              <c:pt idx="871">
                <c:v>-8.120797424527252</c:v>
              </c:pt>
              <c:pt idx="872">
                <c:v>-8.123104680492101</c:v>
              </c:pt>
              <c:pt idx="873">
                <c:v>-8.124062924503404</c:v>
              </c:pt>
              <c:pt idx="874">
                <c:v>-8.125209820952122</c:v>
              </c:pt>
              <c:pt idx="875">
                <c:v>-8.126897472244872</c:v>
              </c:pt>
              <c:pt idx="876">
                <c:v>-8.13042508851018</c:v>
              </c:pt>
              <c:pt idx="877">
                <c:v>-8.131789485112728</c:v>
              </c:pt>
              <c:pt idx="878">
                <c:v>-8.131753014148092</c:v>
              </c:pt>
              <c:pt idx="879">
                <c:v>-8.132135523381148</c:v>
              </c:pt>
              <c:pt idx="880">
                <c:v>-8.131194567514221</c:v>
              </c:pt>
              <c:pt idx="881">
                <c:v>-8.129531130998474</c:v>
              </c:pt>
              <c:pt idx="882">
                <c:v>-8.1261634350552</c:v>
              </c:pt>
              <c:pt idx="883">
                <c:v>-8.12420626555464</c:v>
              </c:pt>
              <c:pt idx="884">
                <c:v>-8.123886702975907</c:v>
              </c:pt>
              <c:pt idx="885">
                <c:v>-8.123600856210624</c:v>
              </c:pt>
              <c:pt idx="886">
                <c:v>-8.124564246741993</c:v>
              </c:pt>
              <c:pt idx="887">
                <c:v>-8.122863144285631</c:v>
              </c:pt>
              <c:pt idx="888">
                <c:v>-8.12072000031566</c:v>
              </c:pt>
              <c:pt idx="889">
                <c:v>-8.119983154188795</c:v>
              </c:pt>
              <c:pt idx="890">
                <c:v>-8.119578592659032</c:v>
              </c:pt>
              <c:pt idx="891">
                <c:v>-8.120910431297828</c:v>
              </c:pt>
              <c:pt idx="892">
                <c:v>-8.123091418456276</c:v>
              </c:pt>
              <c:pt idx="893">
                <c:v>-8.124318428237018</c:v>
              </c:pt>
              <c:pt idx="894">
                <c:v>-8.124312645947294</c:v>
              </c:pt>
              <c:pt idx="895">
                <c:v>-8.122499652119037</c:v>
              </c:pt>
              <c:pt idx="896">
                <c:v>-8.121238719219875</c:v>
              </c:pt>
              <c:pt idx="897">
                <c:v>-8.118537736432536</c:v>
              </c:pt>
              <c:pt idx="898">
                <c:v>-8.117256377896522</c:v>
              </c:pt>
              <c:pt idx="899">
                <c:v>-8.114522305141794</c:v>
              </c:pt>
              <c:pt idx="900">
                <c:v>-8.111948622184945</c:v>
              </c:pt>
              <c:pt idx="901">
                <c:v>-8.11199864267591</c:v>
              </c:pt>
              <c:pt idx="902">
                <c:v>-8.113053786572598</c:v>
              </c:pt>
              <c:pt idx="903">
                <c:v>-8.113538040739357</c:v>
              </c:pt>
              <c:pt idx="904">
                <c:v>-8.112757524741534</c:v>
              </c:pt>
              <c:pt idx="905">
                <c:v>-8.112959141053837</c:v>
              </c:pt>
              <c:pt idx="906">
                <c:v>-8.113766543589618</c:v>
              </c:pt>
              <c:pt idx="907">
                <c:v>-8.115352445894638</c:v>
              </c:pt>
              <c:pt idx="908">
                <c:v>-8.11536320796282</c:v>
              </c:pt>
              <c:pt idx="909">
                <c:v>-8.113711804796296</c:v>
              </c:pt>
              <c:pt idx="910">
                <c:v>-8.112108258277576</c:v>
              </c:pt>
              <c:pt idx="911">
                <c:v>-8.114118277918335</c:v>
              </c:pt>
              <c:pt idx="912">
                <c:v>-8.113200866071947</c:v>
              </c:pt>
              <c:pt idx="913">
                <c:v>-8.11197447475308</c:v>
              </c:pt>
              <c:pt idx="914">
                <c:v>-8.110858035159955</c:v>
              </c:pt>
              <c:pt idx="915">
                <c:v>-8.109896573828456</c:v>
              </c:pt>
              <c:pt idx="916">
                <c:v>-8.109930695302216</c:v>
              </c:pt>
              <c:pt idx="917">
                <c:v>-8.110256942413313</c:v>
              </c:pt>
              <c:pt idx="918">
                <c:v>-8.108989702043424</c:v>
              </c:pt>
              <c:pt idx="919">
                <c:v>-8.106541739984301</c:v>
              </c:pt>
              <c:pt idx="920">
                <c:v>-8.102657217252496</c:v>
              </c:pt>
              <c:pt idx="921">
                <c:v>-8.10132691493881</c:v>
              </c:pt>
              <c:pt idx="922">
                <c:v>-8.100666026662289</c:v>
              </c:pt>
              <c:pt idx="923">
                <c:v>-8.102978043939636</c:v>
              </c:pt>
              <c:pt idx="924">
                <c:v>-8.10460894974063</c:v>
              </c:pt>
              <c:pt idx="925">
                <c:v>-8.105749307986263</c:v>
              </c:pt>
              <c:pt idx="926">
                <c:v>-8.10551778498991</c:v>
              </c:pt>
              <c:pt idx="927">
                <c:v>-8.104503972688676</c:v>
              </c:pt>
              <c:pt idx="928">
                <c:v>-8.103938086394363</c:v>
              </c:pt>
              <c:pt idx="929">
                <c:v>-8.103722967062366</c:v>
              </c:pt>
              <c:pt idx="930">
                <c:v>-8.103274868288755</c:v>
              </c:pt>
              <c:pt idx="931">
                <c:v>-8.103032547491026</c:v>
              </c:pt>
              <c:pt idx="932">
                <c:v>-8.104129025094794</c:v>
              </c:pt>
              <c:pt idx="933">
                <c:v>-8.10655173085991</c:v>
              </c:pt>
              <c:pt idx="934">
                <c:v>-8.109299043723372</c:v>
              </c:pt>
              <c:pt idx="935">
                <c:v>-8.11175084476619</c:v>
              </c:pt>
              <c:pt idx="936">
                <c:v>-8.112695031425805</c:v>
              </c:pt>
              <c:pt idx="937">
                <c:v>-8.114108676249792</c:v>
              </c:pt>
              <c:pt idx="938">
                <c:v>-8.117895160232347</c:v>
              </c:pt>
              <c:pt idx="939">
                <c:v>-8.121041831466698</c:v>
              </c:pt>
              <c:pt idx="940">
                <c:v>-8.12175518426003</c:v>
              </c:pt>
              <c:pt idx="941">
                <c:v>-8.122007608014245</c:v>
              </c:pt>
              <c:pt idx="942">
                <c:v>-8.122175013084757</c:v>
              </c:pt>
              <c:pt idx="943">
                <c:v>-8.121262834059516</c:v>
              </c:pt>
              <c:pt idx="944">
                <c:v>-8.119178979061342</c:v>
              </c:pt>
              <c:pt idx="945">
                <c:v>-8.118144779661554</c:v>
              </c:pt>
              <c:pt idx="946">
                <c:v>-8.120302720829926</c:v>
              </c:pt>
              <c:pt idx="947">
                <c:v>-8.122371264060714</c:v>
              </c:pt>
              <c:pt idx="948">
                <c:v>-8.12371574977144</c:v>
              </c:pt>
              <c:pt idx="949">
                <c:v>-8.126638121821914</c:v>
              </c:pt>
              <c:pt idx="950">
                <c:v>-8.127300179279386</c:v>
              </c:pt>
              <c:pt idx="951">
                <c:v>-8.127124967468877</c:v>
              </c:pt>
              <c:pt idx="952">
                <c:v>-8.126427150430006</c:v>
              </c:pt>
              <c:pt idx="953">
                <c:v>-8.127541283813928</c:v>
              </c:pt>
              <c:pt idx="954">
                <c:v>-8.129638238548331</c:v>
              </c:pt>
              <c:pt idx="955">
                <c:v>-8.132054285553506</c:v>
              </c:pt>
              <c:pt idx="956">
                <c:v>-8.132777719077602</c:v>
              </c:pt>
              <c:pt idx="957">
                <c:v>-8.133615177177838</c:v>
              </c:pt>
              <c:pt idx="958">
                <c:v>-8.13256669134198</c:v>
              </c:pt>
              <c:pt idx="959">
                <c:v>-8.13062275731271</c:v>
              </c:pt>
              <c:pt idx="960">
                <c:v>-8.126886420525246</c:v>
              </c:pt>
              <c:pt idx="961">
                <c:v>-8.123969893737673</c:v>
              </c:pt>
              <c:pt idx="962">
                <c:v>-8.120915021026628</c:v>
              </c:pt>
              <c:pt idx="963">
                <c:v>-8.117328634998318</c:v>
              </c:pt>
              <c:pt idx="964">
                <c:v>-8.115955532792828</c:v>
              </c:pt>
              <c:pt idx="965">
                <c:v>-8.115816589862126</c:v>
              </c:pt>
              <c:pt idx="966">
                <c:v>-8.11745667907266</c:v>
              </c:pt>
              <c:pt idx="967">
                <c:v>-8.117667892003112</c:v>
              </c:pt>
              <c:pt idx="968">
                <c:v>-8.117139767776088</c:v>
              </c:pt>
              <c:pt idx="969">
                <c:v>-8.118723216884568</c:v>
              </c:pt>
              <c:pt idx="970">
                <c:v>-8.121966773269001</c:v>
              </c:pt>
              <c:pt idx="971">
                <c:v>-8.12302280830362</c:v>
              </c:pt>
              <c:pt idx="972">
                <c:v>-8.121622993458928</c:v>
              </c:pt>
              <c:pt idx="973">
                <c:v>-8.121110703328648</c:v>
              </c:pt>
              <c:pt idx="974">
                <c:v>-8.122783622379696</c:v>
              </c:pt>
              <c:pt idx="975">
                <c:v>-8.120541690380279</c:v>
              </c:pt>
              <c:pt idx="976">
                <c:v>-8.117392367774254</c:v>
              </c:pt>
              <c:pt idx="977">
                <c:v>-8.117112468466308</c:v>
              </c:pt>
              <c:pt idx="978">
                <c:v>-8.11716593122497</c:v>
              </c:pt>
              <c:pt idx="979">
                <c:v>-8.117561418738058</c:v>
              </c:pt>
              <c:pt idx="980">
                <c:v>-8.117080052764585</c:v>
              </c:pt>
              <c:pt idx="981">
                <c:v>-8.116886177768544</c:v>
              </c:pt>
              <c:pt idx="982">
                <c:v>-8.116210282418004</c:v>
              </c:pt>
              <c:pt idx="983">
                <c:v>-8.113358707909146</c:v>
              </c:pt>
              <c:pt idx="984">
                <c:v>-8.11246934217969</c:v>
              </c:pt>
              <c:pt idx="985">
                <c:v>-8.113260613734036</c:v>
              </c:pt>
              <c:pt idx="986">
                <c:v>-8.117174463125187</c:v>
              </c:pt>
              <c:pt idx="987">
                <c:v>-8.11890021054695</c:v>
              </c:pt>
              <c:pt idx="988">
                <c:v>-8.119759368492014</c:v>
              </c:pt>
              <c:pt idx="989">
                <c:v>-8.118888789423996</c:v>
              </c:pt>
              <c:pt idx="990">
                <c:v>-8.11760184134232</c:v>
              </c:pt>
              <c:pt idx="991">
                <c:v>-8.116069555910583</c:v>
              </c:pt>
              <c:pt idx="992">
                <c:v>-8.112879722338988</c:v>
              </c:pt>
              <c:pt idx="993">
                <c:v>-8.110259741476211</c:v>
              </c:pt>
              <c:pt idx="994">
                <c:v>-8.106384136582523</c:v>
              </c:pt>
              <c:pt idx="995">
                <c:v>-8.103145980850538</c:v>
              </c:pt>
              <c:pt idx="996">
                <c:v>-8.102759547879954</c:v>
              </c:pt>
              <c:pt idx="997">
                <c:v>-8.10289107264082</c:v>
              </c:pt>
              <c:pt idx="998">
                <c:v>-8.104003746592477</c:v>
              </c:pt>
              <c:pt idx="999">
                <c:v>-8.102139881541223</c:v>
              </c:pt>
              <c:pt idx="1000">
                <c:v>-8.101857009530068</c:v>
              </c:pt>
              <c:pt idx="1001">
                <c:v>-8.104025819476714</c:v>
              </c:pt>
              <c:pt idx="1002">
                <c:v>-8.106753262588128</c:v>
              </c:pt>
              <c:pt idx="1003">
                <c:v>-8.106705508325032</c:v>
              </c:pt>
              <c:pt idx="1004">
                <c:v>-8.106165584278651</c:v>
              </c:pt>
              <c:pt idx="1005">
                <c:v>-8.10768719131963</c:v>
              </c:pt>
              <c:pt idx="1006">
                <c:v>-8.10955047631915</c:v>
              </c:pt>
              <c:pt idx="1007">
                <c:v>-8.108449719958209</c:v>
              </c:pt>
              <c:pt idx="1008">
                <c:v>-8.107829680769822</c:v>
              </c:pt>
              <c:pt idx="1009">
                <c:v>-8.109838405693395</c:v>
              </c:pt>
              <c:pt idx="1010">
                <c:v>-8.112611720990781</c:v>
              </c:pt>
              <c:pt idx="1011">
                <c:v>-8.11442338261458</c:v>
              </c:pt>
              <c:pt idx="1012">
                <c:v>-8.116554914409283</c:v>
              </c:pt>
              <c:pt idx="1013">
                <c:v>-8.11734627438415</c:v>
              </c:pt>
              <c:pt idx="1014">
                <c:v>-8.118358038636941</c:v>
              </c:pt>
              <c:pt idx="1015">
                <c:v>-8.117607534969153</c:v>
              </c:pt>
              <c:pt idx="1016">
                <c:v>-8.118021661738169</c:v>
              </c:pt>
              <c:pt idx="1017">
                <c:v>-8.120974691915428</c:v>
              </c:pt>
              <c:pt idx="1018">
                <c:v>-8.125531518650938</c:v>
              </c:pt>
              <c:pt idx="1019">
                <c:v>-8.127080739116945</c:v>
              </c:pt>
              <c:pt idx="1020">
                <c:v>-8.127607115799506</c:v>
              </c:pt>
              <c:pt idx="1021">
                <c:v>-8.128322005916681</c:v>
              </c:pt>
              <c:pt idx="1022">
                <c:v>-8.128887871129663</c:v>
              </c:pt>
              <c:pt idx="1023">
                <c:v>-8.127443428154457</c:v>
              </c:pt>
              <c:pt idx="1024">
                <c:v>-8.125431216145605</c:v>
              </c:pt>
              <c:pt idx="1025">
                <c:v>-8.123701314237506</c:v>
              </c:pt>
              <c:pt idx="1026">
                <c:v>-8.122295285420508</c:v>
              </c:pt>
              <c:pt idx="1027">
                <c:v>-8.122053623595672</c:v>
              </c:pt>
              <c:pt idx="1028">
                <c:v>-8.123442710777423</c:v>
              </c:pt>
              <c:pt idx="1029">
                <c:v>-8.124603590617983</c:v>
              </c:pt>
              <c:pt idx="1030">
                <c:v>-8.125358178031146</c:v>
              </c:pt>
              <c:pt idx="1031">
                <c:v>-8.123978560358523</c:v>
              </c:pt>
              <c:pt idx="1032">
                <c:v>-8.124622106616538</c:v>
              </c:pt>
              <c:pt idx="1033">
                <c:v>-8.127177931026882</c:v>
              </c:pt>
              <c:pt idx="1034">
                <c:v>-8.127292028325225</c:v>
              </c:pt>
              <c:pt idx="1035">
                <c:v>-8.124594911515404</c:v>
              </c:pt>
              <c:pt idx="1036">
                <c:v>-8.123124285982573</c:v>
              </c:pt>
              <c:pt idx="1037">
                <c:v>-8.12392251926706</c:v>
              </c:pt>
              <c:pt idx="1038">
                <c:v>-8.12189489044084</c:v>
              </c:pt>
              <c:pt idx="1039">
                <c:v>-8.11813052811572</c:v>
              </c:pt>
              <c:pt idx="1040">
                <c:v>-8.11723931104499</c:v>
              </c:pt>
              <c:pt idx="1041">
                <c:v>-8.117493676612428</c:v>
              </c:pt>
              <c:pt idx="1042">
                <c:v>-8.118484104544606</c:v>
              </c:pt>
              <c:pt idx="1043">
                <c:v>-8.119124125213666</c:v>
              </c:pt>
              <c:pt idx="1044">
                <c:v>-8.118759180724782</c:v>
              </c:pt>
              <c:pt idx="1045">
                <c:v>-8.11905556764563</c:v>
              </c:pt>
              <c:pt idx="1046">
                <c:v>-8.118202360668448</c:v>
              </c:pt>
              <c:pt idx="1047">
                <c:v>-8.117800593087926</c:v>
              </c:pt>
              <c:pt idx="1048">
                <c:v>-8.119032717527734</c:v>
              </c:pt>
              <c:pt idx="1049">
                <c:v>-8.12369554015828</c:v>
              </c:pt>
              <c:pt idx="1050">
                <c:v>-8.12507715383885</c:v>
              </c:pt>
              <c:pt idx="1051">
                <c:v>-8.126553837209823</c:v>
              </c:pt>
              <c:pt idx="1052">
                <c:v>-8.125627204478253</c:v>
              </c:pt>
              <c:pt idx="1053">
                <c:v>-8.12442599286139</c:v>
              </c:pt>
              <c:pt idx="1054">
                <c:v>-8.121774154067378</c:v>
              </c:pt>
              <c:pt idx="1055">
                <c:v>-8.119401322367212</c:v>
              </c:pt>
              <c:pt idx="1056">
                <c:v>-8.11667988976821</c:v>
              </c:pt>
              <c:pt idx="1057">
                <c:v>-8.1141668543186</c:v>
              </c:pt>
              <c:pt idx="1058">
                <c:v>-8.113182830657033</c:v>
              </c:pt>
              <c:pt idx="1059">
                <c:v>-8.113442725707301</c:v>
              </c:pt>
              <c:pt idx="1060">
                <c:v>-8.113124784249964</c:v>
              </c:pt>
              <c:pt idx="1061">
                <c:v>-8.113620400748694</c:v>
              </c:pt>
              <c:pt idx="1062">
                <c:v>-8.111765450245262</c:v>
              </c:pt>
              <c:pt idx="1063">
                <c:v>-8.110320205638466</c:v>
              </c:pt>
              <c:pt idx="1064">
                <c:v>-8.111845227299108</c:v>
              </c:pt>
              <c:pt idx="1065">
                <c:v>-8.112331509937883</c:v>
              </c:pt>
              <c:pt idx="1066">
                <c:v>-8.110589597382699</c:v>
              </c:pt>
              <c:pt idx="1067">
                <c:v>-8.107896488796131</c:v>
              </c:pt>
              <c:pt idx="1068">
                <c:v>-8.106749930724956</c:v>
              </c:pt>
              <c:pt idx="1069">
                <c:v>-8.106374149561606</c:v>
              </c:pt>
              <c:pt idx="1070">
                <c:v>-8.103934776059004</c:v>
              </c:pt>
              <c:pt idx="1071">
                <c:v>-8.101080197200417</c:v>
              </c:pt>
              <c:pt idx="1072">
                <c:v>-8.099925777444106</c:v>
              </c:pt>
              <c:pt idx="1073">
                <c:v>-8.101692863481132</c:v>
              </c:pt>
              <c:pt idx="1074">
                <c:v>-8.102240991182526</c:v>
              </c:pt>
              <c:pt idx="1075">
                <c:v>-8.10261871196984</c:v>
              </c:pt>
              <c:pt idx="1076">
                <c:v>-8.10243778285707</c:v>
              </c:pt>
              <c:pt idx="1077">
                <c:v>-8.10272873612181</c:v>
              </c:pt>
              <c:pt idx="1078">
                <c:v>-8.103486458803417</c:v>
              </c:pt>
              <c:pt idx="1079">
                <c:v>-8.10436091325009</c:v>
              </c:pt>
              <c:pt idx="1080">
                <c:v>-8.10754419227879</c:v>
              </c:pt>
              <c:pt idx="1081">
                <c:v>-8.113258358956037</c:v>
              </c:pt>
              <c:pt idx="1082">
                <c:v>-8.117160812165295</c:v>
              </c:pt>
              <c:pt idx="1083">
                <c:v>-8.11888536314568</c:v>
              </c:pt>
              <c:pt idx="1084">
                <c:v>-8.119906447380961</c:v>
              </c:pt>
              <c:pt idx="1085">
                <c:v>-8.120816926134406</c:v>
              </c:pt>
              <c:pt idx="1086">
                <c:v>-8.120242569358556</c:v>
              </c:pt>
              <c:pt idx="1087">
                <c:v>-8.11868211899929</c:v>
              </c:pt>
              <c:pt idx="1088">
                <c:v>-8.116928811472889</c:v>
              </c:pt>
              <c:pt idx="1089">
                <c:v>-8.115779734911799</c:v>
              </c:pt>
              <c:pt idx="1090">
                <c:v>-8.11576442685178</c:v>
              </c:pt>
              <c:pt idx="1091">
                <c:v>-8.117862686060091</c:v>
              </c:pt>
              <c:pt idx="1092">
                <c:v>-8.119656957751985</c:v>
              </c:pt>
              <c:pt idx="1093">
                <c:v>-8.121106685503381</c:v>
              </c:pt>
              <c:pt idx="1094">
                <c:v>-8.121595985506584</c:v>
              </c:pt>
              <c:pt idx="1095">
                <c:v>-8.121981726392118</c:v>
              </c:pt>
              <c:pt idx="1096">
                <c:v>-8.124842044468322</c:v>
              </c:pt>
              <c:pt idx="1097">
                <c:v>-8.126140788558411</c:v>
              </c:pt>
              <c:pt idx="1098">
                <c:v>-8.125380204105397</c:v>
              </c:pt>
              <c:pt idx="1099">
                <c:v>-8.123678795762638</c:v>
              </c:pt>
              <c:pt idx="1100">
                <c:v>-8.12405021104929</c:v>
              </c:pt>
              <c:pt idx="1101">
                <c:v>-8.122392563489132</c:v>
              </c:pt>
              <c:pt idx="1102">
                <c:v>-8.119701008574248</c:v>
              </c:pt>
              <c:pt idx="1103">
                <c:v>-8.11828332905774</c:v>
              </c:pt>
              <c:pt idx="1104">
                <c:v>-8.116747505066714</c:v>
              </c:pt>
              <c:pt idx="1105">
                <c:v>-8.116700911884594</c:v>
              </c:pt>
              <c:pt idx="1106">
                <c:v>-8.117146024109605</c:v>
              </c:pt>
              <c:pt idx="1107">
                <c:v>-8.115437416849963</c:v>
              </c:pt>
              <c:pt idx="1108">
                <c:v>-8.113820160436262</c:v>
              </c:pt>
              <c:pt idx="1109">
                <c:v>-8.111146272058395</c:v>
              </c:pt>
              <c:pt idx="1110">
                <c:v>-8.109974889392113</c:v>
              </c:pt>
              <c:pt idx="1111">
                <c:v>-8.109750049779104</c:v>
              </c:pt>
              <c:pt idx="1112">
                <c:v>-8.113098863117788</c:v>
              </c:pt>
              <c:pt idx="1113">
                <c:v>-8.116953825194154</c:v>
              </c:pt>
              <c:pt idx="1114">
                <c:v>-8.119428194177663</c:v>
              </c:pt>
              <c:pt idx="1115">
                <c:v>-8.11843675423393</c:v>
              </c:pt>
              <c:pt idx="1116">
                <c:v>-8.118654722569584</c:v>
              </c:pt>
              <c:pt idx="1117">
                <c:v>-8.11904699871053</c:v>
              </c:pt>
              <c:pt idx="1118">
                <c:v>-8.118332943909735</c:v>
              </c:pt>
              <c:pt idx="1119">
                <c:v>-8.116295421393833</c:v>
              </c:pt>
              <c:pt idx="1120">
                <c:v>-8.11354762980006</c:v>
              </c:pt>
              <c:pt idx="1121">
                <c:v>-8.113121966660652</c:v>
              </c:pt>
              <c:pt idx="1122">
                <c:v>-8.114353867691358</c:v>
              </c:pt>
              <c:pt idx="1123">
                <c:v>-8.115079518377406</c:v>
              </c:pt>
              <c:pt idx="1124">
                <c:v>-8.117073797381353</c:v>
              </c:pt>
              <c:pt idx="1125">
                <c:v>-8.11651913263398</c:v>
              </c:pt>
              <c:pt idx="1126">
                <c:v>-8.115971982041518</c:v>
              </c:pt>
              <c:pt idx="1127">
                <c:v>-8.116677617167928</c:v>
              </c:pt>
              <c:pt idx="1128">
                <c:v>-8.11719721567857</c:v>
              </c:pt>
              <c:pt idx="1129">
                <c:v>-8.118427056614472</c:v>
              </c:pt>
              <c:pt idx="1130">
                <c:v>-8.11764055947683</c:v>
              </c:pt>
              <c:pt idx="1131">
                <c:v>-8.118117987142233</c:v>
              </c:pt>
              <c:pt idx="1132">
                <c:v>-8.117564834587249</c:v>
              </c:pt>
              <c:pt idx="1133">
                <c:v>-8.115614209707557</c:v>
              </c:pt>
              <c:pt idx="1134">
                <c:v>-8.11399121419598</c:v>
              </c:pt>
              <c:pt idx="1135">
                <c:v>-8.112703475942993</c:v>
              </c:pt>
              <c:pt idx="1136">
                <c:v>-8.113084776194825</c:v>
              </c:pt>
              <c:pt idx="1137">
                <c:v>-8.113127038334573</c:v>
              </c:pt>
              <c:pt idx="1138">
                <c:v>-8.113079141553577</c:v>
              </c:pt>
              <c:pt idx="1139">
                <c:v>-8.111127760828792</c:v>
              </c:pt>
              <c:pt idx="1140">
                <c:v>-8.108367777234774</c:v>
              </c:pt>
              <c:pt idx="1141">
                <c:v>-8.10731059865075</c:v>
              </c:pt>
              <c:pt idx="1142">
                <c:v>-8.10742682358448</c:v>
              </c:pt>
              <c:pt idx="1143">
                <c:v>-8.109558859913156</c:v>
              </c:pt>
              <c:pt idx="1144">
                <c:v>-8.11182668625411</c:v>
              </c:pt>
              <c:pt idx="1145">
                <c:v>-8.11364973822314</c:v>
              </c:pt>
              <c:pt idx="1146">
                <c:v>-8.114350477004102</c:v>
              </c:pt>
              <c:pt idx="1147">
                <c:v>-8.114527958538261</c:v>
              </c:pt>
              <c:pt idx="1148">
                <c:v>-8.115260695932026</c:v>
              </c:pt>
              <c:pt idx="1149">
                <c:v>-8.114482733426987</c:v>
              </c:pt>
              <c:pt idx="1150">
                <c:v>-8.11383596455941</c:v>
              </c:pt>
              <c:pt idx="1151">
                <c:v>-8.112197657634091</c:v>
              </c:pt>
              <c:pt idx="1152">
                <c:v>-8.111336478570298</c:v>
              </c:pt>
              <c:pt idx="1153">
                <c:v>-8.113591065255918</c:v>
              </c:pt>
              <c:pt idx="1154">
                <c:v>-8.116496415576513</c:v>
              </c:pt>
              <c:pt idx="1155">
                <c:v>-8.118462425448389</c:v>
              </c:pt>
              <c:pt idx="1156">
                <c:v>-8.120024947927417</c:v>
              </c:pt>
              <c:pt idx="1157">
                <c:v>-8.121939743929842</c:v>
              </c:pt>
              <c:pt idx="1158">
                <c:v>-8.124596647322045</c:v>
              </c:pt>
              <c:pt idx="1159">
                <c:v>-8.127907272972315</c:v>
              </c:pt>
              <c:pt idx="1160">
                <c:v>-8.128554336054037</c:v>
              </c:pt>
              <c:pt idx="1161">
                <c:v>-8.128606890254538</c:v>
              </c:pt>
              <c:pt idx="1162">
                <c:v>-8.128986637312483</c:v>
              </c:pt>
              <c:pt idx="1163">
                <c:v>-8.130086269462309</c:v>
              </c:pt>
              <c:pt idx="1164">
                <c:v>-8.127841395475514</c:v>
              </c:pt>
              <c:pt idx="1165">
                <c:v>-8.126184921284862</c:v>
              </c:pt>
              <c:pt idx="1166">
                <c:v>-8.126377183239732</c:v>
              </c:pt>
              <c:pt idx="1167">
                <c:v>-8.126374278347358</c:v>
              </c:pt>
              <c:pt idx="1168">
                <c:v>-8.127151157432033</c:v>
              </c:pt>
              <c:pt idx="1169">
                <c:v>-8.129318749895239</c:v>
              </c:pt>
              <c:pt idx="1170">
                <c:v>-8.129338637932374</c:v>
              </c:pt>
              <c:pt idx="1171">
                <c:v>-8.129575609615339</c:v>
              </c:pt>
              <c:pt idx="1172">
                <c:v>-8.127959748924955</c:v>
              </c:pt>
              <c:pt idx="1173">
                <c:v>-8.128324340274762</c:v>
              </c:pt>
              <c:pt idx="1174">
                <c:v>-8.12948782724816</c:v>
              </c:pt>
              <c:pt idx="1175">
                <c:v>-8.132589675420764</c:v>
              </c:pt>
              <c:pt idx="1176">
                <c:v>-8.13341673246169</c:v>
              </c:pt>
              <c:pt idx="1177">
                <c:v>-8.13491557793803</c:v>
              </c:pt>
              <c:pt idx="1178">
                <c:v>-8.133550200173541</c:v>
              </c:pt>
              <c:pt idx="1179">
                <c:v>-8.1311528598015</c:v>
              </c:pt>
              <c:pt idx="1180">
                <c:v>-8.129175465959708</c:v>
              </c:pt>
              <c:pt idx="1181">
                <c:v>-8.126985896127936</c:v>
              </c:pt>
              <c:pt idx="1182">
                <c:v>-8.123707665813324</c:v>
              </c:pt>
              <c:pt idx="1183">
                <c:v>-8.118749475903078</c:v>
              </c:pt>
              <c:pt idx="1184">
                <c:v>-8.116899820098583</c:v>
              </c:pt>
              <c:pt idx="1185">
                <c:v>-8.117176169525344</c:v>
              </c:pt>
              <c:pt idx="1186">
                <c:v>-8.118030210466312</c:v>
              </c:pt>
              <c:pt idx="1187">
                <c:v>-8.118547436523773</c:v>
              </c:pt>
              <c:pt idx="1188">
                <c:v>-8.117576790270993</c:v>
              </c:pt>
              <c:pt idx="1189">
                <c:v>-8.11846185496047</c:v>
              </c:pt>
              <c:pt idx="1190">
                <c:v>-8.120963216107759</c:v>
              </c:pt>
              <c:pt idx="1191">
                <c:v>-8.121769555250115</c:v>
              </c:pt>
              <c:pt idx="1192">
                <c:v>-8.12073032274641</c:v>
              </c:pt>
              <c:pt idx="1193">
                <c:v>-8.119411613502423</c:v>
              </c:pt>
              <c:pt idx="1194">
                <c:v>-8.120328502582533</c:v>
              </c:pt>
              <c:pt idx="1195">
                <c:v>-8.118816272301535</c:v>
              </c:pt>
              <c:pt idx="1196">
                <c:v>-8.115703766882575</c:v>
              </c:pt>
              <c:pt idx="1197">
                <c:v>-8.1141945339999</c:v>
              </c:pt>
              <c:pt idx="1198">
                <c:v>-8.114056717961475</c:v>
              </c:pt>
              <c:pt idx="1199">
                <c:v>-8.113781217016069</c:v>
              </c:pt>
              <c:pt idx="1200">
                <c:v>-8.111623348559526</c:v>
              </c:pt>
              <c:pt idx="1201">
                <c:v>-8.112404077379928</c:v>
              </c:pt>
              <c:pt idx="1202">
                <c:v>-8.113604604467897</c:v>
              </c:pt>
              <c:pt idx="1203">
                <c:v>-8.112662943757881</c:v>
              </c:pt>
              <c:pt idx="1204">
                <c:v>-8.111674454878955</c:v>
              </c:pt>
              <c:pt idx="1205">
                <c:v>-8.11176039444692</c:v>
              </c:pt>
              <c:pt idx="1206">
                <c:v>-8.113946044940972</c:v>
              </c:pt>
              <c:pt idx="1207">
                <c:v>-8.11670432097233</c:v>
              </c:pt>
              <c:pt idx="1208">
                <c:v>-8.118318115888847</c:v>
              </c:pt>
              <c:pt idx="1209">
                <c:v>-8.118808849972126</c:v>
              </c:pt>
              <c:pt idx="1210">
                <c:v>-8.117761860684139</c:v>
              </c:pt>
              <c:pt idx="1211">
                <c:v>-8.115957801617675</c:v>
              </c:pt>
              <c:pt idx="1212">
                <c:v>-8.112768222697007</c:v>
              </c:pt>
              <c:pt idx="1213">
                <c:v>-8.110505569551728</c:v>
              </c:pt>
              <c:pt idx="1214">
                <c:v>-8.107519714672717</c:v>
              </c:pt>
              <c:pt idx="1215">
                <c:v>-8.104122401537907</c:v>
              </c:pt>
              <c:pt idx="1216">
                <c:v>-8.10357079312728</c:v>
              </c:pt>
              <c:pt idx="1217">
                <c:v>-8.105118172114977</c:v>
              </c:pt>
              <c:pt idx="1218">
                <c:v>-8.105803052263331</c:v>
              </c:pt>
              <c:pt idx="1219">
                <c:v>-8.105408159266428</c:v>
              </c:pt>
              <c:pt idx="1220">
                <c:v>-8.106111795122017</c:v>
              </c:pt>
              <c:pt idx="1221">
                <c:v>-8.109162213819252</c:v>
              </c:pt>
              <c:pt idx="1222">
                <c:v>-8.113598398943346</c:v>
              </c:pt>
              <c:pt idx="1223">
                <c:v>-8.11521596069624</c:v>
              </c:pt>
              <c:pt idx="1224">
                <c:v>-8.115064234978377</c:v>
              </c:pt>
              <c:pt idx="1225">
                <c:v>-8.116340267965338</c:v>
              </c:pt>
              <c:pt idx="1226">
                <c:v>-8.119495095055631</c:v>
              </c:pt>
              <c:pt idx="1227">
                <c:v>-8.11864730300061</c:v>
              </c:pt>
              <c:pt idx="1228">
                <c:v>-8.117526692462924</c:v>
              </c:pt>
              <c:pt idx="1229">
                <c:v>-8.119132124301613</c:v>
              </c:pt>
              <c:pt idx="1230">
                <c:v>-8.120301002100836</c:v>
              </c:pt>
              <c:pt idx="1231">
                <c:v>-8.121850041583786</c:v>
              </c:pt>
              <c:pt idx="1232">
                <c:v>-8.124265812237654</c:v>
              </c:pt>
              <c:pt idx="1233">
                <c:v>-8.124496560472895</c:v>
              </c:pt>
              <c:pt idx="1234">
                <c:v>-8.12615530540766</c:v>
              </c:pt>
              <c:pt idx="1235">
                <c:v>-8.12460416923099</c:v>
              </c:pt>
              <c:pt idx="1236">
                <c:v>-8.123704201305907</c:v>
              </c:pt>
              <c:pt idx="1237">
                <c:v>-8.125837207277378</c:v>
              </c:pt>
              <c:pt idx="1238">
                <c:v>-8.13093616166147</c:v>
              </c:pt>
              <c:pt idx="1239">
                <c:v>-8.133460429762561</c:v>
              </c:pt>
              <c:pt idx="1240">
                <c:v>-8.13556842821464</c:v>
              </c:pt>
              <c:pt idx="1241">
                <c:v>-8.13590917753276</c:v>
              </c:pt>
              <c:pt idx="1242">
                <c:v>-8.136457073784317</c:v>
              </c:pt>
              <c:pt idx="1243">
                <c:v>-8.135658041931954</c:v>
              </c:pt>
              <c:pt idx="1244">
                <c:v>-8.13367307397139</c:v>
              </c:pt>
              <c:pt idx="1245">
                <c:v>-8.131309137477501</c:v>
              </c:pt>
              <c:pt idx="1246">
                <c:v>-8.12907490302432</c:v>
              </c:pt>
              <c:pt idx="1247">
                <c:v>-8.128294578149067</c:v>
              </c:pt>
              <c:pt idx="1248">
                <c:v>-8.12822805841865</c:v>
              </c:pt>
              <c:pt idx="1249">
                <c:v>-8.129130443627202</c:v>
              </c:pt>
              <c:pt idx="1250">
                <c:v>-8.129730735172846</c:v>
              </c:pt>
              <c:pt idx="1251">
                <c:v>-8.127710835985878</c:v>
              </c:pt>
              <c:pt idx="1252">
                <c:v>-8.126960879650618</c:v>
              </c:pt>
              <c:pt idx="1253">
                <c:v>-8.129136290419662</c:v>
              </c:pt>
              <c:pt idx="1254">
                <c:v>-8.129713756468146</c:v>
              </c:pt>
              <c:pt idx="1255">
                <c:v>-8.127116819802444</c:v>
              </c:pt>
              <c:pt idx="1256">
                <c:v>-8.12488141351993</c:v>
              </c:pt>
              <c:pt idx="1257">
                <c:v>-8.125510064722532</c:v>
              </c:pt>
              <c:pt idx="1258">
                <c:v>-8.12486693918905</c:v>
              </c:pt>
              <c:pt idx="1259">
                <c:v>-8.122309098730083</c:v>
              </c:pt>
              <c:pt idx="1260">
                <c:v>-8.119852073895023</c:v>
              </c:pt>
              <c:pt idx="1261">
                <c:v>-8.119916178091314</c:v>
              </c:pt>
              <c:pt idx="1262">
                <c:v>-8.120933954170658</c:v>
              </c:pt>
              <c:pt idx="1263">
                <c:v>-8.121051013750606</c:v>
              </c:pt>
              <c:pt idx="1264">
                <c:v>-8.121359881117158</c:v>
              </c:pt>
              <c:pt idx="1265">
                <c:v>-8.12086740494912</c:v>
              </c:pt>
              <c:pt idx="1266">
                <c:v>-8.119714739614082</c:v>
              </c:pt>
              <c:pt idx="1267">
                <c:v>-8.118514913543036</c:v>
              </c:pt>
              <c:pt idx="1268">
                <c:v>-8.118731208591692</c:v>
              </c:pt>
              <c:pt idx="1269">
                <c:v>-8.122202057070869</c:v>
              </c:pt>
              <c:pt idx="1270">
                <c:v>-8.125373248382317</c:v>
              </c:pt>
              <c:pt idx="1271">
                <c:v>-8.126293530116655</c:v>
              </c:pt>
              <c:pt idx="1272">
                <c:v>-8.125270084903383</c:v>
              </c:pt>
              <c:pt idx="1273">
                <c:v>-8.12335269749209</c:v>
              </c:pt>
              <c:pt idx="1274">
                <c:v>-8.122558965249263</c:v>
              </c:pt>
              <c:pt idx="1275">
                <c:v>-8.118766602205357</c:v>
              </c:pt>
              <c:pt idx="1276">
                <c:v>-8.116745232112585</c:v>
              </c:pt>
              <c:pt idx="1277">
                <c:v>-8.114595805036712</c:v>
              </c:pt>
              <c:pt idx="1278">
                <c:v>-8.112985617186485</c:v>
              </c:pt>
              <c:pt idx="1279">
                <c:v>-8.11255487642106</c:v>
              </c:pt>
              <c:pt idx="1280">
                <c:v>-8.113882251371583</c:v>
              </c:pt>
              <c:pt idx="1281">
                <c:v>-8.115843807833155</c:v>
              </c:pt>
              <c:pt idx="1282">
                <c:v>-8.115766694678477</c:v>
              </c:pt>
              <c:pt idx="1283">
                <c:v>-8.114461818405687</c:v>
              </c:pt>
              <c:pt idx="1284">
                <c:v>-8.114227299984421</c:v>
              </c:pt>
              <c:pt idx="1285">
                <c:v>-8.11511178509727</c:v>
              </c:pt>
              <c:pt idx="1286">
                <c:v>-8.114177022159796</c:v>
              </c:pt>
              <c:pt idx="1287">
                <c:v>-8.11058623595729</c:v>
              </c:pt>
              <c:pt idx="1288">
                <c:v>-8.109531474105204</c:v>
              </c:pt>
              <c:pt idx="1289">
                <c:v>-8.109706437663206</c:v>
              </c:pt>
              <c:pt idx="1290">
                <c:v>-8.107785704428474</c:v>
              </c:pt>
              <c:pt idx="1291">
                <c:v>-8.105592545670195</c:v>
              </c:pt>
              <c:pt idx="1292">
                <c:v>-8.106243784522583</c:v>
              </c:pt>
              <c:pt idx="1293">
                <c:v>-8.107639334258527</c:v>
              </c:pt>
              <c:pt idx="1294">
                <c:v>-8.109596867569234</c:v>
              </c:pt>
              <c:pt idx="1295">
                <c:v>-8.111886807065792</c:v>
              </c:pt>
              <c:pt idx="1296">
                <c:v>-8.112184162212293</c:v>
              </c:pt>
              <c:pt idx="1297">
                <c:v>-8.113554398676268</c:v>
              </c:pt>
              <c:pt idx="1298">
                <c:v>-8.114505345393937</c:v>
              </c:pt>
              <c:pt idx="1299">
                <c:v>-8.115923770489433</c:v>
              </c:pt>
              <c:pt idx="1300">
                <c:v>-8.11919097926413</c:v>
              </c:pt>
              <c:pt idx="1301">
                <c:v>-8.125265448917922</c:v>
              </c:pt>
              <c:pt idx="1302">
                <c:v>-8.127596628620319</c:v>
              </c:pt>
              <c:pt idx="1303">
                <c:v>-8.129904073030069</c:v>
              </c:pt>
              <c:pt idx="1304">
                <c:v>-8.13033185760349</c:v>
              </c:pt>
              <c:pt idx="1305">
                <c:v>-8.130730134456046</c:v>
              </c:pt>
              <c:pt idx="1306">
                <c:v>-8.130464380484211</c:v>
              </c:pt>
              <c:pt idx="1307">
                <c:v>-8.129078410641743</c:v>
              </c:pt>
              <c:pt idx="1308">
                <c:v>-8.126811392601626</c:v>
              </c:pt>
              <c:pt idx="1309">
                <c:v>-8.124759844131075</c:v>
              </c:pt>
              <c:pt idx="1310">
                <c:v>-8.124185455047094</c:v>
              </c:pt>
              <c:pt idx="1311">
                <c:v>-8.124515650403804</c:v>
              </c:pt>
              <c:pt idx="1312">
                <c:v>-8.126674165752485</c:v>
              </c:pt>
              <c:pt idx="1313">
                <c:v>-8.128446911698463</c:v>
              </c:pt>
              <c:pt idx="1314">
                <c:v>-8.128855733132887</c:v>
              </c:pt>
              <c:pt idx="1315">
                <c:v>-8.128912414474224</c:v>
              </c:pt>
              <c:pt idx="1316">
                <c:v>-8.132113740733454</c:v>
              </c:pt>
              <c:pt idx="1317">
                <c:v>-8.13359272947724</c:v>
              </c:pt>
              <c:pt idx="1318">
                <c:v>-8.133096223181475</c:v>
              </c:pt>
              <c:pt idx="1319">
                <c:v>-8.131243917023603</c:v>
              </c:pt>
              <c:pt idx="1320">
                <c:v>-8.131037743803443</c:v>
              </c:pt>
              <c:pt idx="1321">
                <c:v>-8.13058521091559</c:v>
              </c:pt>
              <c:pt idx="1322">
                <c:v>-8.128480187054903</c:v>
              </c:pt>
              <c:pt idx="1323">
                <c:v>-8.125671285042818</c:v>
              </c:pt>
              <c:pt idx="1324">
                <c:v>-8.123791977346716</c:v>
              </c:pt>
              <c:pt idx="1325">
                <c:v>-8.124128231292607</c:v>
              </c:pt>
              <c:pt idx="1326">
                <c:v>-8.124100489155815</c:v>
              </c:pt>
              <c:pt idx="1327">
                <c:v>-8.123117942932923</c:v>
              </c:pt>
              <c:pt idx="1328">
                <c:v>-8.120789968261818</c:v>
              </c:pt>
              <c:pt idx="1329">
                <c:v>-8.11830499921545</c:v>
              </c:pt>
              <c:pt idx="1330">
                <c:v>-8.117269462936918</c:v>
              </c:pt>
              <c:pt idx="1331">
                <c:v>-8.118246264189173</c:v>
              </c:pt>
              <c:pt idx="1332">
                <c:v>-8.121662646474618</c:v>
              </c:pt>
              <c:pt idx="1333">
                <c:v>-8.126051375466437</c:v>
              </c:pt>
              <c:pt idx="1334">
                <c:v>-8.128884949395317</c:v>
              </c:pt>
              <c:pt idx="1335">
                <c:v>-8.129011770754598</c:v>
              </c:pt>
              <c:pt idx="1336">
                <c:v>-8.12918716083568</c:v>
              </c:pt>
              <c:pt idx="1337">
                <c:v>-8.129718440182454</c:v>
              </c:pt>
              <c:pt idx="1338">
                <c:v>-8.127797094106391</c:v>
              </c:pt>
              <c:pt idx="1339">
                <c:v>-8.125184906569457</c:v>
              </c:pt>
              <c:pt idx="1340">
                <c:v>-8.12123355192844</c:v>
              </c:pt>
              <c:pt idx="1341">
                <c:v>-8.119612339396184</c:v>
              </c:pt>
              <c:pt idx="1342">
                <c:v>-8.12040127267376</c:v>
              </c:pt>
              <c:pt idx="1343">
                <c:v>-8.121435121865764</c:v>
              </c:pt>
              <c:pt idx="1344">
                <c:v>-8.122192275009148</c:v>
              </c:pt>
              <c:pt idx="1345">
                <c:v>-8.12161150050796</c:v>
              </c:pt>
              <c:pt idx="1346">
                <c:v>-8.12113481106087</c:v>
              </c:pt>
              <c:pt idx="1347">
                <c:v>-8.120003764296971</c:v>
              </c:pt>
              <c:pt idx="1348">
                <c:v>-8.121740238934782</c:v>
              </c:pt>
              <c:pt idx="1349">
                <c:v>-8.122114026446303</c:v>
              </c:pt>
              <c:pt idx="1350">
                <c:v>-8.119840055411547</c:v>
              </c:pt>
              <c:pt idx="1351">
                <c:v>-8.118230298759022</c:v>
              </c:pt>
              <c:pt idx="1352">
                <c:v>-8.118623903651809</c:v>
              </c:pt>
              <c:pt idx="1353">
                <c:v>-8.116618533734387</c:v>
              </c:pt>
              <c:pt idx="1354">
                <c:v>-8.114464079440511</c:v>
              </c:pt>
              <c:pt idx="1355">
                <c:v>-8.113079141553577</c:v>
              </c:pt>
              <c:pt idx="1356">
                <c:v>-8.112122875781742</c:v>
              </c:pt>
              <c:pt idx="1357">
                <c:v>-8.112132995880536</c:v>
              </c:pt>
              <c:pt idx="1358">
                <c:v>-8.112327572516527</c:v>
              </c:pt>
              <c:pt idx="1359">
                <c:v>-8.110037552012834</c:v>
              </c:pt>
              <c:pt idx="1360">
                <c:v>-8.10911363561144</c:v>
              </c:pt>
              <c:pt idx="1361">
                <c:v>-8.107483557097053</c:v>
              </c:pt>
              <c:pt idx="1362">
                <c:v>-8.1073873369845</c:v>
              </c:pt>
              <c:pt idx="1363">
                <c:v>-8.108377810207003</c:v>
              </c:pt>
              <c:pt idx="1364">
                <c:v>-8.112145365210436</c:v>
              </c:pt>
              <c:pt idx="1365">
                <c:v>-8.114558488150927</c:v>
              </c:pt>
              <c:pt idx="1366">
                <c:v>-8.1173331870293</c:v>
              </c:pt>
              <c:pt idx="1367">
                <c:v>-8.117573943649772</c:v>
              </c:pt>
              <c:pt idx="1368">
                <c:v>-8.118175564596712</c:v>
              </c:pt>
              <c:pt idx="1369">
                <c:v>-8.119349870348744</c:v>
              </c:pt>
              <c:pt idx="1370">
                <c:v>-8.118585097754993</c:v>
              </c:pt>
              <c:pt idx="1371">
                <c:v>-8.117064130148124</c:v>
              </c:pt>
              <c:pt idx="1372">
                <c:v>-8.116292583159051</c:v>
              </c:pt>
              <c:pt idx="1373">
                <c:v>-8.118540018787455</c:v>
              </c:pt>
              <c:pt idx="1374">
                <c:v>-8.12145407769776</c:v>
              </c:pt>
              <c:pt idx="1375">
                <c:v>-8.123529856794251</c:v>
              </c:pt>
              <c:pt idx="1376">
                <c:v>-8.12681197416359</c:v>
              </c:pt>
              <c:pt idx="1377">
                <c:v>-8.127746386243912</c:v>
              </c:pt>
              <c:pt idx="1378">
                <c:v>-8.129896458766087</c:v>
              </c:pt>
              <c:pt idx="1379">
                <c:v>-8.132301578385317</c:v>
              </c:pt>
              <c:pt idx="1380">
                <c:v>-8.13328271546206</c:v>
              </c:pt>
              <c:pt idx="1381">
                <c:v>-8.133400199494321</c:v>
              </c:pt>
              <c:pt idx="1382">
                <c:v>-8.1327052035713</c:v>
              </c:pt>
              <c:pt idx="1383">
                <c:v>-8.133401970853578</c:v>
              </c:pt>
              <c:pt idx="1384">
                <c:v>-8.130261507905132</c:v>
              </c:pt>
              <c:pt idx="1385">
                <c:v>-8.128302164379578</c:v>
              </c:pt>
              <c:pt idx="1386">
                <c:v>-8.1277318161141</c:v>
              </c:pt>
              <c:pt idx="1387">
                <c:v>-8.127140681257245</c:v>
              </c:pt>
              <c:pt idx="1388">
                <c:v>-8.128411304053252</c:v>
              </c:pt>
              <c:pt idx="1389">
                <c:v>-8.129191254116673</c:v>
              </c:pt>
              <c:pt idx="1390">
                <c:v>-8.130525964610246</c:v>
              </c:pt>
              <c:pt idx="1391">
                <c:v>-8.13045089179391</c:v>
              </c:pt>
              <c:pt idx="1392">
                <c:v>-8.128239144332865</c:v>
              </c:pt>
              <c:pt idx="1393">
                <c:v>-8.128392625800217</c:v>
              </c:pt>
              <c:pt idx="1394">
                <c:v>-8.129736590052516</c:v>
              </c:pt>
              <c:pt idx="1395">
                <c:v>-8.132165549902703</c:v>
              </c:pt>
              <c:pt idx="1396">
                <c:v>-8.133164673070475</c:v>
              </c:pt>
              <c:pt idx="1397">
                <c:v>-8.134196858870343</c:v>
              </c:pt>
              <c:pt idx="1398">
                <c:v>-8.13341850388838</c:v>
              </c:pt>
              <c:pt idx="1399">
                <c:v>-8.13184478564354</c:v>
              </c:pt>
              <c:pt idx="1400">
                <c:v>-8.130178861568467</c:v>
              </c:pt>
              <c:pt idx="1401">
                <c:v>-8.125490351236191</c:v>
              </c:pt>
              <c:pt idx="1402">
                <c:v>-8.12235917566061</c:v>
              </c:pt>
              <c:pt idx="1403">
                <c:v>-8.11816017185636</c:v>
              </c:pt>
              <c:pt idx="1404">
                <c:v>-8.117072660048628</c:v>
              </c:pt>
              <c:pt idx="1405">
                <c:v>-8.118476687889906</c:v>
              </c:pt>
              <c:pt idx="1406">
                <c:v>-8.120393823206573</c:v>
              </c:pt>
              <c:pt idx="1407">
                <c:v>-8.121589664738998</c:v>
              </c:pt>
              <c:pt idx="1408">
                <c:v>-8.121335760888384</c:v>
              </c:pt>
              <c:pt idx="1409">
                <c:v>-8.12213876527667</c:v>
              </c:pt>
              <c:pt idx="1410">
                <c:v>-8.124754055961297</c:v>
              </c:pt>
              <c:pt idx="1411">
                <c:v>-8.126635215183665</c:v>
              </c:pt>
              <c:pt idx="1412">
                <c:v>-8.126164015750135</c:v>
              </c:pt>
              <c:pt idx="1413">
                <c:v>-8.125297901855438</c:v>
              </c:pt>
              <c:pt idx="1414">
                <c:v>-8.125081787814732</c:v>
              </c:pt>
              <c:pt idx="1415">
                <c:v>-8.125744955972811</c:v>
              </c:pt>
              <c:pt idx="1416">
                <c:v>-8.122796875019551</c:v>
              </c:pt>
              <c:pt idx="1417">
                <c:v>-8.121245034881788</c:v>
              </c:pt>
              <c:pt idx="1418">
                <c:v>-8.120063310104246</c:v>
              </c:pt>
              <c:pt idx="1419">
                <c:v>-8.119116126273049</c:v>
              </c:pt>
              <c:pt idx="1420">
                <c:v>-8.117430498102754</c:v>
              </c:pt>
              <c:pt idx="1421">
                <c:v>-8.118236000630986</c:v>
              </c:pt>
              <c:pt idx="1422">
                <c:v>-8.116164314310074</c:v>
              </c:pt>
              <c:pt idx="1423">
                <c:v>-8.114267978439146</c:v>
              </c:pt>
              <c:pt idx="1424">
                <c:v>-8.112750205239621</c:v>
              </c:pt>
              <c:pt idx="1425">
                <c:v>-8.112072278824801</c:v>
              </c:pt>
              <c:pt idx="1426">
                <c:v>-8.114060671091014</c:v>
              </c:pt>
              <c:pt idx="1427">
                <c:v>-8.11773167458817</c:v>
              </c:pt>
              <c:pt idx="1428">
                <c:v>-8.118636459243199</c:v>
              </c:pt>
              <c:pt idx="1429">
                <c:v>-8.120050713194907</c:v>
              </c:pt>
              <c:pt idx="1430">
                <c:v>-8.118861379954291</c:v>
              </c:pt>
              <c:pt idx="1431">
                <c:v>-8.117118724406568</c:v>
              </c:pt>
              <c:pt idx="1432">
                <c:v>-8.114874086547472</c:v>
              </c:pt>
              <c:pt idx="1433">
                <c:v>-8.112210028805814</c:v>
              </c:pt>
              <c:pt idx="1434">
                <c:v>-8.109171148334102</c:v>
              </c:pt>
              <c:pt idx="1435">
                <c:v>-8.105717175410039</c:v>
              </c:pt>
              <c:pt idx="1436">
                <c:v>-8.105441376260526</c:v>
              </c:pt>
              <c:pt idx="1437">
                <c:v>-8.105535504876357</c:v>
              </c:pt>
              <c:pt idx="1438">
                <c:v>-8.107161053472334</c:v>
              </c:pt>
              <c:pt idx="1439">
                <c:v>-8.109544887346386</c:v>
              </c:pt>
              <c:pt idx="1440">
                <c:v>-8.110461321429218</c:v>
              </c:pt>
              <c:pt idx="1441">
                <c:v>-8.112491849557363</c:v>
              </c:pt>
              <c:pt idx="1442">
                <c:v>-8.117600702625912</c:v>
              </c:pt>
              <c:pt idx="1443">
                <c:v>-8.120288398295346</c:v>
              </c:pt>
              <c:pt idx="1444">
                <c:v>-8.12119049355726</c:v>
              </c:pt>
              <c:pt idx="1445">
                <c:v>-8.12165172716705</c:v>
              </c:pt>
              <c:pt idx="1446">
                <c:v>-8.124088930455155</c:v>
              </c:pt>
              <c:pt idx="1447">
                <c:v>-8.12340058685347</c:v>
              </c:pt>
              <c:pt idx="1448">
                <c:v>-8.121553465751285</c:v>
              </c:pt>
              <c:pt idx="1449">
                <c:v>-8.121526462122256</c:v>
              </c:pt>
              <c:pt idx="1450">
                <c:v>-8.121975400007965</c:v>
              </c:pt>
              <c:pt idx="1451">
                <c:v>-8.123539091833983</c:v>
              </c:pt>
              <c:pt idx="1452">
                <c:v>-8.124832202763024</c:v>
              </c:pt>
              <c:pt idx="1453">
                <c:v>-8.127422461952875</c:v>
              </c:pt>
              <c:pt idx="1454">
                <c:v>-8.128820091954152</c:v>
              </c:pt>
              <c:pt idx="1455">
                <c:v>-8.127940507006088</c:v>
              </c:pt>
              <c:pt idx="1456">
                <c:v>-8.1278513056108</c:v>
              </c:pt>
              <c:pt idx="1457">
                <c:v>-8.128048972598897</c:v>
              </c:pt>
              <c:pt idx="1458">
                <c:v>-8.13056643893422</c:v>
              </c:pt>
              <c:pt idx="1459">
                <c:v>-8.134390926027418</c:v>
              </c:pt>
              <c:pt idx="1460">
                <c:v>-8.136096881918574</c:v>
              </c:pt>
              <c:pt idx="1461">
                <c:v>-8.136850297263527</c:v>
              </c:pt>
              <c:pt idx="1462">
                <c:v>-8.137230176199516</c:v>
              </c:pt>
              <c:pt idx="1463">
                <c:v>-8.135846825357174</c:v>
              </c:pt>
              <c:pt idx="1464">
                <c:v>-8.132777129471819</c:v>
              </c:pt>
              <c:pt idx="1465">
                <c:v>-8.13024157756222</c:v>
              </c:pt>
              <c:pt idx="1466">
                <c:v>-8.128022728438975</c:v>
              </c:pt>
              <c:pt idx="1467">
                <c:v>-8.125181430257596</c:v>
              </c:pt>
              <c:pt idx="1468">
                <c:v>-8.124527220467302</c:v>
              </c:pt>
              <c:pt idx="1469">
                <c:v>-8.124838570899808</c:v>
              </c:pt>
              <c:pt idx="1470">
                <c:v>-8.124752898336599</c:v>
              </c:pt>
              <c:pt idx="1471">
                <c:v>-8.12353389709997</c:v>
              </c:pt>
              <c:pt idx="1472">
                <c:v>-8.121671267174523</c:v>
              </c:pt>
              <c:pt idx="1473">
                <c:v>-8.122174437699092</c:v>
              </c:pt>
              <c:pt idx="1474">
                <c:v>-8.123734227955062</c:v>
              </c:pt>
              <c:pt idx="1475">
                <c:v>-8.122860839097926</c:v>
              </c:pt>
              <c:pt idx="1476">
                <c:v>-8.121245609037425</c:v>
              </c:pt>
              <c:pt idx="1477">
                <c:v>-8.121033797127534</c:v>
              </c:pt>
              <c:pt idx="1478">
                <c:v>-8.121325998319476</c:v>
              </c:pt>
              <c:pt idx="1479">
                <c:v>-8.11817784504909</c:v>
              </c:pt>
              <c:pt idx="1480">
                <c:v>-8.114940855381017</c:v>
              </c:pt>
              <c:pt idx="1481">
                <c:v>-8.115195576547453</c:v>
              </c:pt>
              <c:pt idx="1482">
                <c:v>-8.115616476749974</c:v>
              </c:pt>
              <c:pt idx="1483">
                <c:v>-8.116156937165592</c:v>
              </c:pt>
              <c:pt idx="1484">
                <c:v>-8.11741228618494</c:v>
              </c:pt>
              <c:pt idx="1485">
                <c:v>-8.11650266264886</c:v>
              </c:pt>
              <c:pt idx="1486">
                <c:v>-8.116590699132908</c:v>
              </c:pt>
              <c:pt idx="1487">
                <c:v>-8.114885402576466</c:v>
              </c:pt>
              <c:pt idx="1488">
                <c:v>-8.114974243647595</c:v>
              </c:pt>
              <c:pt idx="1489">
                <c:v>-8.117610951181081</c:v>
              </c:pt>
              <c:pt idx="1490">
                <c:v>-8.12191329131183</c:v>
              </c:pt>
              <c:pt idx="1491">
                <c:v>-8.123386738784566</c:v>
              </c:pt>
              <c:pt idx="1492">
                <c:v>-8.125122916517528</c:v>
              </c:pt>
              <c:pt idx="1493">
                <c:v>-8.123964693848176</c:v>
              </c:pt>
              <c:pt idx="1494">
                <c:v>-8.122390836469535</c:v>
              </c:pt>
              <c:pt idx="1495">
                <c:v>-8.119250985252336</c:v>
              </c:pt>
              <c:pt idx="1496">
                <c:v>-8.117413424407431</c:v>
              </c:pt>
              <c:pt idx="1497">
                <c:v>-8.114677800366243</c:v>
              </c:pt>
              <c:pt idx="1498">
                <c:v>-8.112433895425022</c:v>
              </c:pt>
              <c:pt idx="1499">
                <c:v>-8.11148241613829</c:v>
              </c:pt>
            </c:numLit>
          </c:yVal>
        </c:ser>
        <c:dLbls>
          <c:txPr>
            <a:bodyPr xmlns:a="http://schemas.openxmlformats.org/drawingml/2006/main" anchorCtr="1"/>
            <a:lstStyle xmlns:a="http://schemas.openxmlformats.org/drawingml/2006/main"/>
            <a:p xmlns:a="http://schemas.openxmlformats.org/drawingml/2006/main">
              <a:pPr>
                <a:defRPr>
                  <a:latin typeface="Arial"/>
                  <a:ea typeface="Arial"/>
                  <a:cs typeface="Arial"/>
                </a:defRPr>
              </a:pPr>
            </a:p>
          </c:txPr>
          <c:showLegendKey val="0"/>
          <c:showVal val="0"/>
          <c:showCatName val="0"/>
          <c:showSerName val="0"/>
          <c:showPercent val="0"/>
          <c:showBubbleSize val="0"/>
          <c:showLeaderLines val="0"/>
        </c:dLbls>
        <c:axId val="48650112"/>
        <c:axId val="48672768"/>
      </c:scatterChart>
      <c:valAx>
        <c:axId val="48672768"/>
        <c:scaling>
          <c:orientation val="minMax"/>
          <c:max val="-2"/>
          <c:min val="-10"/>
        </c:scaling>
        <c:delete val="0"/>
        <c:axPos val="l"/>
        <c:majorGridlines>
          <c:spPr>
            <a:ln xmlns:a="http://schemas.openxmlformats.org/drawingml/2006/main" w="6668">
              <a:solidFill>
                <a:srgbClr val="32404B"/>
              </a:solidFill>
            </a:ln>
          </c:spPr>
        </c:majorGridlines>
        <c:title>
          <c:tx>
            <c:rich>
              <a:bodyPr xmlns:a="http://schemas.openxmlformats.org/drawingml/2006/main"/>
              <a:lstStyle xmlns:a="http://schemas.openxmlformats.org/drawingml/2006/main"/>
              <a:p xmlns:a="http://schemas.openxmlformats.org/drawingml/2006/main">
                <a:r>
                  <a:rPr sz="1575">
                    <a:solidFill>
                      <a:srgbClr val="B7C5CF"/>
                    </a:solidFill>
                    <a:latin typeface="Arial"/>
                    <a:ea typeface="Arial"/>
                    <a:cs typeface="Arial"/>
                  </a:rPr>
                  <a:t>Initial equation residual</a:t>
                </a:r>
              </a:p>
            </c:rich>
          </c:tx>
          <c:overlay val="0"/>
          <c:txPr>
            <a:bodyPr xmlns:a="http://schemas.openxmlformats.org/drawingml/2006/main" anchorCtr="1"/>
            <a:lstStyle xmlns:a="http://schemas.openxmlformats.org/drawingml/2006/main"/>
            <a:p xmlns:a="http://schemas.openxmlformats.org/drawingml/2006/main">
              <a:pPr>
                <a:defRPr sz="1575">
                  <a:solidFill>
                    <a:srgbClr val="B7C5CF"/>
                  </a:solidFill>
                  <a:latin typeface="Arial"/>
                  <a:ea typeface="Arial"/>
                  <a:cs typeface="Arial"/>
                </a:defRPr>
              </a:pPr>
            </a:p>
          </c:txPr>
        </c:title>
        <c:numFmt formatCode="&quot;10^&quot;0;&quot;10^-&quot;0;&quot;10^&quot;0"/>
        <c:majorTickMark val="none"/>
        <c:minorTickMark val="none"/>
        <c:spPr>
          <a:ln xmlns:a="http://schemas.openxmlformats.org/drawingml/2006/main" w="9525">
            <a:solidFill>
              <a:srgbClr val="64717C"/>
            </a:solidFill>
          </a:ln>
        </c:spPr>
        <c:txPr>
          <a:bodyPr xmlns:a="http://schemas.openxmlformats.org/drawingml/2006/main" anchorCtr="1"/>
          <a:lstStyle xmlns:a="http://schemas.openxmlformats.org/drawingml/2006/main"/>
          <a:p xmlns:a="http://schemas.openxmlformats.org/drawingml/2006/main">
            <a:pPr>
              <a:defRPr sz="1500">
                <a:solidFill>
                  <a:srgbClr val="B7C5CF"/>
                </a:solidFill>
                <a:latin typeface="Arial"/>
                <a:ea typeface="Arial"/>
                <a:cs typeface="Arial"/>
              </a:defRPr>
            </a:pPr>
          </a:p>
        </c:txPr>
        <c:crossAx val="48650112"/>
        <c:majorUnit val="2"/>
      </c:valAx>
      <c:valAx>
        <c:axId val="48650112"/>
        <c:scaling>
          <c:orientation val="minMax"/>
          <c:max val="2000"/>
          <c:min val="500"/>
        </c:scaling>
        <c:delete val="0"/>
        <c:axPos val="b"/>
        <c:title>
          <c:tx>
            <c:rich>
              <a:bodyPr xmlns:a="http://schemas.openxmlformats.org/drawingml/2006/main"/>
              <a:lstStyle xmlns:a="http://schemas.openxmlformats.org/drawingml/2006/main"/>
              <a:p xmlns:a="http://schemas.openxmlformats.org/drawingml/2006/main">
                <a:r>
                  <a:rPr sz="1575">
                    <a:solidFill>
                      <a:srgbClr val="B7C5CF"/>
                    </a:solidFill>
                    <a:latin typeface="Arial"/>
                    <a:ea typeface="Arial"/>
                    <a:cs typeface="Arial"/>
                  </a:rPr>
                  <a:t>Steady iteration</a:t>
                </a:r>
              </a:p>
            </c:rich>
          </c:tx>
          <c:overlay val="0"/>
          <c:txPr>
            <a:bodyPr xmlns:a="http://schemas.openxmlformats.org/drawingml/2006/main" anchorCtr="1"/>
            <a:lstStyle xmlns:a="http://schemas.openxmlformats.org/drawingml/2006/main"/>
            <a:p xmlns:a="http://schemas.openxmlformats.org/drawingml/2006/main">
              <a:pPr>
                <a:defRPr sz="1575">
                  <a:solidFill>
                    <a:srgbClr val="B7C5CF"/>
                  </a:solidFill>
                  <a:latin typeface="Arial"/>
                  <a:ea typeface="Arial"/>
                  <a:cs typeface="Arial"/>
                </a:defRPr>
              </a:pPr>
            </a:p>
          </c:txPr>
        </c:title>
        <c:numFmt formatCode="0"/>
        <c:majorTickMark val="none"/>
        <c:minorTickMark val="none"/>
        <c:spPr>
          <a:ln xmlns:a="http://schemas.openxmlformats.org/drawingml/2006/main" w="9525">
            <a:solidFill>
              <a:srgbClr val="64717C"/>
            </a:solidFill>
          </a:ln>
        </c:spPr>
        <c:txPr>
          <a:bodyPr xmlns:a="http://schemas.openxmlformats.org/drawingml/2006/main" anchorCtr="1"/>
          <a:lstStyle xmlns:a="http://schemas.openxmlformats.org/drawingml/2006/main"/>
          <a:p xmlns:a="http://schemas.openxmlformats.org/drawingml/2006/main">
            <a:pPr>
              <a:defRPr sz="1500">
                <a:solidFill>
                  <a:srgbClr val="B7C5CF"/>
                </a:solidFill>
                <a:latin typeface="Arial"/>
                <a:ea typeface="Arial"/>
                <a:cs typeface="Arial"/>
              </a:defRPr>
            </a:pPr>
          </a:p>
        </c:txPr>
        <c:crossAx val="48672768"/>
        <c:majorUnit val="250"/>
      </c:valAx>
      <c:spPr>
        <a:solidFill xmlns:a="http://schemas.openxmlformats.org/drawingml/2006/main">
          <a:srgbClr val="101820"/>
        </a:solidFill>
        <a:ln xmlns:a="http://schemas.openxmlformats.org/drawingml/2006/main" w="0">
          <a:noFill/>
        </a:ln>
      </c:spPr>
    </c:plotArea>
    <c:legend>
      <c:legendPos val="t"/>
      <c:overlay val="0"/>
      <c:txPr>
        <a:bodyPr xmlns:a="http://schemas.openxmlformats.org/drawingml/2006/main" anchorCtr="1"/>
        <a:lstStyle xmlns:a="http://schemas.openxmlformats.org/drawingml/2006/main"/>
        <a:p xmlns:a="http://schemas.openxmlformats.org/drawingml/2006/main">
          <a:pPr>
            <a:defRPr sz="1575">
              <a:solidFill>
                <a:srgbClr val="F3F6F7"/>
              </a:solidFill>
              <a:latin typeface="Arial"/>
              <a:ea typeface="Arial"/>
              <a:cs typeface="Arial"/>
            </a:defRPr>
          </a:pPr>
        </a:p>
      </c:txPr>
    </c:legend>
    <c:plotVisOnly val="1"/>
  </c:chart>
  <c:spPr>
    <a:solidFill xmlns:a="http://schemas.openxmlformats.org/drawingml/2006/main">
      <a:srgbClr val="101820"/>
    </a:solidFill>
    <a:ln xmlns:a="http://schemas.openxmlformats.org/drawingml/2006/main" w="0">
      <a:noFill/>
    </a:ln>
  </c:spPr>
</c:chartSpace>
</file>

<file path=ppt/slides/slide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7" name="">
            <a:extLst xmlns:a="http://schemas.openxmlformats.org/drawingml/2006/main">
              <a:ext uri="{FF2B5EF4-FFF2-40B4-BE49-F238E27FC236}">
                <a16:creationId xmlns:a16="http://schemas.microsoft.com/office/drawing/2014/main" id="{19369010-2FCB-458C-BBAC-8DDF80DE7279}"/>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Open-source CFD for FSAE</a:t>
            </a:r>
          </a:p>
        </p:txBody>
      </p:sp>
      <p:sp>
        <p:nvSpPr>
          <p:cNvPr id="2" name="">
            <a:extLst xmlns:a="http://schemas.openxmlformats.org/drawingml/2006/main">
              <a:ext uri="{FF2B5EF4-FFF2-40B4-BE49-F238E27FC236}">
                <a16:creationId xmlns:a16="http://schemas.microsoft.com/office/drawing/2014/main" id="{AD42ACCF-324B-42B9-B679-05B5D228FA76}"/>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01</a:t>
            </a:r>
          </a:p>
        </p:txBody>
      </p:sp>
      <p:pic>
        <p:nvPicPr>
          <p:cNvPr id="9" name=""/>
          <p:cNvPicPr>
            <a:picLocks xmlns:a="http://schemas.openxmlformats.org/drawingml/2006/main" noChangeAspect="1"/>
          </p:cNvPicPr>
          <p:nvPr/>
        </p:nvPicPr>
        <p:blipFill>
          <a:blip xmlns:r="http://schemas.openxmlformats.org/officeDocument/2006/relationships" xmlns:a="http://schemas.openxmlformats.org/drawingml/2006/main" r:embed="R4bbb1a0d8d0d477f"/>
          <a:stretch xmlns:a="http://schemas.openxmlformats.org/drawingml/2006/main"/>
        </p:blipFill>
        <p:spPr>
          <a:xfrm xmlns:a="http://schemas.openxmlformats.org/drawingml/2006/main">
            <a:off x="9621553" y="304800"/>
            <a:ext cx="1997644" cy="1095375"/>
          </a:xfrm>
          <a:prstGeom xmlns:a="http://schemas.openxmlformats.org/drawingml/2006/main" prst="rect">
            <a:avLst/>
          </a:prstGeom>
        </p:spPr>
      </p:pic>
      <p:sp>
        <p:nvSpPr>
          <p:cNvPr id="4" name="">
            <a:extLst xmlns:a="http://schemas.openxmlformats.org/drawingml/2006/main">
              <a:ext uri="{FF2B5EF4-FFF2-40B4-BE49-F238E27FC236}">
                <a16:creationId xmlns:a16="http://schemas.microsoft.com/office/drawing/2014/main" id="{53D88EF1-3F97-43EB-8314-EB9797BFAB61}"/>
              </a:ext>
            </a:extLst>
          </p:cNvPr>
          <p:cNvSpPr>
            <a:spLocks xmlns:a="http://schemas.openxmlformats.org/drawingml/2006/main" noGrp="1"/>
          </p:cNvSpPr>
          <p:nvPr/>
        </p:nvSpPr>
        <p:spPr>
          <a:xfrm xmlns:a="http://schemas.openxmlformats.org/drawingml/2006/main">
            <a:off x="628650" y="1200150"/>
            <a:ext cx="95250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0">
                <a:solidFill>
                  <a:srgbClr val="5D1725"/>
                </a:solidFill>
                <a:latin typeface="Arial"/>
                <a:ea typeface="Arial"/>
                <a:cs typeface="Arial"/>
              </a:defRPr>
            </a:pPr>
            <a:r>
              <a:rPr sz="2250" b="0">
                <a:solidFill>
                  <a:srgbClr val="5D1725"/>
                </a:solidFill>
                <a:latin typeface="Arial"/>
                <a:ea typeface="Arial"/>
                <a:cs typeface="Arial"/>
              </a:rPr>
              <a:t>A NACA 2412 wing study</a:t>
            </a:r>
          </a:p>
        </p:txBody>
      </p:sp>
      <p:pic>
        <p:nvPicPr>
          <p:cNvPr id="11" name=""/>
          <p:cNvPicPr>
            <a:picLocks xmlns:a="http://schemas.openxmlformats.org/drawingml/2006/main" noChangeAspect="1"/>
          </p:cNvPicPr>
          <p:nvPr/>
        </p:nvPicPr>
        <p:blipFill>
          <a:blip xmlns:r="http://schemas.openxmlformats.org/officeDocument/2006/relationships" xmlns:a="http://schemas.openxmlformats.org/drawingml/2006/main" r:embed="R4314103865e9496b"/>
          <a:stretch xmlns:a="http://schemas.openxmlformats.org/drawingml/2006/main"/>
        </p:blipFill>
        <p:spPr>
          <a:xfrm xmlns:a="http://schemas.openxmlformats.org/drawingml/2006/main">
            <a:off x="2641600" y="1866900"/>
            <a:ext cx="6908800" cy="3886200"/>
          </a:xfrm>
          <a:prstGeom xmlns:a="http://schemas.openxmlformats.org/drawingml/2006/main" prst="rect">
            <a:avLst/>
          </a:prstGeom>
        </p:spPr>
      </p:pic>
      <p:sp>
        <p:nvSpPr>
          <p:cNvPr id="6" name="">
            <a:extLst xmlns:a="http://schemas.openxmlformats.org/drawingml/2006/main">
              <a:ext uri="{FF2B5EF4-FFF2-40B4-BE49-F238E27FC236}">
                <a16:creationId xmlns:a16="http://schemas.microsoft.com/office/drawing/2014/main" id="{96CDC939-6B0F-49AE-B417-BFA52125913A}"/>
              </a:ext>
            </a:extLst>
          </p:cNvPr>
          <p:cNvSpPr>
            <a:spLocks xmlns:a="http://schemas.openxmlformats.org/drawingml/2006/main" noGrp="1"/>
          </p:cNvSpPr>
          <p:nvPr/>
        </p:nvSpPr>
        <p:spPr>
          <a:xfrm xmlns:a="http://schemas.openxmlformats.org/drawingml/2006/main">
            <a:off x="628650" y="6038850"/>
            <a:ext cx="9525000" cy="3238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62666A"/>
                </a:solidFill>
                <a:latin typeface="Arial"/>
                <a:ea typeface="Arial"/>
                <a:cs typeface="Arial"/>
              </a:defRPr>
            </a:pPr>
            <a:r>
              <a:rPr sz="1800" b="0">
                <a:solidFill>
                  <a:srgbClr val="62666A"/>
                </a:solidFill>
                <a:latin typeface="Arial"/>
                <a:ea typeface="Arial"/>
                <a:cs typeface="Arial"/>
              </a:rPr>
              <a:t>Gmsh   /   OpenFOAM   /   ParaView</a:t>
            </a:r>
          </a:p>
        </p:txBody>
      </p:sp>
    </p:spTree>
    <p:extLst>
      <p:ext uri="{BB962C8B-B14F-4D97-AF65-F5344CB8AC3E}">
        <p14:creationId xmlns:p14="http://schemas.microsoft.com/office/powerpoint/2010/main" val="352745852"/>
      </p:ext>
    </p:extLst>
  </p:cSld>
</p:sld>
</file>

<file path=ppt/slides/slide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911D0980-EF18-46A7-97AD-8CD8AB51D9E0}"/>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The CFD workflow</a:t>
            </a:r>
          </a:p>
        </p:txBody>
      </p:sp>
      <p:sp>
        <p:nvSpPr>
          <p:cNvPr id="2" name="">
            <a:extLst xmlns:a="http://schemas.openxmlformats.org/drawingml/2006/main">
              <a:ext uri="{FF2B5EF4-FFF2-40B4-BE49-F238E27FC236}">
                <a16:creationId xmlns:a16="http://schemas.microsoft.com/office/drawing/2014/main" id="{17CAE4FE-519A-46B4-8DD5-AECC65E607BF}"/>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02</a:t>
            </a:r>
          </a:p>
        </p:txBody>
      </p:sp>
      <p:sp>
        <p:nvSpPr>
          <p:cNvPr id="3" name="">
            <a:extLst xmlns:a="http://schemas.openxmlformats.org/drawingml/2006/main">
              <a:ext uri="{FF2B5EF4-FFF2-40B4-BE49-F238E27FC236}">
                <a16:creationId xmlns:a16="http://schemas.microsoft.com/office/drawing/2014/main" id="{FC801148-01D2-4B7D-A730-C2BF74565FB9}"/>
              </a:ext>
            </a:extLst>
          </p:cNvPr>
          <p:cNvSpPr>
            <a:spLocks xmlns:a="http://schemas.openxmlformats.org/drawingml/2006/main" noGrp="1"/>
          </p:cNvSpPr>
          <p:nvPr/>
        </p:nvSpPr>
        <p:spPr>
          <a:xfrm xmlns:a="http://schemas.openxmlformats.org/drawingml/2006/main">
            <a:off x="609600" y="1676400"/>
            <a:ext cx="3190875"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850" b="1">
                <a:solidFill>
                  <a:srgbClr val="5D1725"/>
                </a:solidFill>
                <a:latin typeface="Arial"/>
                <a:ea typeface="Arial"/>
                <a:cs typeface="Arial"/>
              </a:defRPr>
            </a:pPr>
            <a:r>
              <a:rPr sz="2850" b="1">
                <a:solidFill>
                  <a:srgbClr val="5D1725"/>
                </a:solidFill>
                <a:latin typeface="Arial"/>
                <a:ea typeface="Arial"/>
                <a:cs typeface="Arial"/>
              </a:rPr>
              <a:t>Gmsh</a:t>
            </a:r>
          </a:p>
        </p:txBody>
      </p:sp>
      <p:sp>
        <p:nvSpPr>
          <p:cNvPr id="4" name="">
            <a:extLst xmlns:a="http://schemas.openxmlformats.org/drawingml/2006/main">
              <a:ext uri="{FF2B5EF4-FFF2-40B4-BE49-F238E27FC236}">
                <a16:creationId xmlns:a16="http://schemas.microsoft.com/office/drawing/2014/main" id="{F284AE1E-8ACE-4EF5-882C-5E3F43D6F650}"/>
              </a:ext>
            </a:extLst>
          </p:cNvPr>
          <p:cNvSpPr>
            <a:spLocks xmlns:a="http://schemas.openxmlformats.org/drawingml/2006/main" noGrp="1"/>
          </p:cNvSpPr>
          <p:nvPr/>
        </p:nvSpPr>
        <p:spPr>
          <a:xfrm xmlns:a="http://schemas.openxmlformats.org/drawingml/2006/main">
            <a:off x="4476750" y="1676400"/>
            <a:ext cx="3190875"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850" b="1">
                <a:solidFill>
                  <a:srgbClr val="5D1725"/>
                </a:solidFill>
                <a:latin typeface="Arial"/>
                <a:ea typeface="Arial"/>
                <a:cs typeface="Arial"/>
              </a:defRPr>
            </a:pPr>
            <a:r>
              <a:rPr sz="2850" b="1">
                <a:solidFill>
                  <a:srgbClr val="5D1725"/>
                </a:solidFill>
                <a:latin typeface="Arial"/>
                <a:ea typeface="Arial"/>
                <a:cs typeface="Arial"/>
              </a:rPr>
              <a:t>OpenFOAM</a:t>
            </a:r>
          </a:p>
        </p:txBody>
      </p:sp>
      <p:sp>
        <p:nvSpPr>
          <p:cNvPr id="5" name="">
            <a:extLst xmlns:a="http://schemas.openxmlformats.org/drawingml/2006/main">
              <a:ext uri="{FF2B5EF4-FFF2-40B4-BE49-F238E27FC236}">
                <a16:creationId xmlns:a16="http://schemas.microsoft.com/office/drawing/2014/main" id="{2748F759-5C26-4A7A-A148-3B8F1BE656D9}"/>
              </a:ext>
            </a:extLst>
          </p:cNvPr>
          <p:cNvSpPr>
            <a:spLocks xmlns:a="http://schemas.openxmlformats.org/drawingml/2006/main" noGrp="1"/>
          </p:cNvSpPr>
          <p:nvPr/>
        </p:nvSpPr>
        <p:spPr>
          <a:xfrm xmlns:a="http://schemas.openxmlformats.org/drawingml/2006/main">
            <a:off x="8343900" y="1676400"/>
            <a:ext cx="3190875"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850" b="1">
                <a:solidFill>
                  <a:srgbClr val="5D1725"/>
                </a:solidFill>
                <a:latin typeface="Arial"/>
                <a:ea typeface="Arial"/>
                <a:cs typeface="Arial"/>
              </a:defRPr>
            </a:pPr>
            <a:r>
              <a:rPr sz="2850" b="1">
                <a:solidFill>
                  <a:srgbClr val="5D1725"/>
                </a:solidFill>
                <a:latin typeface="Arial"/>
                <a:ea typeface="Arial"/>
                <a:cs typeface="Arial"/>
              </a:rPr>
              <a:t>ParaView</a:t>
            </a:r>
          </a:p>
        </p:txBody>
      </p:sp>
      <p:sp>
        <p:nvSpPr>
          <p:cNvPr id="6" name="">
            <a:extLst xmlns:a="http://schemas.openxmlformats.org/drawingml/2006/main">
              <a:ext uri="{FF2B5EF4-FFF2-40B4-BE49-F238E27FC236}">
                <a16:creationId xmlns:a16="http://schemas.microsoft.com/office/drawing/2014/main" id="{F0977C09-4727-4D4D-B845-B25141411D10}"/>
              </a:ext>
            </a:extLst>
          </p:cNvPr>
          <p:cNvSpPr>
            <a:spLocks xmlns:a="http://schemas.openxmlformats.org/drawingml/2006/main" noGrp="1"/>
          </p:cNvSpPr>
          <p:nvPr/>
        </p:nvSpPr>
        <p:spPr>
          <a:xfrm xmlns:a="http://schemas.openxmlformats.org/drawingml/2006/main">
            <a:off x="609600" y="2381250"/>
            <a:ext cx="314325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1">
                <a:solidFill>
                  <a:srgbClr val="252525"/>
                </a:solidFill>
                <a:latin typeface="Arial"/>
                <a:ea typeface="Arial"/>
                <a:cs typeface="Arial"/>
              </a:defRPr>
            </a:pPr>
            <a:r>
              <a:rPr sz="2100" b="1">
                <a:solidFill>
                  <a:srgbClr val="252525"/>
                </a:solidFill>
                <a:latin typeface="Arial"/>
                <a:ea typeface="Arial"/>
                <a:cs typeface="Arial"/>
              </a:rPr>
              <a:t>Import CAD and control the mesh</a:t>
            </a:r>
          </a:p>
        </p:txBody>
      </p:sp>
      <p:sp>
        <p:nvSpPr>
          <p:cNvPr id="7" name="">
            <a:extLst xmlns:a="http://schemas.openxmlformats.org/drawingml/2006/main">
              <a:ext uri="{FF2B5EF4-FFF2-40B4-BE49-F238E27FC236}">
                <a16:creationId xmlns:a16="http://schemas.microsoft.com/office/drawing/2014/main" id="{24CBBB78-91BA-4E10-864D-1A1F60738CA8}"/>
              </a:ext>
            </a:extLst>
          </p:cNvPr>
          <p:cNvSpPr>
            <a:spLocks xmlns:a="http://schemas.openxmlformats.org/drawingml/2006/main" noGrp="1"/>
          </p:cNvSpPr>
          <p:nvPr/>
        </p:nvSpPr>
        <p:spPr>
          <a:xfrm xmlns:a="http://schemas.openxmlformats.org/drawingml/2006/main">
            <a:off x="4476750" y="2381250"/>
            <a:ext cx="314325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1">
                <a:solidFill>
                  <a:srgbClr val="252525"/>
                </a:solidFill>
                <a:latin typeface="Arial"/>
                <a:ea typeface="Arial"/>
                <a:cs typeface="Arial"/>
              </a:defRPr>
            </a:pPr>
            <a:r>
              <a:rPr sz="2100" b="1">
                <a:solidFill>
                  <a:srgbClr val="252525"/>
                </a:solidFill>
                <a:latin typeface="Arial"/>
                <a:ea typeface="Arial"/>
                <a:cs typeface="Arial"/>
              </a:rPr>
              <a:t>Solve the flow on the CPU</a:t>
            </a:r>
          </a:p>
        </p:txBody>
      </p:sp>
      <p:sp>
        <p:nvSpPr>
          <p:cNvPr id="8" name="">
            <a:extLst xmlns:a="http://schemas.openxmlformats.org/drawingml/2006/main">
              <a:ext uri="{FF2B5EF4-FFF2-40B4-BE49-F238E27FC236}">
                <a16:creationId xmlns:a16="http://schemas.microsoft.com/office/drawing/2014/main" id="{B9C77268-8C35-4FA1-AE34-3AE7520CDAAC}"/>
              </a:ext>
            </a:extLst>
          </p:cNvPr>
          <p:cNvSpPr>
            <a:spLocks xmlns:a="http://schemas.openxmlformats.org/drawingml/2006/main" noGrp="1"/>
          </p:cNvSpPr>
          <p:nvPr/>
        </p:nvSpPr>
        <p:spPr>
          <a:xfrm xmlns:a="http://schemas.openxmlformats.org/drawingml/2006/main">
            <a:off x="8343900" y="2381250"/>
            <a:ext cx="314325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1">
                <a:solidFill>
                  <a:srgbClr val="252525"/>
                </a:solidFill>
                <a:latin typeface="Arial"/>
                <a:ea typeface="Arial"/>
                <a:cs typeface="Arial"/>
              </a:defRPr>
            </a:pPr>
            <a:r>
              <a:rPr sz="2100" b="1">
                <a:solidFill>
                  <a:srgbClr val="252525"/>
                </a:solidFill>
                <a:latin typeface="Arial"/>
                <a:ea typeface="Arial"/>
                <a:cs typeface="Arial"/>
              </a:rPr>
              <a:t>Inspect and explain the results</a:t>
            </a:r>
          </a:p>
        </p:txBody>
      </p:sp>
      <p:sp>
        <p:nvSpPr>
          <p:cNvPr id="9" name="">
            <a:extLst xmlns:a="http://schemas.openxmlformats.org/drawingml/2006/main">
              <a:ext uri="{FF2B5EF4-FFF2-40B4-BE49-F238E27FC236}">
                <a16:creationId xmlns:a16="http://schemas.microsoft.com/office/drawing/2014/main" id="{F4F7518B-4143-494C-BC89-4D1F1708C9B4}"/>
              </a:ext>
            </a:extLst>
          </p:cNvPr>
          <p:cNvSpPr>
            <a:spLocks xmlns:a="http://schemas.openxmlformats.org/drawingml/2006/main" noGrp="1"/>
          </p:cNvSpPr>
          <p:nvPr/>
        </p:nvSpPr>
        <p:spPr>
          <a:xfrm xmlns:a="http://schemas.openxmlformats.org/drawingml/2006/main">
            <a:off x="609600" y="3562350"/>
            <a:ext cx="3190875" cy="1714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Scripted prism layers</a:t>
            </a:r>
          </a:p>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Local wake refinement</a:t>
            </a:r>
          </a:p>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Named boundary patches</a:t>
            </a:r>
          </a:p>
        </p:txBody>
      </p:sp>
      <p:sp>
        <p:nvSpPr>
          <p:cNvPr id="10" name="">
            <a:extLst xmlns:a="http://schemas.openxmlformats.org/drawingml/2006/main">
              <a:ext uri="{FF2B5EF4-FFF2-40B4-BE49-F238E27FC236}">
                <a16:creationId xmlns:a16="http://schemas.microsoft.com/office/drawing/2014/main" id="{8D525527-A35B-495B-BAC3-DB4563BE2F6C}"/>
              </a:ext>
            </a:extLst>
          </p:cNvPr>
          <p:cNvSpPr>
            <a:spLocks xmlns:a="http://schemas.openxmlformats.org/drawingml/2006/main" noGrp="1"/>
          </p:cNvSpPr>
          <p:nvPr/>
        </p:nvSpPr>
        <p:spPr>
          <a:xfrm xmlns:a="http://schemas.openxmlformats.org/drawingml/2006/main">
            <a:off x="4476750" y="3562350"/>
            <a:ext cx="3190875" cy="1714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Convert and check the mesh</a:t>
            </a:r>
          </a:p>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Run in parallel</a:t>
            </a:r>
          </a:p>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Track residuals and forces</a:t>
            </a:r>
          </a:p>
        </p:txBody>
      </p:sp>
      <p:sp>
        <p:nvSpPr>
          <p:cNvPr id="11" name="">
            <a:extLst xmlns:a="http://schemas.openxmlformats.org/drawingml/2006/main">
              <a:ext uri="{FF2B5EF4-FFF2-40B4-BE49-F238E27FC236}">
                <a16:creationId xmlns:a16="http://schemas.microsoft.com/office/drawing/2014/main" id="{52098215-D4A9-4129-AFE2-651AD73DF17F}"/>
              </a:ext>
            </a:extLst>
          </p:cNvPr>
          <p:cNvSpPr>
            <a:spLocks xmlns:a="http://schemas.openxmlformats.org/drawingml/2006/main" noGrp="1"/>
          </p:cNvSpPr>
          <p:nvPr/>
        </p:nvSpPr>
        <p:spPr>
          <a:xfrm xmlns:a="http://schemas.openxmlformats.org/drawingml/2006/main">
            <a:off x="8343900" y="3562350"/>
            <a:ext cx="3190875" cy="1714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Velocity slices and streamlines</a:t>
            </a:r>
          </a:p>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Vortex and wall diagnostics</a:t>
            </a:r>
          </a:p>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Reusable visualization states</a:t>
            </a:r>
          </a:p>
        </p:txBody>
      </p:sp>
      <p:sp>
        <p:nvSpPr>
          <p:cNvPr id="12" name="">
            <a:extLst xmlns:a="http://schemas.openxmlformats.org/drawingml/2006/main">
              <a:ext uri="{FF2B5EF4-FFF2-40B4-BE49-F238E27FC236}">
                <a16:creationId xmlns:a16="http://schemas.microsoft.com/office/drawing/2014/main" id="{4E7D41FB-9E33-4904-8B97-7D3EAE38368F}"/>
              </a:ext>
            </a:extLst>
          </p:cNvPr>
          <p:cNvSpPr>
            <a:spLocks xmlns:a="http://schemas.openxmlformats.org/drawingml/2006/main" noGrp="1"/>
          </p:cNvSpPr>
          <p:nvPr/>
        </p:nvSpPr>
        <p:spPr>
          <a:xfrm xmlns:a="http://schemas.openxmlformats.org/drawingml/2006/main">
            <a:off x="609600" y="5857875"/>
            <a:ext cx="10972800"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62666A"/>
                </a:solidFill>
                <a:latin typeface="Arial"/>
                <a:ea typeface="Arial"/>
                <a:cs typeface="Arial"/>
              </a:defRPr>
            </a:pPr>
            <a:r>
              <a:rPr sz="2025" b="0">
                <a:solidFill>
                  <a:srgbClr val="62666A"/>
                </a:solidFill>
                <a:latin typeface="Arial"/>
                <a:ea typeface="Arial"/>
                <a:cs typeface="Arial"/>
              </a:rPr>
              <a:t>Repeatable files connect each stage, from CAD to the team review.</a:t>
            </a:r>
          </a:p>
        </p:txBody>
      </p:sp>
    </p:spTree>
    <p:extLst>
      <p:ext uri="{BB962C8B-B14F-4D97-AF65-F5344CB8AC3E}">
        <p14:creationId xmlns:p14="http://schemas.microsoft.com/office/powerpoint/2010/main" val="1583751329"/>
      </p:ext>
    </p:extLst>
  </p:cSld>
</p:sld>
</file>

<file path=ppt/slides/slide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1" name="">
            <a:extLst xmlns:a="http://schemas.openxmlformats.org/drawingml/2006/main">
              <a:ext uri="{FF2B5EF4-FFF2-40B4-BE49-F238E27FC236}">
                <a16:creationId xmlns:a16="http://schemas.microsoft.com/office/drawing/2014/main" id="{4E5E5C75-B04C-4FEA-BDE6-2408C8D621AC}"/>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The benchmark wing</a:t>
            </a:r>
          </a:p>
        </p:txBody>
      </p:sp>
      <p:sp>
        <p:nvSpPr>
          <p:cNvPr id="2" name="">
            <a:extLst xmlns:a="http://schemas.openxmlformats.org/drawingml/2006/main">
              <a:ext uri="{FF2B5EF4-FFF2-40B4-BE49-F238E27FC236}">
                <a16:creationId xmlns:a16="http://schemas.microsoft.com/office/drawing/2014/main" id="{9B204A6F-DA7F-47C3-8016-4185333989E5}"/>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03</a:t>
            </a:r>
          </a:p>
        </p:txBody>
      </p:sp>
      <p:sp>
        <p:nvSpPr>
          <p:cNvPr id="3" name="">
            <a:extLst xmlns:a="http://schemas.openxmlformats.org/drawingml/2006/main">
              <a:ext uri="{FF2B5EF4-FFF2-40B4-BE49-F238E27FC236}">
                <a16:creationId xmlns:a16="http://schemas.microsoft.com/office/drawing/2014/main" id="{9413B6C9-64F9-42D6-8E84-3EFDF956DB36}"/>
              </a:ext>
            </a:extLst>
          </p:cNvPr>
          <p:cNvSpPr>
            <a:spLocks xmlns:a="http://schemas.openxmlformats.org/drawingml/2006/main" noGrp="1"/>
          </p:cNvSpPr>
          <p:nvPr/>
        </p:nvSpPr>
        <p:spPr>
          <a:xfrm xmlns:a="http://schemas.openxmlformats.org/drawingml/2006/main">
            <a:off x="609600" y="1514475"/>
            <a:ext cx="5238750" cy="7620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4800" b="1">
                <a:solidFill>
                  <a:srgbClr val="5D1725"/>
                </a:solidFill>
                <a:latin typeface="Arial"/>
                <a:ea typeface="Arial"/>
                <a:cs typeface="Arial"/>
              </a:defRPr>
            </a:pPr>
            <a:r>
              <a:rPr sz="4800" b="1">
                <a:solidFill>
                  <a:srgbClr val="5D1725"/>
                </a:solidFill>
                <a:latin typeface="Arial"/>
                <a:ea typeface="Arial"/>
                <a:cs typeface="Arial"/>
              </a:rPr>
              <a:t>NACA 2412</a:t>
            </a:r>
          </a:p>
        </p:txBody>
      </p:sp>
      <p:sp>
        <p:nvSpPr>
          <p:cNvPr id="4" name="">
            <a:extLst xmlns:a="http://schemas.openxmlformats.org/drawingml/2006/main">
              <a:ext uri="{FF2B5EF4-FFF2-40B4-BE49-F238E27FC236}">
                <a16:creationId xmlns:a16="http://schemas.microsoft.com/office/drawing/2014/main" id="{63DB86C8-25D1-41DC-A206-BE653B5820B5}"/>
              </a:ext>
            </a:extLst>
          </p:cNvPr>
          <p:cNvSpPr>
            <a:spLocks xmlns:a="http://schemas.openxmlformats.org/drawingml/2006/main" noGrp="1"/>
          </p:cNvSpPr>
          <p:nvPr/>
        </p:nvSpPr>
        <p:spPr>
          <a:xfrm xmlns:a="http://schemas.openxmlformats.org/drawingml/2006/main">
            <a:off x="609600" y="2667000"/>
            <a:ext cx="5334000" cy="5048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Angle of attack   ≈ 5°</a:t>
            </a:r>
          </a:p>
        </p:txBody>
      </p:sp>
      <p:sp>
        <p:nvSpPr>
          <p:cNvPr id="5" name="">
            <a:extLst xmlns:a="http://schemas.openxmlformats.org/drawingml/2006/main">
              <a:ext uri="{FF2B5EF4-FFF2-40B4-BE49-F238E27FC236}">
                <a16:creationId xmlns:a16="http://schemas.microsoft.com/office/drawing/2014/main" id="{9F9FB473-2270-431C-A1EF-8C67455831AC}"/>
              </a:ext>
            </a:extLst>
          </p:cNvPr>
          <p:cNvSpPr>
            <a:spLocks xmlns:a="http://schemas.openxmlformats.org/drawingml/2006/main" noGrp="1"/>
          </p:cNvSpPr>
          <p:nvPr/>
        </p:nvSpPr>
        <p:spPr>
          <a:xfrm xmlns:a="http://schemas.openxmlformats.org/drawingml/2006/main">
            <a:off x="609600" y="3314700"/>
            <a:ext cx="5334000" cy="5048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Aspect ratio   6</a:t>
            </a:r>
          </a:p>
        </p:txBody>
      </p:sp>
      <p:sp>
        <p:nvSpPr>
          <p:cNvPr id="6" name="">
            <a:extLst xmlns:a="http://schemas.openxmlformats.org/drawingml/2006/main">
              <a:ext uri="{FF2B5EF4-FFF2-40B4-BE49-F238E27FC236}">
                <a16:creationId xmlns:a16="http://schemas.microsoft.com/office/drawing/2014/main" id="{1DFFDCF1-7F16-483F-AC8F-5C8B857BF857}"/>
              </a:ext>
            </a:extLst>
          </p:cNvPr>
          <p:cNvSpPr>
            <a:spLocks xmlns:a="http://schemas.openxmlformats.org/drawingml/2006/main" noGrp="1"/>
          </p:cNvSpPr>
          <p:nvPr/>
        </p:nvSpPr>
        <p:spPr>
          <a:xfrm xmlns:a="http://schemas.openxmlformats.org/drawingml/2006/main">
            <a:off x="609600" y="3962400"/>
            <a:ext cx="5334000" cy="5048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Reynolds number   3.25 million</a:t>
            </a:r>
          </a:p>
        </p:txBody>
      </p:sp>
      <p:sp>
        <p:nvSpPr>
          <p:cNvPr id="7" name="">
            <a:extLst xmlns:a="http://schemas.openxmlformats.org/drawingml/2006/main">
              <a:ext uri="{FF2B5EF4-FFF2-40B4-BE49-F238E27FC236}">
                <a16:creationId xmlns:a16="http://schemas.microsoft.com/office/drawing/2014/main" id="{CF615B3E-B648-4EE4-8F9B-9E52AD9C6E67}"/>
              </a:ext>
            </a:extLst>
          </p:cNvPr>
          <p:cNvSpPr>
            <a:spLocks xmlns:a="http://schemas.openxmlformats.org/drawingml/2006/main" noGrp="1"/>
          </p:cNvSpPr>
          <p:nvPr/>
        </p:nvSpPr>
        <p:spPr>
          <a:xfrm xmlns:a="http://schemas.openxmlformats.org/drawingml/2006/main">
            <a:off x="609600" y="4610100"/>
            <a:ext cx="5334000" cy="5048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Freestream speed   53.3 m/s</a:t>
            </a:r>
          </a:p>
        </p:txBody>
      </p:sp>
      <p:sp>
        <p:nvSpPr>
          <p:cNvPr id="8" name="">
            <a:extLst xmlns:a="http://schemas.openxmlformats.org/drawingml/2006/main">
              <a:ext uri="{FF2B5EF4-FFF2-40B4-BE49-F238E27FC236}">
                <a16:creationId xmlns:a16="http://schemas.microsoft.com/office/drawing/2014/main" id="{38FADBD6-8951-4CE9-AFA9-266453FB5713}"/>
              </a:ext>
            </a:extLst>
          </p:cNvPr>
          <p:cNvSpPr>
            <a:spLocks xmlns:a="http://schemas.openxmlformats.org/drawingml/2006/main" noGrp="1"/>
          </p:cNvSpPr>
          <p:nvPr/>
        </p:nvSpPr>
        <p:spPr>
          <a:xfrm xmlns:a="http://schemas.openxmlformats.org/drawingml/2006/main">
            <a:off x="7000875" y="1866900"/>
            <a:ext cx="4191000" cy="1714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400" b="1">
                <a:solidFill>
                  <a:srgbClr val="252525"/>
                </a:solidFill>
                <a:latin typeface="Arial"/>
                <a:ea typeface="Arial"/>
                <a:cs typeface="Arial"/>
              </a:defRPr>
            </a:pPr>
            <a:r>
              <a:rPr sz="2400" b="1">
                <a:solidFill>
                  <a:srgbClr val="252525"/>
                </a:solidFill>
                <a:latin typeface="Arial"/>
                <a:ea typeface="Arial"/>
                <a:cs typeface="Arial"/>
              </a:rPr>
              <a:t>0.9144 m chord</a:t>
            </a:r>
          </a:p>
          <a:p xmlns:a="http://schemas.openxmlformats.org/drawingml/2006/main">
            <a:pPr>
              <a:defRPr sz="2400" b="1">
                <a:solidFill>
                  <a:srgbClr val="252525"/>
                </a:solidFill>
                <a:latin typeface="Arial"/>
                <a:ea typeface="Arial"/>
                <a:cs typeface="Arial"/>
              </a:defRPr>
            </a:pPr>
            <a:r>
              <a:rPr sz="2400" b="1">
                <a:solidFill>
                  <a:srgbClr val="252525"/>
                </a:solidFill>
                <a:latin typeface="Arial"/>
                <a:ea typeface="Arial"/>
                <a:cs typeface="Arial"/>
              </a:rPr>
              <a:t>5.4864 m full span</a:t>
            </a:r>
          </a:p>
          <a:p xmlns:a="http://schemas.openxmlformats.org/drawingml/2006/main">
            <a:pPr>
              <a:defRPr sz="2400" b="1">
                <a:solidFill>
                  <a:srgbClr val="252525"/>
                </a:solidFill>
                <a:latin typeface="Arial"/>
                <a:ea typeface="Arial"/>
                <a:cs typeface="Arial"/>
              </a:defRPr>
            </a:pPr>
            <a:r>
              <a:rPr sz="2400" b="1">
                <a:solidFill>
                  <a:srgbClr val="252525"/>
                </a:solidFill>
                <a:latin typeface="Arial"/>
                <a:ea typeface="Arial"/>
                <a:cs typeface="Arial"/>
              </a:rPr>
              <a:t>5.0168 m² reference area</a:t>
            </a:r>
          </a:p>
        </p:txBody>
      </p:sp>
      <p:sp>
        <p:nvSpPr>
          <p:cNvPr id="9" name="">
            <a:extLst xmlns:a="http://schemas.openxmlformats.org/drawingml/2006/main">
              <a:ext uri="{FF2B5EF4-FFF2-40B4-BE49-F238E27FC236}">
                <a16:creationId xmlns:a16="http://schemas.microsoft.com/office/drawing/2014/main" id="{D00B646B-36FF-4491-87B8-9C408D2F11A3}"/>
              </a:ext>
            </a:extLst>
          </p:cNvPr>
          <p:cNvSpPr>
            <a:spLocks xmlns:a="http://schemas.openxmlformats.org/drawingml/2006/main" noGrp="1"/>
          </p:cNvSpPr>
          <p:nvPr/>
        </p:nvSpPr>
        <p:spPr>
          <a:xfrm xmlns:a="http://schemas.openxmlformats.org/drawingml/2006/main">
            <a:off x="7000875" y="4038600"/>
            <a:ext cx="419100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5D1725"/>
                </a:solidFill>
                <a:latin typeface="Arial"/>
                <a:ea typeface="Arial"/>
                <a:cs typeface="Arial"/>
              </a:defRPr>
            </a:pPr>
            <a:r>
              <a:rPr sz="2025" b="0">
                <a:solidFill>
                  <a:srgbClr val="5D1725"/>
                </a:solidFill>
                <a:latin typeface="Arial"/>
                <a:ea typeface="Arial"/>
                <a:cs typeface="Arial"/>
              </a:rPr>
              <a:t>Comparison: NACA Report 460</a:t>
            </a:r>
          </a:p>
          <a:p xmlns:a="http://schemas.openxmlformats.org/drawingml/2006/main">
            <a:pPr>
              <a:defRPr sz="2025" b="0">
                <a:solidFill>
                  <a:srgbClr val="5D1725"/>
                </a:solidFill>
                <a:latin typeface="Arial"/>
                <a:ea typeface="Arial"/>
                <a:cs typeface="Arial"/>
              </a:defRPr>
            </a:pPr>
            <a:r>
              <a:rPr sz="2025" b="0">
                <a:solidFill>
                  <a:srgbClr val="5D1725"/>
                </a:solidFill>
                <a:latin typeface="Arial"/>
                <a:ea typeface="Arial"/>
                <a:cs typeface="Arial"/>
              </a:rPr>
              <a:t>Figure 18, finite-wing curves</a:t>
            </a:r>
          </a:p>
        </p:txBody>
      </p:sp>
      <p:sp>
        <p:nvSpPr>
          <p:cNvPr id="10" name="">
            <a:extLst xmlns:a="http://schemas.openxmlformats.org/drawingml/2006/main">
              <a:ext uri="{FF2B5EF4-FFF2-40B4-BE49-F238E27FC236}">
                <a16:creationId xmlns:a16="http://schemas.microsoft.com/office/drawing/2014/main" id="{A38425E3-30A6-4E97-87CA-767B5EE16AB0}"/>
              </a:ext>
            </a:extLst>
          </p:cNvPr>
          <p:cNvSpPr>
            <a:spLocks xmlns:a="http://schemas.openxmlformats.org/drawingml/2006/main" noGrp="1"/>
          </p:cNvSpPr>
          <p:nvPr/>
        </p:nvSpPr>
        <p:spPr>
          <a:xfrm xmlns:a="http://schemas.openxmlformats.org/drawingml/2006/main">
            <a:off x="609600" y="5915025"/>
            <a:ext cx="109728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950" b="0">
                <a:solidFill>
                  <a:srgbClr val="62666A"/>
                </a:solidFill>
                <a:latin typeface="Arial"/>
                <a:ea typeface="Arial"/>
                <a:cs typeface="Arial"/>
              </a:defRPr>
            </a:pPr>
            <a:r>
              <a:rPr sz="1950" b="0">
                <a:solidFill>
                  <a:srgbClr val="62666A"/>
                </a:solidFill>
                <a:latin typeface="Arial"/>
                <a:ea typeface="Arial"/>
                <a:cs typeface="Arial"/>
              </a:rPr>
              <a:t>This isolated wing is a benchmark for the process before an FSAE aero package.</a:t>
            </a:r>
          </a:p>
        </p:txBody>
      </p:sp>
    </p:spTree>
    <p:extLst>
      <p:ext uri="{BB962C8B-B14F-4D97-AF65-F5344CB8AC3E}">
        <p14:creationId xmlns:p14="http://schemas.microsoft.com/office/powerpoint/2010/main" val="453415328"/>
      </p:ext>
    </p:extLst>
  </p:cSld>
</p:sld>
</file>

<file path=ppt/slides/slide4.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9" name="">
            <a:extLst xmlns:a="http://schemas.openxmlformats.org/drawingml/2006/main">
              <a:ext uri="{FF2B5EF4-FFF2-40B4-BE49-F238E27FC236}">
                <a16:creationId xmlns:a16="http://schemas.microsoft.com/office/drawing/2014/main" id="{A6EFFA36-3ED9-4258-A757-27ED9D35639A}"/>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Gmsh: control where the cells go</a:t>
            </a:r>
          </a:p>
        </p:txBody>
      </p:sp>
      <p:sp>
        <p:nvSpPr>
          <p:cNvPr id="2" name="">
            <a:extLst xmlns:a="http://schemas.openxmlformats.org/drawingml/2006/main">
              <a:ext uri="{FF2B5EF4-FFF2-40B4-BE49-F238E27FC236}">
                <a16:creationId xmlns:a16="http://schemas.microsoft.com/office/drawing/2014/main" id="{400C056D-706A-45CB-A3F0-A14795591D85}"/>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04</a:t>
            </a:r>
          </a:p>
        </p:txBody>
      </p:sp>
      <p:pic>
        <p:nvPicPr>
          <p:cNvPr id="11" name=""/>
          <p:cNvPicPr>
            <a:picLocks xmlns:a="http://schemas.openxmlformats.org/drawingml/2006/main" noChangeAspect="1"/>
          </p:cNvPicPr>
          <p:nvPr/>
        </p:nvPicPr>
        <p:blipFill>
          <a:blip xmlns:r="http://schemas.openxmlformats.org/officeDocument/2006/relationships" xmlns:a="http://schemas.openxmlformats.org/drawingml/2006/main" r:embed="Rda879fbf6cea434e"/>
          <a:stretch xmlns:a="http://schemas.openxmlformats.org/drawingml/2006/main"/>
        </p:blipFill>
        <p:spPr>
          <a:xfrm xmlns:a="http://schemas.openxmlformats.org/drawingml/2006/main">
            <a:off x="625196" y="1476375"/>
            <a:ext cx="7684057" cy="4238625"/>
          </a:xfrm>
          <a:prstGeom xmlns:a="http://schemas.openxmlformats.org/drawingml/2006/main" prst="rect">
            <a:avLst/>
          </a:prstGeom>
        </p:spPr>
      </p:pic>
      <p:sp>
        <p:nvSpPr>
          <p:cNvPr id="4" name="">
            <a:extLst xmlns:a="http://schemas.openxmlformats.org/drawingml/2006/main">
              <a:ext uri="{FF2B5EF4-FFF2-40B4-BE49-F238E27FC236}">
                <a16:creationId xmlns:a16="http://schemas.microsoft.com/office/drawing/2014/main" id="{AEB0B8BC-4E94-43CB-94E2-9C5D714D474C}"/>
              </a:ext>
            </a:extLst>
          </p:cNvPr>
          <p:cNvSpPr>
            <a:spLocks xmlns:a="http://schemas.openxmlformats.org/drawingml/2006/main" noGrp="1"/>
          </p:cNvSpPr>
          <p:nvPr/>
        </p:nvSpPr>
        <p:spPr>
          <a:xfrm xmlns:a="http://schemas.openxmlformats.org/drawingml/2006/main">
            <a:off x="8620125" y="1619250"/>
            <a:ext cx="3095625" cy="714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225" b="1">
                <a:solidFill>
                  <a:srgbClr val="5D1725"/>
                </a:solidFill>
                <a:latin typeface="Arial"/>
                <a:ea typeface="Arial"/>
                <a:cs typeface="Arial"/>
              </a:defRPr>
            </a:pPr>
            <a:r>
              <a:rPr sz="3225" b="1">
                <a:solidFill>
                  <a:srgbClr val="5D1725"/>
                </a:solidFill>
                <a:latin typeface="Arial"/>
                <a:ea typeface="Arial"/>
                <a:cs typeface="Arial"/>
              </a:rPr>
              <a:t>2.03 million</a:t>
            </a:r>
          </a:p>
        </p:txBody>
      </p:sp>
      <p:sp>
        <p:nvSpPr>
          <p:cNvPr id="5" name="">
            <a:extLst xmlns:a="http://schemas.openxmlformats.org/drawingml/2006/main">
              <a:ext uri="{FF2B5EF4-FFF2-40B4-BE49-F238E27FC236}">
                <a16:creationId xmlns:a16="http://schemas.microsoft.com/office/drawing/2014/main" id="{43E531F3-4A2F-445C-9BD7-00EAA96F7F8B}"/>
              </a:ext>
            </a:extLst>
          </p:cNvPr>
          <p:cNvSpPr>
            <a:spLocks xmlns:a="http://schemas.openxmlformats.org/drawingml/2006/main" noGrp="1"/>
          </p:cNvSpPr>
          <p:nvPr/>
        </p:nvSpPr>
        <p:spPr>
          <a:xfrm xmlns:a="http://schemas.openxmlformats.org/drawingml/2006/main">
            <a:off x="8620125" y="2371725"/>
            <a:ext cx="2857500" cy="4191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total volume cells</a:t>
            </a:r>
          </a:p>
        </p:txBody>
      </p:sp>
      <p:sp>
        <p:nvSpPr>
          <p:cNvPr id="6" name="">
            <a:extLst xmlns:a="http://schemas.openxmlformats.org/drawingml/2006/main">
              <a:ext uri="{FF2B5EF4-FFF2-40B4-BE49-F238E27FC236}">
                <a16:creationId xmlns:a16="http://schemas.microsoft.com/office/drawing/2014/main" id="{36F9CF5B-5F65-48C1-865B-A7C7535A3B07}"/>
              </a:ext>
            </a:extLst>
          </p:cNvPr>
          <p:cNvSpPr>
            <a:spLocks xmlns:a="http://schemas.openxmlformats.org/drawingml/2006/main" noGrp="1"/>
          </p:cNvSpPr>
          <p:nvPr/>
        </p:nvSpPr>
        <p:spPr>
          <a:xfrm xmlns:a="http://schemas.openxmlformats.org/drawingml/2006/main">
            <a:off x="8620125" y="3171825"/>
            <a:ext cx="2905125" cy="619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150" b="1">
                <a:solidFill>
                  <a:srgbClr val="252525"/>
                </a:solidFill>
                <a:latin typeface="Arial"/>
                <a:ea typeface="Arial"/>
                <a:cs typeface="Arial"/>
              </a:defRPr>
            </a:pPr>
            <a:r>
              <a:rPr sz="3150" b="1">
                <a:solidFill>
                  <a:srgbClr val="252525"/>
                </a:solidFill>
                <a:latin typeface="Arial"/>
                <a:ea typeface="Arial"/>
                <a:cs typeface="Arial"/>
              </a:rPr>
              <a:t>350,352</a:t>
            </a:r>
          </a:p>
        </p:txBody>
      </p:sp>
      <p:sp>
        <p:nvSpPr>
          <p:cNvPr id="7" name="">
            <a:extLst xmlns:a="http://schemas.openxmlformats.org/drawingml/2006/main">
              <a:ext uri="{FF2B5EF4-FFF2-40B4-BE49-F238E27FC236}">
                <a16:creationId xmlns:a16="http://schemas.microsoft.com/office/drawing/2014/main" id="{309F99AA-49BA-43CE-BA25-D718F0F27136}"/>
              </a:ext>
            </a:extLst>
          </p:cNvPr>
          <p:cNvSpPr>
            <a:spLocks xmlns:a="http://schemas.openxmlformats.org/drawingml/2006/main" noGrp="1"/>
          </p:cNvSpPr>
          <p:nvPr/>
        </p:nvSpPr>
        <p:spPr>
          <a:xfrm xmlns:a="http://schemas.openxmlformats.org/drawingml/2006/main">
            <a:off x="8620125" y="3905250"/>
            <a:ext cx="2876550" cy="952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252525"/>
                </a:solidFill>
                <a:latin typeface="Arial"/>
                <a:ea typeface="Arial"/>
                <a:cs typeface="Arial"/>
              </a:defRPr>
            </a:pPr>
            <a:r>
              <a:rPr sz="2025" b="0">
                <a:solidFill>
                  <a:srgbClr val="252525"/>
                </a:solidFill>
                <a:latin typeface="Arial"/>
                <a:ea typeface="Arial"/>
                <a:cs typeface="Arial"/>
              </a:rPr>
              <a:t>prism cells in</a:t>
            </a:r>
          </a:p>
          <a:p xmlns:a="http://schemas.openxmlformats.org/drawingml/2006/main">
            <a:pPr>
              <a:defRPr sz="2025" b="0">
                <a:solidFill>
                  <a:srgbClr val="252525"/>
                </a:solidFill>
                <a:latin typeface="Arial"/>
                <a:ea typeface="Arial"/>
                <a:cs typeface="Arial"/>
              </a:defRPr>
            </a:pPr>
            <a:r>
              <a:rPr sz="2025" b="0">
                <a:solidFill>
                  <a:srgbClr val="252525"/>
                </a:solidFill>
                <a:latin typeface="Arial"/>
                <a:ea typeface="Arial"/>
                <a:cs typeface="Arial"/>
              </a:rPr>
              <a:t>12 wall layers</a:t>
            </a:r>
          </a:p>
        </p:txBody>
      </p:sp>
      <p:sp>
        <p:nvSpPr>
          <p:cNvPr id="8" name="">
            <a:extLst xmlns:a="http://schemas.openxmlformats.org/drawingml/2006/main">
              <a:ext uri="{FF2B5EF4-FFF2-40B4-BE49-F238E27FC236}">
                <a16:creationId xmlns:a16="http://schemas.microsoft.com/office/drawing/2014/main" id="{8641B03E-D2E0-4034-86F8-7DF69CBBF037}"/>
              </a:ext>
            </a:extLst>
          </p:cNvPr>
          <p:cNvSpPr>
            <a:spLocks xmlns:a="http://schemas.openxmlformats.org/drawingml/2006/main" noGrp="1"/>
          </p:cNvSpPr>
          <p:nvPr/>
        </p:nvSpPr>
        <p:spPr>
          <a:xfrm xmlns:a="http://schemas.openxmlformats.org/drawingml/2006/main">
            <a:off x="609600" y="5924550"/>
            <a:ext cx="109728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950" b="0">
                <a:solidFill>
                  <a:srgbClr val="62666A"/>
                </a:solidFill>
                <a:latin typeface="Arial"/>
                <a:ea typeface="Arial"/>
                <a:cs typeface="Arial"/>
              </a:defRPr>
            </a:pPr>
            <a:r>
              <a:rPr sz="1950" b="0">
                <a:solidFill>
                  <a:srgbClr val="62666A"/>
                </a:solidFill>
                <a:latin typeface="Arial"/>
                <a:ea typeface="Arial"/>
                <a:cs typeface="Arial"/>
              </a:rPr>
              <a:t>Fine cells near the wing, through the wake and along both tip corridors.</a:t>
            </a:r>
          </a:p>
        </p:txBody>
      </p:sp>
    </p:spTree>
    <p:extLst>
      <p:ext uri="{BB962C8B-B14F-4D97-AF65-F5344CB8AC3E}">
        <p14:creationId xmlns:p14="http://schemas.microsoft.com/office/powerpoint/2010/main" val="295658921"/>
      </p:ext>
    </p:extLst>
  </p:cSld>
</p:sld>
</file>

<file path=ppt/slides/slide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
            <a:extLst xmlns:a="http://schemas.openxmlformats.org/drawingml/2006/main">
              <a:ext uri="{FF2B5EF4-FFF2-40B4-BE49-F238E27FC236}">
                <a16:creationId xmlns:a16="http://schemas.microsoft.com/office/drawing/2014/main" id="{8DDD784E-EE8D-44E2-ABA0-4926A1BA8C84}"/>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Prism layers resolve the near-wall flow</a:t>
            </a:r>
          </a:p>
        </p:txBody>
      </p:sp>
      <p:sp>
        <p:nvSpPr>
          <p:cNvPr id="2" name="">
            <a:extLst xmlns:a="http://schemas.openxmlformats.org/drawingml/2006/main">
              <a:ext uri="{FF2B5EF4-FFF2-40B4-BE49-F238E27FC236}">
                <a16:creationId xmlns:a16="http://schemas.microsoft.com/office/drawing/2014/main" id="{1A21EB25-546C-40D0-9E88-E20A2B5C64B4}"/>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05</a:t>
            </a:r>
          </a:p>
        </p:txBody>
      </p:sp>
      <p:pic>
        <p:nvPicPr>
          <p:cNvPr id="10" name=""/>
          <p:cNvPicPr>
            <a:picLocks xmlns:a="http://schemas.openxmlformats.org/drawingml/2006/main" noChangeAspect="1"/>
          </p:cNvPicPr>
          <p:nvPr/>
        </p:nvPicPr>
        <p:blipFill>
          <a:blip xmlns:r="http://schemas.openxmlformats.org/officeDocument/2006/relationships" xmlns:a="http://schemas.openxmlformats.org/drawingml/2006/main" r:embed="R64f403b79d2849c8"/>
          <a:stretch xmlns:a="http://schemas.openxmlformats.org/drawingml/2006/main"/>
        </p:blipFill>
        <p:spPr>
          <a:xfrm xmlns:a="http://schemas.openxmlformats.org/drawingml/2006/main">
            <a:off x="610296" y="1409700"/>
            <a:ext cx="7856732" cy="4333875"/>
          </a:xfrm>
          <a:prstGeom xmlns:a="http://schemas.openxmlformats.org/drawingml/2006/main" prst="rect">
            <a:avLst/>
          </a:prstGeom>
        </p:spPr>
      </p:pic>
      <p:sp>
        <p:nvSpPr>
          <p:cNvPr id="4" name="">
            <a:extLst xmlns:a="http://schemas.openxmlformats.org/drawingml/2006/main">
              <a:ext uri="{FF2B5EF4-FFF2-40B4-BE49-F238E27FC236}">
                <a16:creationId xmlns:a16="http://schemas.microsoft.com/office/drawing/2014/main" id="{C46894AA-F03B-47F8-97D6-9ED64CFC89DF}"/>
              </a:ext>
            </a:extLst>
          </p:cNvPr>
          <p:cNvSpPr>
            <a:spLocks xmlns:a="http://schemas.openxmlformats.org/drawingml/2006/main" noGrp="1"/>
          </p:cNvSpPr>
          <p:nvPr/>
        </p:nvSpPr>
        <p:spPr>
          <a:xfrm xmlns:a="http://schemas.openxmlformats.org/drawingml/2006/main">
            <a:off x="8801100" y="1790700"/>
            <a:ext cx="2743200" cy="609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000" b="1">
                <a:solidFill>
                  <a:srgbClr val="5D1725"/>
                </a:solidFill>
                <a:latin typeface="Arial"/>
                <a:ea typeface="Arial"/>
                <a:cs typeface="Arial"/>
              </a:defRPr>
            </a:pPr>
            <a:r>
              <a:rPr sz="3000" b="1">
                <a:solidFill>
                  <a:srgbClr val="5D1725"/>
                </a:solidFill>
                <a:latin typeface="Arial"/>
                <a:ea typeface="Arial"/>
                <a:cs typeface="Arial"/>
              </a:rPr>
              <a:t>12 layers</a:t>
            </a:r>
          </a:p>
        </p:txBody>
      </p:sp>
      <p:sp>
        <p:nvSpPr>
          <p:cNvPr id="5" name="">
            <a:extLst xmlns:a="http://schemas.openxmlformats.org/drawingml/2006/main">
              <a:ext uri="{FF2B5EF4-FFF2-40B4-BE49-F238E27FC236}">
                <a16:creationId xmlns:a16="http://schemas.microsoft.com/office/drawing/2014/main" id="{9CF846B6-8020-42C7-BA02-494A7F790E3A}"/>
              </a:ext>
            </a:extLst>
          </p:cNvPr>
          <p:cNvSpPr>
            <a:spLocks xmlns:a="http://schemas.openxmlformats.org/drawingml/2006/main" noGrp="1"/>
          </p:cNvSpPr>
          <p:nvPr/>
        </p:nvSpPr>
        <p:spPr>
          <a:xfrm xmlns:a="http://schemas.openxmlformats.org/drawingml/2006/main">
            <a:off x="8801100" y="2876550"/>
            <a:ext cx="2743200" cy="10477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0.737 mm</a:t>
            </a:r>
          </a:p>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first-cell thickness</a:t>
            </a:r>
          </a:p>
        </p:txBody>
      </p:sp>
      <p:sp>
        <p:nvSpPr>
          <p:cNvPr id="6" name="">
            <a:extLst xmlns:a="http://schemas.openxmlformats.org/drawingml/2006/main">
              <a:ext uri="{FF2B5EF4-FFF2-40B4-BE49-F238E27FC236}">
                <a16:creationId xmlns:a16="http://schemas.microsoft.com/office/drawing/2014/main" id="{3E087394-DA89-4366-AF39-7C54DE0AB290}"/>
              </a:ext>
            </a:extLst>
          </p:cNvPr>
          <p:cNvSpPr>
            <a:spLocks xmlns:a="http://schemas.openxmlformats.org/drawingml/2006/main" noGrp="1"/>
          </p:cNvSpPr>
          <p:nvPr/>
        </p:nvSpPr>
        <p:spPr>
          <a:xfrm xmlns:a="http://schemas.openxmlformats.org/drawingml/2006/main">
            <a:off x="8801100" y="4295775"/>
            <a:ext cx="2743200" cy="904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1.15×</a:t>
            </a:r>
          </a:p>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layer growth</a:t>
            </a:r>
          </a:p>
        </p:txBody>
      </p:sp>
      <p:sp>
        <p:nvSpPr>
          <p:cNvPr id="7" name="">
            <a:extLst xmlns:a="http://schemas.openxmlformats.org/drawingml/2006/main">
              <a:ext uri="{FF2B5EF4-FFF2-40B4-BE49-F238E27FC236}">
                <a16:creationId xmlns:a16="http://schemas.microsoft.com/office/drawing/2014/main" id="{D753565A-77B0-454C-BF4F-D526CF5B9024}"/>
              </a:ext>
            </a:extLst>
          </p:cNvPr>
          <p:cNvSpPr>
            <a:spLocks xmlns:a="http://schemas.openxmlformats.org/drawingml/2006/main" noGrp="1"/>
          </p:cNvSpPr>
          <p:nvPr/>
        </p:nvSpPr>
        <p:spPr>
          <a:xfrm xmlns:a="http://schemas.openxmlformats.org/drawingml/2006/main">
            <a:off x="609600" y="5943600"/>
            <a:ext cx="10972800" cy="5524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75" b="0">
                <a:solidFill>
                  <a:srgbClr val="62666A"/>
                </a:solidFill>
                <a:latin typeface="Arial"/>
                <a:ea typeface="Arial"/>
                <a:cs typeface="Arial"/>
              </a:defRPr>
            </a:pPr>
            <a:r>
              <a:rPr sz="1875" b="0">
                <a:solidFill>
                  <a:srgbClr val="62666A"/>
                </a:solidFill>
                <a:latin typeface="Arial"/>
                <a:ea typeface="Arial"/>
                <a:cs typeface="Arial"/>
              </a:rPr>
              <a:t>A close-up at the leading edge shows the layered mesh connecting to the outer volume.</a:t>
            </a:r>
          </a:p>
        </p:txBody>
      </p:sp>
    </p:spTree>
    <p:extLst>
      <p:ext uri="{BB962C8B-B14F-4D97-AF65-F5344CB8AC3E}">
        <p14:creationId xmlns:p14="http://schemas.microsoft.com/office/powerpoint/2010/main" val="658634331"/>
      </p:ext>
    </p:extLst>
  </p:cSld>
</p:sld>
</file>

<file path=ppt/slides/slide6.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1" name="">
            <a:extLst xmlns:a="http://schemas.openxmlformats.org/drawingml/2006/main">
              <a:ext uri="{FF2B5EF4-FFF2-40B4-BE49-F238E27FC236}">
                <a16:creationId xmlns:a16="http://schemas.microsoft.com/office/drawing/2014/main" id="{EFEC80EB-D6A8-4D3E-88FE-29AD58D495B3}"/>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A complete solve on a laptop</a:t>
            </a:r>
          </a:p>
        </p:txBody>
      </p:sp>
      <p:sp>
        <p:nvSpPr>
          <p:cNvPr id="2" name="">
            <a:extLst xmlns:a="http://schemas.openxmlformats.org/drawingml/2006/main">
              <a:ext uri="{FF2B5EF4-FFF2-40B4-BE49-F238E27FC236}">
                <a16:creationId xmlns:a16="http://schemas.microsoft.com/office/drawing/2014/main" id="{BC15BB3A-2B2C-46E5-893E-5651AFAFB036}"/>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06</a:t>
            </a:r>
          </a:p>
        </p:txBody>
      </p:sp>
      <p:sp>
        <p:nvSpPr>
          <p:cNvPr id="3" name="">
            <a:extLst xmlns:a="http://schemas.openxmlformats.org/drawingml/2006/main">
              <a:ext uri="{FF2B5EF4-FFF2-40B4-BE49-F238E27FC236}">
                <a16:creationId xmlns:a16="http://schemas.microsoft.com/office/drawing/2014/main" id="{7C796668-F11F-429F-8EA9-D75809CC1F80}"/>
              </a:ext>
            </a:extLst>
          </p:cNvPr>
          <p:cNvSpPr>
            <a:spLocks xmlns:a="http://schemas.openxmlformats.org/drawingml/2006/main" noGrp="1"/>
          </p:cNvSpPr>
          <p:nvPr/>
        </p:nvSpPr>
        <p:spPr>
          <a:xfrm xmlns:a="http://schemas.openxmlformats.org/drawingml/2006/main">
            <a:off x="609600" y="1581150"/>
            <a:ext cx="6572250" cy="10953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6300" b="1">
                <a:solidFill>
                  <a:srgbClr val="5D1725"/>
                </a:solidFill>
                <a:latin typeface="Arial"/>
                <a:ea typeface="Arial"/>
                <a:cs typeface="Arial"/>
              </a:defRPr>
            </a:pPr>
            <a:r>
              <a:rPr sz="6300" b="1">
                <a:solidFill>
                  <a:srgbClr val="5D1725"/>
                </a:solidFill>
                <a:latin typeface="Arial"/>
                <a:ea typeface="Arial"/>
                <a:cs typeface="Arial"/>
              </a:rPr>
              <a:t>1 h 56 min</a:t>
            </a:r>
          </a:p>
        </p:txBody>
      </p:sp>
      <p:sp>
        <p:nvSpPr>
          <p:cNvPr id="4" name="">
            <a:extLst xmlns:a="http://schemas.openxmlformats.org/drawingml/2006/main">
              <a:ext uri="{FF2B5EF4-FFF2-40B4-BE49-F238E27FC236}">
                <a16:creationId xmlns:a16="http://schemas.microsoft.com/office/drawing/2014/main" id="{B8FDBE07-9FA8-4800-9BF4-DE1027BEF484}"/>
              </a:ext>
            </a:extLst>
          </p:cNvPr>
          <p:cNvSpPr>
            <a:spLocks xmlns:a="http://schemas.openxmlformats.org/drawingml/2006/main" noGrp="1"/>
          </p:cNvSpPr>
          <p:nvPr/>
        </p:nvSpPr>
        <p:spPr>
          <a:xfrm xmlns:a="http://schemas.openxmlformats.org/drawingml/2006/main">
            <a:off x="657225" y="2867025"/>
            <a:ext cx="638175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0">
                <a:solidFill>
                  <a:srgbClr val="252525"/>
                </a:solidFill>
                <a:latin typeface="Arial"/>
                <a:ea typeface="Arial"/>
                <a:cs typeface="Arial"/>
              </a:defRPr>
            </a:pPr>
            <a:r>
              <a:rPr sz="2250" b="0">
                <a:solidFill>
                  <a:srgbClr val="252525"/>
                </a:solidFill>
                <a:latin typeface="Arial"/>
                <a:ea typeface="Arial"/>
                <a:cs typeface="Arial"/>
              </a:rPr>
              <a:t>Successful solver wall time</a:t>
            </a:r>
          </a:p>
        </p:txBody>
      </p:sp>
      <p:sp>
        <p:nvSpPr>
          <p:cNvPr id="5" name="">
            <a:extLst xmlns:a="http://schemas.openxmlformats.org/drawingml/2006/main">
              <a:ext uri="{FF2B5EF4-FFF2-40B4-BE49-F238E27FC236}">
                <a16:creationId xmlns:a16="http://schemas.microsoft.com/office/drawing/2014/main" id="{3A8FD993-06CD-4DAD-96F7-6AE9B43BF4B1}"/>
              </a:ext>
            </a:extLst>
          </p:cNvPr>
          <p:cNvSpPr>
            <a:spLocks xmlns:a="http://schemas.openxmlformats.org/drawingml/2006/main" noGrp="1"/>
          </p:cNvSpPr>
          <p:nvPr/>
        </p:nvSpPr>
        <p:spPr>
          <a:xfrm xmlns:a="http://schemas.openxmlformats.org/drawingml/2006/main">
            <a:off x="8067675" y="1724025"/>
            <a:ext cx="3409950" cy="895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5100" b="1">
                <a:solidFill>
                  <a:srgbClr val="252525"/>
                </a:solidFill>
                <a:latin typeface="Arial"/>
                <a:ea typeface="Arial"/>
                <a:cs typeface="Arial"/>
              </a:defRPr>
            </a:pPr>
            <a:r>
              <a:rPr sz="5100" b="1">
                <a:solidFill>
                  <a:srgbClr val="252525"/>
                </a:solidFill>
                <a:latin typeface="Arial"/>
                <a:ea typeface="Arial"/>
                <a:cs typeface="Arial"/>
              </a:rPr>
              <a:t>2,000</a:t>
            </a:r>
          </a:p>
        </p:txBody>
      </p:sp>
      <p:sp>
        <p:nvSpPr>
          <p:cNvPr id="6" name="">
            <a:extLst xmlns:a="http://schemas.openxmlformats.org/drawingml/2006/main">
              <a:ext uri="{FF2B5EF4-FFF2-40B4-BE49-F238E27FC236}">
                <a16:creationId xmlns:a16="http://schemas.microsoft.com/office/drawing/2014/main" id="{1392046F-D610-492B-BDE4-D1C52759A4F2}"/>
              </a:ext>
            </a:extLst>
          </p:cNvPr>
          <p:cNvSpPr>
            <a:spLocks xmlns:a="http://schemas.openxmlformats.org/drawingml/2006/main" noGrp="1"/>
          </p:cNvSpPr>
          <p:nvPr/>
        </p:nvSpPr>
        <p:spPr>
          <a:xfrm xmlns:a="http://schemas.openxmlformats.org/drawingml/2006/main">
            <a:off x="8096250" y="2857500"/>
            <a:ext cx="3333750" cy="4762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steady iterations</a:t>
            </a:r>
          </a:p>
        </p:txBody>
      </p:sp>
      <p:sp>
        <p:nvSpPr>
          <p:cNvPr id="7" name="">
            <a:extLst xmlns:a="http://schemas.openxmlformats.org/drawingml/2006/main">
              <a:ext uri="{FF2B5EF4-FFF2-40B4-BE49-F238E27FC236}">
                <a16:creationId xmlns:a16="http://schemas.microsoft.com/office/drawing/2014/main" id="{27D760E1-4C0E-4447-889C-6141C36EF5F2}"/>
              </a:ext>
            </a:extLst>
          </p:cNvPr>
          <p:cNvSpPr>
            <a:spLocks xmlns:a="http://schemas.openxmlformats.org/drawingml/2006/main" noGrp="1"/>
          </p:cNvSpPr>
          <p:nvPr/>
        </p:nvSpPr>
        <p:spPr>
          <a:xfrm xmlns:a="http://schemas.openxmlformats.org/drawingml/2006/main">
            <a:off x="609600" y="3914775"/>
            <a:ext cx="109728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0">
                <a:solidFill>
                  <a:srgbClr val="252525"/>
                </a:solidFill>
                <a:latin typeface="Arial"/>
                <a:ea typeface="Arial"/>
                <a:cs typeface="Arial"/>
              </a:defRPr>
            </a:pPr>
            <a:r>
              <a:rPr sz="2175" b="0">
                <a:solidFill>
                  <a:srgbClr val="252525"/>
                </a:solidFill>
                <a:latin typeface="Arial"/>
                <a:ea typeface="Arial"/>
                <a:cs typeface="Arial"/>
              </a:rPr>
              <a:t>Iterations 1–500: 6 MPI processes, 30.8 min</a:t>
            </a:r>
          </a:p>
        </p:txBody>
      </p:sp>
      <p:sp>
        <p:nvSpPr>
          <p:cNvPr id="8" name="">
            <a:extLst xmlns:a="http://schemas.openxmlformats.org/drawingml/2006/main">
              <a:ext uri="{FF2B5EF4-FFF2-40B4-BE49-F238E27FC236}">
                <a16:creationId xmlns:a16="http://schemas.microsoft.com/office/drawing/2014/main" id="{262D6418-756F-4F3F-B2B9-C9254EF4CD72}"/>
              </a:ext>
            </a:extLst>
          </p:cNvPr>
          <p:cNvSpPr>
            <a:spLocks xmlns:a="http://schemas.openxmlformats.org/drawingml/2006/main" noGrp="1"/>
          </p:cNvSpPr>
          <p:nvPr/>
        </p:nvSpPr>
        <p:spPr>
          <a:xfrm xmlns:a="http://schemas.openxmlformats.org/drawingml/2006/main">
            <a:off x="609600" y="4514850"/>
            <a:ext cx="109728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0">
                <a:solidFill>
                  <a:srgbClr val="252525"/>
                </a:solidFill>
                <a:latin typeface="Arial"/>
                <a:ea typeface="Arial"/>
                <a:cs typeface="Arial"/>
              </a:defRPr>
            </a:pPr>
            <a:r>
              <a:rPr sz="2175" b="0">
                <a:solidFill>
                  <a:srgbClr val="252525"/>
                </a:solidFill>
                <a:latin typeface="Arial"/>
                <a:ea typeface="Arial"/>
                <a:cs typeface="Arial"/>
              </a:rPr>
              <a:t>Iterations 501–2000: 8 MPI processes, 85.7 min</a:t>
            </a:r>
          </a:p>
        </p:txBody>
      </p:sp>
      <p:sp>
        <p:nvSpPr>
          <p:cNvPr id="9" name="">
            <a:extLst xmlns:a="http://schemas.openxmlformats.org/drawingml/2006/main">
              <a:ext uri="{FF2B5EF4-FFF2-40B4-BE49-F238E27FC236}">
                <a16:creationId xmlns:a16="http://schemas.microsoft.com/office/drawing/2014/main" id="{E49B74D3-FA39-4F38-B990-E73DC91C1AA8}"/>
              </a:ext>
            </a:extLst>
          </p:cNvPr>
          <p:cNvSpPr>
            <a:spLocks xmlns:a="http://schemas.openxmlformats.org/drawingml/2006/main" noGrp="1"/>
          </p:cNvSpPr>
          <p:nvPr/>
        </p:nvSpPr>
        <p:spPr>
          <a:xfrm xmlns:a="http://schemas.openxmlformats.org/drawingml/2006/main">
            <a:off x="609600" y="5114925"/>
            <a:ext cx="1097280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0">
                <a:solidFill>
                  <a:srgbClr val="252525"/>
                </a:solidFill>
                <a:latin typeface="Arial"/>
                <a:ea typeface="Arial"/>
                <a:cs typeface="Arial"/>
              </a:defRPr>
            </a:pPr>
            <a:r>
              <a:rPr sz="2175" b="0">
                <a:solidFill>
                  <a:srgbClr val="252525"/>
                </a:solidFill>
                <a:latin typeface="Arial"/>
                <a:ea typeface="Arial"/>
                <a:cs typeface="Arial"/>
              </a:rPr>
              <a:t>Intel i7-13620H laptop, 24 GB RAM</a:t>
            </a:r>
          </a:p>
        </p:txBody>
      </p:sp>
      <p:sp>
        <p:nvSpPr>
          <p:cNvPr id="10" name="">
            <a:extLst xmlns:a="http://schemas.openxmlformats.org/drawingml/2006/main">
              <a:ext uri="{FF2B5EF4-FFF2-40B4-BE49-F238E27FC236}">
                <a16:creationId xmlns:a16="http://schemas.microsoft.com/office/drawing/2014/main" id="{B770224F-8BBD-4104-B0A3-05F0127EB835}"/>
              </a:ext>
            </a:extLst>
          </p:cNvPr>
          <p:cNvSpPr>
            <a:spLocks xmlns:a="http://schemas.openxmlformats.org/drawingml/2006/main" noGrp="1"/>
          </p:cNvSpPr>
          <p:nvPr/>
        </p:nvSpPr>
        <p:spPr>
          <a:xfrm xmlns:a="http://schemas.openxmlformats.org/drawingml/2006/main">
            <a:off x="609600" y="6134100"/>
            <a:ext cx="10972800" cy="4000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575" b="0">
                <a:solidFill>
                  <a:srgbClr val="62666A"/>
                </a:solidFill>
                <a:latin typeface="Arial"/>
                <a:ea typeface="Arial"/>
                <a:cs typeface="Arial"/>
              </a:defRPr>
            </a:pPr>
            <a:r>
              <a:rPr sz="1575" b="0">
                <a:solidFill>
                  <a:srgbClr val="62666A"/>
                </a:solidFill>
                <a:latin typeface="Arial"/>
                <a:ea typeface="Arial"/>
                <a:cs typeface="Arial"/>
              </a:rPr>
              <a:t>Elapsed solve time excludes setup, meshing, post-processing and the unsuccessful restart.</a:t>
            </a:r>
          </a:p>
        </p:txBody>
      </p:sp>
    </p:spTree>
    <p:extLst>
      <p:ext uri="{BB962C8B-B14F-4D97-AF65-F5344CB8AC3E}">
        <p14:creationId xmlns:p14="http://schemas.microsoft.com/office/powerpoint/2010/main" val="28770926"/>
      </p:ext>
    </p:extLst>
  </p:cSld>
</p:sld>
</file>

<file path=ppt/slides/slide7.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6" name="">
            <a:extLst xmlns:a="http://schemas.openxmlformats.org/drawingml/2006/main">
              <a:ext uri="{FF2B5EF4-FFF2-40B4-BE49-F238E27FC236}">
                <a16:creationId xmlns:a16="http://schemas.microsoft.com/office/drawing/2014/main" id="{D654EC61-5491-43E8-952B-7C1DAD9BAF0D}"/>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Residuals across all 2,000 iterations</a:t>
            </a:r>
          </a:p>
        </p:txBody>
      </p:sp>
      <p:sp>
        <p:nvSpPr>
          <p:cNvPr id="2" name="">
            <a:extLst xmlns:a="http://schemas.openxmlformats.org/drawingml/2006/main">
              <a:ext uri="{FF2B5EF4-FFF2-40B4-BE49-F238E27FC236}">
                <a16:creationId xmlns:a16="http://schemas.microsoft.com/office/drawing/2014/main" id="{2D1A49C3-9198-4C6C-A92C-440C2DC41977}"/>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07</a:t>
            </a:r>
          </a:p>
        </p:txBody>
      </p:sp>
      <p:sp>
        <p:nvSpPr>
          <p:cNvPr id="3" name="">
            <a:extLst xmlns:a="http://schemas.openxmlformats.org/drawingml/2006/main">
              <a:ext uri="{FF2B5EF4-FFF2-40B4-BE49-F238E27FC236}">
                <a16:creationId xmlns:a16="http://schemas.microsoft.com/office/drawing/2014/main" id="{4DC73A41-F8B9-4C39-B33C-E902D207C6FF}"/>
              </a:ext>
            </a:extLst>
          </p:cNvPr>
          <p:cNvSpPr>
            <a:spLocks xmlns:a="http://schemas.openxmlformats.org/drawingml/2006/main" noGrp="1"/>
          </p:cNvSpPr>
          <p:nvPr/>
        </p:nvSpPr>
        <p:spPr>
          <a:xfrm xmlns:a="http://schemas.openxmlformats.org/drawingml/2006/main">
            <a:off x="514350" y="1362075"/>
            <a:ext cx="11268075" cy="4305300"/>
          </a:xfrm>
          <a:prstGeom xmlns:a="http://schemas.openxmlformats.org/drawingml/2006/main" prst="rect">
            <a:avLst/>
          </a:prstGeom>
          <a:solidFill xmlns:a="http://schemas.openxmlformats.org/drawingml/2006/main">
            <a:srgbClr val="101820"/>
          </a:solidFill>
          <a:ln xmlns:a="http://schemas.openxmlformats.org/drawingml/2006/main" w="0">
            <a:noFill/>
          </a:ln>
        </p:spPr>
      </p:sp>
      <p:graphicFrame>
        <p:nvGraphicFramePr>
          <p:cNvPr id="9" name="Chart"/>
          <p:cNvGraphicFramePr/>
          <p:nvPr/>
        </p:nvGraphicFramePr>
        <p:xfrm>
          <a:off xmlns:a="http://schemas.openxmlformats.org/drawingml/2006/main" x="552450" y="1400175"/>
          <a:ext xmlns:a="http://schemas.openxmlformats.org/drawingml/2006/main" cx="11077575" cy="4229100"/>
        </p:xfrm>
        <a:graphic xmlns:a="http://schemas.openxmlformats.org/drawingml/2006/main">
          <a:graphicData uri="http://schemas.openxmlformats.org/drawingml/2006/chart">
            <c:chart xmlns:r="http://schemas.openxmlformats.org/officeDocument/2006/relationships" xmlns:c="http://schemas.openxmlformats.org/drawingml/2006/chart" r:id="R13bc4603121244da"/>
          </a:graphicData>
        </a:graphic>
      </p:graphicFrame>
      <p:sp>
        <p:nvSpPr>
          <p:cNvPr id="5" name="">
            <a:extLst xmlns:a="http://schemas.openxmlformats.org/drawingml/2006/main">
              <a:ext uri="{FF2B5EF4-FFF2-40B4-BE49-F238E27FC236}">
                <a16:creationId xmlns:a16="http://schemas.microsoft.com/office/drawing/2014/main" id="{0D7FF30B-D6DD-4A05-BBA3-1F854F3F1523}"/>
              </a:ext>
            </a:extLst>
          </p:cNvPr>
          <p:cNvSpPr>
            <a:spLocks xmlns:a="http://schemas.openxmlformats.org/drawingml/2006/main" noGrp="1"/>
          </p:cNvSpPr>
          <p:nvPr/>
        </p:nvSpPr>
        <p:spPr>
          <a:xfrm xmlns:a="http://schemas.openxmlformats.org/drawingml/2006/main">
            <a:off x="609600" y="5962650"/>
            <a:ext cx="10972800" cy="4095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62666A"/>
                </a:solidFill>
                <a:latin typeface="Arial"/>
                <a:ea typeface="Arial"/>
                <a:cs typeface="Arial"/>
              </a:defRPr>
            </a:pPr>
            <a:r>
              <a:rPr sz="1800" b="0">
                <a:solidFill>
                  <a:srgbClr val="62666A"/>
                </a:solidFill>
                <a:latin typeface="Arial"/>
                <a:ea typeface="Arial"/>
                <a:cs typeface="Arial"/>
              </a:rPr>
              <a:t>Initial equation residuals. The restart at iteration 500 also changed solver settings.</a:t>
            </a:r>
          </a:p>
        </p:txBody>
      </p:sp>
    </p:spTree>
    <p:extLst>
      <p:ext uri="{BB962C8B-B14F-4D97-AF65-F5344CB8AC3E}">
        <p14:creationId xmlns:p14="http://schemas.microsoft.com/office/powerpoint/2010/main" val="411056508"/>
      </p:ext>
    </p:extLst>
  </p:cSld>
</p:sld>
</file>

<file path=ppt/slides/slide8.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1" name="">
            <a:extLst xmlns:a="http://schemas.openxmlformats.org/drawingml/2006/main">
              <a:ext uri="{FF2B5EF4-FFF2-40B4-BE49-F238E27FC236}">
                <a16:creationId xmlns:a16="http://schemas.microsoft.com/office/drawing/2014/main" id="{F0E66BF5-7CB5-490F-99A9-443AFA72E2DE}"/>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The final solution settled</a:t>
            </a:r>
          </a:p>
        </p:txBody>
      </p:sp>
      <p:sp>
        <p:nvSpPr>
          <p:cNvPr id="2" name="">
            <a:extLst xmlns:a="http://schemas.openxmlformats.org/drawingml/2006/main">
              <a:ext uri="{FF2B5EF4-FFF2-40B4-BE49-F238E27FC236}">
                <a16:creationId xmlns:a16="http://schemas.microsoft.com/office/drawing/2014/main" id="{79525B9E-EE26-4E00-8268-2E03A6B49486}"/>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08</a:t>
            </a:r>
          </a:p>
        </p:txBody>
      </p:sp>
      <p:sp>
        <p:nvSpPr>
          <p:cNvPr id="3" name="">
            <a:extLst xmlns:a="http://schemas.openxmlformats.org/drawingml/2006/main">
              <a:ext uri="{FF2B5EF4-FFF2-40B4-BE49-F238E27FC236}">
                <a16:creationId xmlns:a16="http://schemas.microsoft.com/office/drawing/2014/main" id="{44FA6016-A992-4FAE-B30C-7227FF8AFFD6}"/>
              </a:ext>
            </a:extLst>
          </p:cNvPr>
          <p:cNvSpPr>
            <a:spLocks xmlns:a="http://schemas.openxmlformats.org/drawingml/2006/main" noGrp="1"/>
          </p:cNvSpPr>
          <p:nvPr/>
        </p:nvSpPr>
        <p:spPr>
          <a:xfrm xmlns:a="http://schemas.openxmlformats.org/drawingml/2006/main">
            <a:off x="438150" y="1438275"/>
            <a:ext cx="8096250" cy="4171950"/>
          </a:xfrm>
          <a:prstGeom xmlns:a="http://schemas.openxmlformats.org/drawingml/2006/main" prst="rect">
            <a:avLst/>
          </a:prstGeom>
          <a:solidFill xmlns:a="http://schemas.openxmlformats.org/drawingml/2006/main">
            <a:srgbClr val="101820"/>
          </a:solidFill>
          <a:ln xmlns:a="http://schemas.openxmlformats.org/drawingml/2006/main" w="0">
            <a:noFill/>
          </a:ln>
        </p:spPr>
      </p:sp>
      <p:graphicFrame>
        <p:nvGraphicFramePr>
          <p:cNvPr id="14" name="Chart"/>
          <p:cNvGraphicFramePr/>
          <p:nvPr/>
        </p:nvGraphicFramePr>
        <p:xfrm>
          <a:off xmlns:a="http://schemas.openxmlformats.org/drawingml/2006/main" x="476250" y="1476375"/>
          <a:ext xmlns:a="http://schemas.openxmlformats.org/drawingml/2006/main" cx="7905750" cy="4095750"/>
        </p:xfrm>
        <a:graphic xmlns:a="http://schemas.openxmlformats.org/drawingml/2006/main">
          <a:graphicData uri="http://schemas.openxmlformats.org/drawingml/2006/chart">
            <c:chart xmlns:r="http://schemas.openxmlformats.org/officeDocument/2006/relationships" xmlns:c="http://schemas.openxmlformats.org/drawingml/2006/chart" r:id="Raf97cd5b50c04c70"/>
          </a:graphicData>
        </a:graphic>
      </p:graphicFrame>
      <p:sp>
        <p:nvSpPr>
          <p:cNvPr id="5" name="">
            <a:extLst xmlns:a="http://schemas.openxmlformats.org/drawingml/2006/main">
              <a:ext uri="{FF2B5EF4-FFF2-40B4-BE49-F238E27FC236}">
                <a16:creationId xmlns:a16="http://schemas.microsoft.com/office/drawing/2014/main" id="{CC2CD236-8537-4393-9DBF-F4545E985A4D}"/>
              </a:ext>
            </a:extLst>
          </p:cNvPr>
          <p:cNvSpPr>
            <a:spLocks xmlns:a="http://schemas.openxmlformats.org/drawingml/2006/main" noGrp="1"/>
          </p:cNvSpPr>
          <p:nvPr/>
        </p:nvSpPr>
        <p:spPr>
          <a:xfrm xmlns:a="http://schemas.openxmlformats.org/drawingml/2006/main">
            <a:off x="8763000" y="1619250"/>
            <a:ext cx="2819400" cy="4286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75" b="1">
                <a:solidFill>
                  <a:srgbClr val="5D1725"/>
                </a:solidFill>
                <a:latin typeface="Arial"/>
                <a:ea typeface="Arial"/>
                <a:cs typeface="Arial"/>
              </a:defRPr>
            </a:pPr>
            <a:r>
              <a:rPr sz="2175" b="1">
                <a:solidFill>
                  <a:srgbClr val="5D1725"/>
                </a:solidFill>
                <a:latin typeface="Arial"/>
                <a:ea typeface="Arial"/>
                <a:cs typeface="Arial"/>
              </a:rPr>
              <a:t>Final residuals</a:t>
            </a:r>
          </a:p>
        </p:txBody>
      </p:sp>
      <p:sp>
        <p:nvSpPr>
          <p:cNvPr id="6" name="">
            <a:extLst xmlns:a="http://schemas.openxmlformats.org/drawingml/2006/main">
              <a:ext uri="{FF2B5EF4-FFF2-40B4-BE49-F238E27FC236}">
                <a16:creationId xmlns:a16="http://schemas.microsoft.com/office/drawing/2014/main" id="{B840EE02-EE6F-482F-ACC7-B6494075D3F3}"/>
              </a:ext>
            </a:extLst>
          </p:cNvPr>
          <p:cNvSpPr>
            <a:spLocks xmlns:a="http://schemas.openxmlformats.org/drawingml/2006/main" noGrp="1"/>
          </p:cNvSpPr>
          <p:nvPr/>
        </p:nvSpPr>
        <p:spPr>
          <a:xfrm xmlns:a="http://schemas.openxmlformats.org/drawingml/2006/main">
            <a:off x="8763000" y="2295525"/>
            <a:ext cx="2857500" cy="3714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p      7.6 × 10⁻⁶</a:t>
            </a:r>
          </a:p>
        </p:txBody>
      </p:sp>
      <p:sp>
        <p:nvSpPr>
          <p:cNvPr id="7" name="">
            <a:extLst xmlns:a="http://schemas.openxmlformats.org/drawingml/2006/main">
              <a:ext uri="{FF2B5EF4-FFF2-40B4-BE49-F238E27FC236}">
                <a16:creationId xmlns:a16="http://schemas.microsoft.com/office/drawing/2014/main" id="{8CCDB1C9-2E27-4CAD-BC7C-C5C3D5AEA4C5}"/>
              </a:ext>
            </a:extLst>
          </p:cNvPr>
          <p:cNvSpPr>
            <a:spLocks xmlns:a="http://schemas.openxmlformats.org/drawingml/2006/main" noGrp="1"/>
          </p:cNvSpPr>
          <p:nvPr/>
        </p:nvSpPr>
        <p:spPr>
          <a:xfrm xmlns:a="http://schemas.openxmlformats.org/drawingml/2006/main">
            <a:off x="8763000" y="2809875"/>
            <a:ext cx="2857500" cy="3714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U      1.1–5.4 × 10⁻⁷</a:t>
            </a:r>
          </a:p>
        </p:txBody>
      </p:sp>
      <p:sp>
        <p:nvSpPr>
          <p:cNvPr id="8" name="">
            <a:extLst xmlns:a="http://schemas.openxmlformats.org/drawingml/2006/main">
              <a:ext uri="{FF2B5EF4-FFF2-40B4-BE49-F238E27FC236}">
                <a16:creationId xmlns:a16="http://schemas.microsoft.com/office/drawing/2014/main" id="{D20DD733-EB6E-4A88-AA29-E1455E2A8E3D}"/>
              </a:ext>
            </a:extLst>
          </p:cNvPr>
          <p:cNvSpPr>
            <a:spLocks xmlns:a="http://schemas.openxmlformats.org/drawingml/2006/main" noGrp="1"/>
          </p:cNvSpPr>
          <p:nvPr/>
        </p:nvSpPr>
        <p:spPr>
          <a:xfrm xmlns:a="http://schemas.openxmlformats.org/drawingml/2006/main">
            <a:off x="8763000" y="3324225"/>
            <a:ext cx="2857500" cy="3714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k      1.6 × 10⁻⁸</a:t>
            </a:r>
          </a:p>
        </p:txBody>
      </p:sp>
      <p:sp>
        <p:nvSpPr>
          <p:cNvPr id="9" name="">
            <a:extLst xmlns:a="http://schemas.openxmlformats.org/drawingml/2006/main">
              <a:ext uri="{FF2B5EF4-FFF2-40B4-BE49-F238E27FC236}">
                <a16:creationId xmlns:a16="http://schemas.microsoft.com/office/drawing/2014/main" id="{D1FB6662-81AC-498A-9AE0-F7E9B369E8AD}"/>
              </a:ext>
            </a:extLst>
          </p:cNvPr>
          <p:cNvSpPr>
            <a:spLocks xmlns:a="http://schemas.openxmlformats.org/drawingml/2006/main" noGrp="1"/>
          </p:cNvSpPr>
          <p:nvPr/>
        </p:nvSpPr>
        <p:spPr>
          <a:xfrm xmlns:a="http://schemas.openxmlformats.org/drawingml/2006/main">
            <a:off x="8763000" y="3838575"/>
            <a:ext cx="2857500" cy="3714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75" b="0">
                <a:solidFill>
                  <a:srgbClr val="252525"/>
                </a:solidFill>
                <a:latin typeface="Arial"/>
                <a:ea typeface="Arial"/>
                <a:cs typeface="Arial"/>
              </a:defRPr>
            </a:pPr>
            <a:r>
              <a:rPr sz="1875" b="0">
                <a:solidFill>
                  <a:srgbClr val="252525"/>
                </a:solidFill>
                <a:latin typeface="Arial"/>
                <a:ea typeface="Arial"/>
                <a:cs typeface="Arial"/>
              </a:rPr>
              <a:t>ω      7.7 × 10⁻⁹</a:t>
            </a:r>
          </a:p>
        </p:txBody>
      </p:sp>
      <p:sp>
        <p:nvSpPr>
          <p:cNvPr id="10" name="">
            <a:extLst xmlns:a="http://schemas.openxmlformats.org/drawingml/2006/main">
              <a:ext uri="{FF2B5EF4-FFF2-40B4-BE49-F238E27FC236}">
                <a16:creationId xmlns:a16="http://schemas.microsoft.com/office/drawing/2014/main" id="{4CD3EF6C-F27B-46AD-A391-E62FC53819F5}"/>
              </a:ext>
            </a:extLst>
          </p:cNvPr>
          <p:cNvSpPr>
            <a:spLocks xmlns:a="http://schemas.openxmlformats.org/drawingml/2006/main" noGrp="1"/>
          </p:cNvSpPr>
          <p:nvPr/>
        </p:nvSpPr>
        <p:spPr>
          <a:xfrm xmlns:a="http://schemas.openxmlformats.org/drawingml/2006/main">
            <a:off x="609600" y="5934075"/>
            <a:ext cx="10972800" cy="4381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62666A"/>
                </a:solidFill>
                <a:latin typeface="Arial"/>
                <a:ea typeface="Arial"/>
                <a:cs typeface="Arial"/>
              </a:defRPr>
            </a:pPr>
            <a:r>
              <a:rPr sz="2025" b="0">
                <a:solidFill>
                  <a:srgbClr val="62666A"/>
                </a:solidFill>
                <a:latin typeface="Arial"/>
                <a:ea typeface="Arial"/>
                <a:cs typeface="Arial"/>
              </a:rPr>
              <a:t>CL and CD vary by less than 0.003% over iterations 1800–2000.</a:t>
            </a:r>
          </a:p>
        </p:txBody>
      </p:sp>
    </p:spTree>
    <p:extLst>
      <p:ext uri="{BB962C8B-B14F-4D97-AF65-F5344CB8AC3E}">
        <p14:creationId xmlns:p14="http://schemas.microsoft.com/office/powerpoint/2010/main" val="1574651785"/>
      </p:ext>
    </p:extLst>
  </p:cSld>
</p:sld>
</file>

<file path=ppt/slides/slide9.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7" name="">
            <a:extLst xmlns:a="http://schemas.openxmlformats.org/drawingml/2006/main">
              <a:ext uri="{FF2B5EF4-FFF2-40B4-BE49-F238E27FC236}">
                <a16:creationId xmlns:a16="http://schemas.microsoft.com/office/drawing/2014/main" id="{C80B5141-EEFA-43C7-9A29-BD1C14FFEE7C}"/>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Lift is close, drag needs more work</a:t>
            </a:r>
          </a:p>
        </p:txBody>
      </p:sp>
      <p:sp>
        <p:nvSpPr>
          <p:cNvPr id="2" name="">
            <a:extLst xmlns:a="http://schemas.openxmlformats.org/drawingml/2006/main">
              <a:ext uri="{FF2B5EF4-FFF2-40B4-BE49-F238E27FC236}">
                <a16:creationId xmlns:a16="http://schemas.microsoft.com/office/drawing/2014/main" id="{3B2B5BAA-6BA7-4B64-B649-F89BCB639F47}"/>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09</a:t>
            </a:r>
          </a:p>
        </p:txBody>
      </p:sp>
      <p:graphicFrame>
        <p:nvGraphicFramePr>
          <p:cNvPr id="9" name=""/>
          <p:cNvGraphicFramePr/>
          <p:nvPr/>
        </p:nvGraphicFramePr>
        <p:xfrm>
          <a:off xmlns:a="http://schemas.openxmlformats.org/drawingml/2006/main" x="619125" y="1590675"/>
          <a:ext xmlns:a="http://schemas.openxmlformats.org/drawingml/2006/main" cx="10953750" cy="2638425"/>
        </p:xfrm>
        <a:graphic xmlns:a="http://schemas.openxmlformats.org/drawingml/2006/main">
          <a:graphicData uri="http://schemas.openxmlformats.org/drawingml/2006/table">
            <a:tbl>
              <a:tblPr/>
              <a:tblGrid>
                <a:gridCol w="4476750"/>
                <a:gridCol w="3238500"/>
                <a:gridCol w="3238500"/>
              </a:tblGrid>
              <a:tr h="659606">
                <a:tc>
                  <a:txBody>
                    <a:bodyPr/>
                    <a:lstStyle/>
                    <a:p>
                      <a:r>
                        <a:rPr sz="2025" b="1">
                          <a:solidFill>
                            <a:srgbClr val="FFFFFF"/>
                          </a:solidFill>
                          <a:latin typeface="Arial"/>
                          <a:ea typeface="Arial"/>
                          <a:cs typeface="Arial"/>
                        </a:rPr>
                        <a:t>Quantity</a:t>
                      </a:r>
                    </a:p>
                  </a:txBody>
                  <a:tcPr marL="114300" marR="114300" marT="114300" marB="114300">
                    <a:solidFill>
                      <a:srgbClr val="5D1725"/>
                    </a:solidFill>
                  </a:tcPr>
                </a:tc>
                <a:tc>
                  <a:txBody>
                    <a:bodyPr/>
                    <a:lstStyle/>
                    <a:p>
                      <a:r>
                        <a:rPr sz="2025" b="1">
                          <a:solidFill>
                            <a:srgbClr val="FFFFFF"/>
                          </a:solidFill>
                          <a:latin typeface="Arial"/>
                          <a:ea typeface="Arial"/>
                          <a:cs typeface="Arial"/>
                        </a:rPr>
                        <a:t>OpenFOAM</a:t>
                      </a:r>
                    </a:p>
                  </a:txBody>
                  <a:tcPr marL="114300" marR="114300" marT="114300" marB="114300">
                    <a:solidFill>
                      <a:srgbClr val="5D1725"/>
                    </a:solidFill>
                  </a:tcPr>
                </a:tc>
                <a:tc>
                  <a:txBody>
                    <a:bodyPr/>
                    <a:lstStyle/>
                    <a:p>
                      <a:r>
                        <a:rPr sz="2025" b="1">
                          <a:solidFill>
                            <a:srgbClr val="FFFFFF"/>
                          </a:solidFill>
                          <a:latin typeface="Arial"/>
                          <a:ea typeface="Arial"/>
                          <a:cs typeface="Arial"/>
                        </a:rPr>
                        <a:t>NACA graph</a:t>
                      </a:r>
                    </a:p>
                  </a:txBody>
                  <a:tcPr marL="114300" marR="114300" marT="114300" marB="114300">
                    <a:solidFill>
                      <a:srgbClr val="5D1725"/>
                    </a:solidFill>
                  </a:tcPr>
                </a:tc>
              </a:tr>
              <a:tr h="659606">
                <a:tc>
                  <a:txBody>
                    <a:bodyPr/>
                    <a:lstStyle/>
                    <a:p>
                      <a:r>
                        <a:rPr sz="2100">
                          <a:solidFill>
                            <a:srgbClr val="252525"/>
                          </a:solidFill>
                          <a:latin typeface="Arial"/>
                          <a:ea typeface="Arial"/>
                          <a:cs typeface="Arial"/>
                        </a:rPr>
                        <a:t>Lift coefficient CL</a:t>
                      </a:r>
                    </a:p>
                  </a:txBody>
                  <a:tcPr marL="114300" marR="114300" marT="114300" marB="114300">
                    <a:solidFill>
                      <a:srgbClr val="FFFFFF"/>
                    </a:solidFill>
                  </a:tcPr>
                </a:tc>
                <a:tc>
                  <a:txBody>
                    <a:bodyPr/>
                    <a:lstStyle/>
                    <a:p>
                      <a:r>
                        <a:rPr sz="2100">
                          <a:solidFill>
                            <a:srgbClr val="252525"/>
                          </a:solidFill>
                          <a:latin typeface="Arial"/>
                          <a:ea typeface="Arial"/>
                          <a:cs typeface="Arial"/>
                        </a:rPr>
                        <a:t>0.5255</a:t>
                      </a:r>
                    </a:p>
                  </a:txBody>
                  <a:tcPr marL="114300" marR="114300" marT="114300" marB="114300">
                    <a:solidFill>
                      <a:srgbClr val="FFFFFF"/>
                    </a:solidFill>
                  </a:tcPr>
                </a:tc>
                <a:tc>
                  <a:txBody>
                    <a:bodyPr/>
                    <a:lstStyle/>
                    <a:p>
                      <a:r>
                        <a:rPr sz="2100">
                          <a:solidFill>
                            <a:srgbClr val="252525"/>
                          </a:solidFill>
                          <a:latin typeface="Arial"/>
                          <a:ea typeface="Arial"/>
                          <a:cs typeface="Arial"/>
                        </a:rPr>
                        <a:t>≈ 0.52–0.54</a:t>
                      </a:r>
                    </a:p>
                  </a:txBody>
                  <a:tcPr marL="114300" marR="114300" marT="114300" marB="114300">
                    <a:solidFill>
                      <a:srgbClr val="FFFFFF"/>
                    </a:solidFill>
                  </a:tcPr>
                </a:tc>
              </a:tr>
              <a:tr h="659606">
                <a:tc>
                  <a:txBody>
                    <a:bodyPr/>
                    <a:lstStyle/>
                    <a:p>
                      <a:r>
                        <a:rPr sz="2100">
                          <a:solidFill>
                            <a:srgbClr val="252525"/>
                          </a:solidFill>
                          <a:latin typeface="Arial"/>
                          <a:ea typeface="Arial"/>
                          <a:cs typeface="Arial"/>
                        </a:rPr>
                        <a:t>Drag coefficient CD</a:t>
                      </a:r>
                    </a:p>
                  </a:txBody>
                  <a:tcPr marL="114300" marR="114300" marT="114300" marB="114300">
                    <a:solidFill>
                      <a:srgbClr val="FFFFFF"/>
                    </a:solidFill>
                  </a:tcPr>
                </a:tc>
                <a:tc>
                  <a:txBody>
                    <a:bodyPr/>
                    <a:lstStyle/>
                    <a:p>
                      <a:r>
                        <a:rPr sz="2100">
                          <a:solidFill>
                            <a:srgbClr val="252525"/>
                          </a:solidFill>
                          <a:latin typeface="Arial"/>
                          <a:ea typeface="Arial"/>
                          <a:cs typeface="Arial"/>
                        </a:rPr>
                        <a:t>0.03584</a:t>
                      </a:r>
                    </a:p>
                  </a:txBody>
                  <a:tcPr marL="114300" marR="114300" marT="114300" marB="114300">
                    <a:solidFill>
                      <a:srgbClr val="FFFFFF"/>
                    </a:solidFill>
                  </a:tcPr>
                </a:tc>
                <a:tc>
                  <a:txBody>
                    <a:bodyPr/>
                    <a:lstStyle/>
                    <a:p>
                      <a:r>
                        <a:rPr sz="2100">
                          <a:solidFill>
                            <a:srgbClr val="252525"/>
                          </a:solidFill>
                          <a:latin typeface="Arial"/>
                          <a:ea typeface="Arial"/>
                          <a:cs typeface="Arial"/>
                        </a:rPr>
                        <a:t>≈ 0.023–0.025</a:t>
                      </a:r>
                    </a:p>
                  </a:txBody>
                  <a:tcPr marL="114300" marR="114300" marT="114300" marB="114300">
                    <a:solidFill>
                      <a:srgbClr val="FFFFFF"/>
                    </a:solidFill>
                  </a:tcPr>
                </a:tc>
              </a:tr>
              <a:tr h="659606">
                <a:tc>
                  <a:txBody>
                    <a:bodyPr/>
                    <a:lstStyle/>
                    <a:p>
                      <a:r>
                        <a:rPr sz="2100">
                          <a:solidFill>
                            <a:srgbClr val="252525"/>
                          </a:solidFill>
                          <a:latin typeface="Arial"/>
                          <a:ea typeface="Arial"/>
                          <a:cs typeface="Arial"/>
                        </a:rPr>
                        <a:t>Lift / drag</a:t>
                      </a:r>
                    </a:p>
                  </a:txBody>
                  <a:tcPr marL="114300" marR="114300" marT="114300" marB="114300">
                    <a:solidFill>
                      <a:srgbClr val="FFFFFF"/>
                    </a:solidFill>
                  </a:tcPr>
                </a:tc>
                <a:tc>
                  <a:txBody>
                    <a:bodyPr/>
                    <a:lstStyle/>
                    <a:p>
                      <a:r>
                        <a:rPr sz="2100">
                          <a:solidFill>
                            <a:srgbClr val="252525"/>
                          </a:solidFill>
                          <a:latin typeface="Arial"/>
                          <a:ea typeface="Arial"/>
                          <a:cs typeface="Arial"/>
                        </a:rPr>
                        <a:t>14.66</a:t>
                      </a:r>
                    </a:p>
                  </a:txBody>
                  <a:tcPr marL="114300" marR="114300" marT="114300" marB="114300">
                    <a:solidFill>
                      <a:srgbClr val="FFFFFF"/>
                    </a:solidFill>
                  </a:tcPr>
                </a:tc>
                <a:tc>
                  <a:txBody>
                    <a:bodyPr/>
                    <a:lstStyle/>
                    <a:p>
                      <a:r>
                        <a:rPr sz="2100">
                          <a:solidFill>
                            <a:srgbClr val="252525"/>
                          </a:solidFill>
                          <a:latin typeface="Arial"/>
                          <a:ea typeface="Arial"/>
                          <a:cs typeface="Arial"/>
                        </a:rPr>
                        <a:t>≈ 22</a:t>
                      </a:r>
                    </a:p>
                  </a:txBody>
                  <a:tcPr marL="114300" marR="114300" marT="114300" marB="114300">
                    <a:solidFill>
                      <a:srgbClr val="FFFFFF"/>
                    </a:solidFill>
                  </a:tcPr>
                </a:tc>
              </a:tr>
            </a:tbl>
          </a:graphicData>
        </a:graphic>
      </p:graphicFrame>
      <p:sp>
        <p:nvSpPr>
          <p:cNvPr id="4" name="">
            <a:extLst xmlns:a="http://schemas.openxmlformats.org/drawingml/2006/main">
              <a:ext uri="{FF2B5EF4-FFF2-40B4-BE49-F238E27FC236}">
                <a16:creationId xmlns:a16="http://schemas.microsoft.com/office/drawing/2014/main" id="{E3690F6F-1440-431B-A383-B9B10B560B51}"/>
              </a:ext>
            </a:extLst>
          </p:cNvPr>
          <p:cNvSpPr>
            <a:spLocks xmlns:a="http://schemas.openxmlformats.org/drawingml/2006/main" noGrp="1"/>
          </p:cNvSpPr>
          <p:nvPr/>
        </p:nvSpPr>
        <p:spPr>
          <a:xfrm xmlns:a="http://schemas.openxmlformats.org/drawingml/2006/main">
            <a:off x="628650" y="4695825"/>
            <a:ext cx="5524500" cy="609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550" b="1">
                <a:solidFill>
                  <a:srgbClr val="5D1725"/>
                </a:solidFill>
                <a:latin typeface="Arial"/>
                <a:ea typeface="Arial"/>
                <a:cs typeface="Arial"/>
              </a:defRPr>
            </a:pPr>
            <a:r>
              <a:rPr sz="2550" b="1">
                <a:solidFill>
                  <a:srgbClr val="5D1725"/>
                </a:solidFill>
                <a:latin typeface="Arial"/>
                <a:ea typeface="Arial"/>
                <a:cs typeface="Arial"/>
              </a:rPr>
              <a:t>Lift within a few percent</a:t>
            </a:r>
          </a:p>
        </p:txBody>
      </p:sp>
      <p:sp>
        <p:nvSpPr>
          <p:cNvPr id="5" name="">
            <a:extLst xmlns:a="http://schemas.openxmlformats.org/drawingml/2006/main">
              <a:ext uri="{FF2B5EF4-FFF2-40B4-BE49-F238E27FC236}">
                <a16:creationId xmlns:a16="http://schemas.microsoft.com/office/drawing/2014/main" id="{1BDA596D-822B-4A3D-9988-CBE024454ECB}"/>
              </a:ext>
            </a:extLst>
          </p:cNvPr>
          <p:cNvSpPr>
            <a:spLocks xmlns:a="http://schemas.openxmlformats.org/drawingml/2006/main" noGrp="1"/>
          </p:cNvSpPr>
          <p:nvPr/>
        </p:nvSpPr>
        <p:spPr>
          <a:xfrm xmlns:a="http://schemas.openxmlformats.org/drawingml/2006/main">
            <a:off x="6572250" y="4695825"/>
            <a:ext cx="5095875" cy="609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550" b="1">
                <a:solidFill>
                  <a:srgbClr val="5D1725"/>
                </a:solidFill>
                <a:latin typeface="Arial"/>
                <a:ea typeface="Arial"/>
                <a:cs typeface="Arial"/>
              </a:defRPr>
            </a:pPr>
            <a:r>
              <a:rPr sz="2550" b="1">
                <a:solidFill>
                  <a:srgbClr val="5D1725"/>
                </a:solidFill>
                <a:latin typeface="Arial"/>
                <a:ea typeface="Arial"/>
                <a:cs typeface="Arial"/>
              </a:rPr>
              <a:t>Drag about 50% high</a:t>
            </a:r>
          </a:p>
        </p:txBody>
      </p:sp>
      <p:sp>
        <p:nvSpPr>
          <p:cNvPr id="6" name="">
            <a:extLst xmlns:a="http://schemas.openxmlformats.org/drawingml/2006/main">
              <a:ext uri="{FF2B5EF4-FFF2-40B4-BE49-F238E27FC236}">
                <a16:creationId xmlns:a16="http://schemas.microsoft.com/office/drawing/2014/main" id="{3BBFA0FC-23C1-49FC-9700-63D3E5517ECB}"/>
              </a:ext>
            </a:extLst>
          </p:cNvPr>
          <p:cNvSpPr>
            <a:spLocks xmlns:a="http://schemas.openxmlformats.org/drawingml/2006/main" noGrp="1"/>
          </p:cNvSpPr>
          <p:nvPr/>
        </p:nvSpPr>
        <p:spPr>
          <a:xfrm xmlns:a="http://schemas.openxmlformats.org/drawingml/2006/main">
            <a:off x="619125" y="5848350"/>
            <a:ext cx="10953750" cy="4953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62666A"/>
                </a:solidFill>
                <a:latin typeface="Arial"/>
                <a:ea typeface="Arial"/>
                <a:cs typeface="Arial"/>
              </a:defRPr>
            </a:pPr>
            <a:r>
              <a:rPr sz="1800" b="0">
                <a:solidFill>
                  <a:srgbClr val="62666A"/>
                </a:solidFill>
                <a:latin typeface="Arial"/>
                <a:ea typeface="Arial"/>
                <a:cs typeface="Arial"/>
              </a:rPr>
              <a:t>Approximate readings from Figure 18 at ≈ 5°, AR 6 and Re = 3.25 million.</a:t>
            </a:r>
          </a:p>
        </p:txBody>
      </p:sp>
    </p:spTree>
    <p:extLst>
      <p:ext uri="{BB962C8B-B14F-4D97-AF65-F5344CB8AC3E}">
        <p14:creationId xmlns:p14="http://schemas.microsoft.com/office/powerpoint/2010/main" val="2112088432"/>
      </p:ext>
    </p:extLst>
  </p:cSld>
</p:sld>
</file>

<file path=ppt/slides/slide10.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73D6DADE-776C-4B38-9A12-363D9AC5377C}"/>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ParaView: the flow around the wing</a:t>
            </a:r>
          </a:p>
        </p:txBody>
      </p:sp>
      <p:sp>
        <p:nvSpPr>
          <p:cNvPr id="2" name="">
            <a:extLst xmlns:a="http://schemas.openxmlformats.org/drawingml/2006/main">
              <a:ext uri="{FF2B5EF4-FFF2-40B4-BE49-F238E27FC236}">
                <a16:creationId xmlns:a16="http://schemas.microsoft.com/office/drawing/2014/main" id="{DB3B3512-3711-4086-8044-B2F42F346EBB}"/>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10</a:t>
            </a:r>
          </a:p>
        </p:txBody>
      </p:sp>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29ff6bfcb24f47fb"/>
          <a:stretch xmlns:a="http://schemas.openxmlformats.org/drawingml/2006/main"/>
        </p:blipFill>
        <p:spPr>
          <a:xfrm xmlns:a="http://schemas.openxmlformats.org/drawingml/2006/main">
            <a:off x="2218267" y="1352550"/>
            <a:ext cx="7755467" cy="4362450"/>
          </a:xfrm>
          <a:prstGeom xmlns:a="http://schemas.openxmlformats.org/drawingml/2006/main" prst="rect">
            <a:avLst/>
          </a:prstGeom>
        </p:spPr>
      </p:pic>
      <p:sp>
        <p:nvSpPr>
          <p:cNvPr id="4" name="">
            <a:extLst xmlns:a="http://schemas.openxmlformats.org/drawingml/2006/main">
              <a:ext uri="{FF2B5EF4-FFF2-40B4-BE49-F238E27FC236}">
                <a16:creationId xmlns:a16="http://schemas.microsoft.com/office/drawing/2014/main" id="{5551D6CA-3C81-427F-AD61-D9646C4956C5}"/>
              </a:ext>
            </a:extLst>
          </p:cNvPr>
          <p:cNvSpPr>
            <a:spLocks xmlns:a="http://schemas.openxmlformats.org/drawingml/2006/main" noGrp="1"/>
          </p:cNvSpPr>
          <p:nvPr/>
        </p:nvSpPr>
        <p:spPr>
          <a:xfrm xmlns:a="http://schemas.openxmlformats.org/drawingml/2006/main">
            <a:off x="609600" y="5953125"/>
            <a:ext cx="10972800" cy="514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950" b="0">
                <a:solidFill>
                  <a:srgbClr val="62666A"/>
                </a:solidFill>
                <a:latin typeface="Arial"/>
                <a:ea typeface="Arial"/>
                <a:cs typeface="Arial"/>
              </a:defRPr>
            </a:pPr>
            <a:r>
              <a:rPr sz="1950" b="0">
                <a:solidFill>
                  <a:srgbClr val="62666A"/>
                </a:solidFill>
                <a:latin typeface="Arial"/>
                <a:ea typeface="Arial"/>
                <a:cs typeface="Arial"/>
              </a:rPr>
              <a:t>Velocity magnitude on a midspan slice makes the wing and wake easier to inspect.</a:t>
            </a:r>
          </a:p>
        </p:txBody>
      </p:sp>
    </p:spTree>
    <p:extLst>
      <p:ext uri="{BB962C8B-B14F-4D97-AF65-F5344CB8AC3E}">
        <p14:creationId xmlns:p14="http://schemas.microsoft.com/office/powerpoint/2010/main" val="659142670"/>
      </p:ext>
    </p:extLst>
  </p:cSld>
</p:sld>
</file>

<file path=ppt/slides/slide1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5" name="">
            <a:extLst xmlns:a="http://schemas.openxmlformats.org/drawingml/2006/main">
              <a:ext uri="{FF2B5EF4-FFF2-40B4-BE49-F238E27FC236}">
                <a16:creationId xmlns:a16="http://schemas.microsoft.com/office/drawing/2014/main" id="{774CDDCD-CF87-43F4-B28E-A28B89C5B7F7}"/>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ParaView: a 3D view of the wake</a:t>
            </a:r>
          </a:p>
        </p:txBody>
      </p:sp>
      <p:sp>
        <p:nvSpPr>
          <p:cNvPr id="2" name="">
            <a:extLst xmlns:a="http://schemas.openxmlformats.org/drawingml/2006/main">
              <a:ext uri="{FF2B5EF4-FFF2-40B4-BE49-F238E27FC236}">
                <a16:creationId xmlns:a16="http://schemas.microsoft.com/office/drawing/2014/main" id="{149173C3-82F0-47F0-AFE0-5AA25A96C335}"/>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11</a:t>
            </a:r>
          </a:p>
        </p:txBody>
      </p:sp>
      <p:pic>
        <p:nvPicPr>
          <p:cNvPr id="7" name=""/>
          <p:cNvPicPr>
            <a:picLocks xmlns:a="http://schemas.openxmlformats.org/drawingml/2006/main" noChangeAspect="1"/>
          </p:cNvPicPr>
          <p:nvPr/>
        </p:nvPicPr>
        <p:blipFill>
          <a:blip xmlns:r="http://schemas.openxmlformats.org/officeDocument/2006/relationships" xmlns:a="http://schemas.openxmlformats.org/drawingml/2006/main" r:embed="R04d174d97cc348ce"/>
          <a:stretch xmlns:a="http://schemas.openxmlformats.org/drawingml/2006/main"/>
        </p:blipFill>
        <p:spPr>
          <a:xfrm xmlns:a="http://schemas.openxmlformats.org/drawingml/2006/main">
            <a:off x="2218267" y="1362075"/>
            <a:ext cx="7755467" cy="4362450"/>
          </a:xfrm>
          <a:prstGeom xmlns:a="http://schemas.openxmlformats.org/drawingml/2006/main" prst="rect">
            <a:avLst/>
          </a:prstGeom>
        </p:spPr>
      </p:pic>
      <p:sp>
        <p:nvSpPr>
          <p:cNvPr id="4" name="">
            <a:extLst xmlns:a="http://schemas.openxmlformats.org/drawingml/2006/main">
              <a:ext uri="{FF2B5EF4-FFF2-40B4-BE49-F238E27FC236}">
                <a16:creationId xmlns:a16="http://schemas.microsoft.com/office/drawing/2014/main" id="{A6B6EED7-2727-4303-A55E-02E830E50569}"/>
              </a:ext>
            </a:extLst>
          </p:cNvPr>
          <p:cNvSpPr>
            <a:spLocks xmlns:a="http://schemas.openxmlformats.org/drawingml/2006/main" noGrp="1"/>
          </p:cNvSpPr>
          <p:nvPr/>
        </p:nvSpPr>
        <p:spPr>
          <a:xfrm xmlns:a="http://schemas.openxmlformats.org/drawingml/2006/main">
            <a:off x="609600" y="5924550"/>
            <a:ext cx="10972800" cy="5238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75" b="0">
                <a:solidFill>
                  <a:srgbClr val="62666A"/>
                </a:solidFill>
                <a:latin typeface="Arial"/>
                <a:ea typeface="Arial"/>
                <a:cs typeface="Arial"/>
              </a:defRPr>
            </a:pPr>
            <a:r>
              <a:rPr sz="1875" b="0">
                <a:solidFill>
                  <a:srgbClr val="62666A"/>
                </a:solidFill>
                <a:latin typeface="Arial"/>
                <a:ea typeface="Arial"/>
                <a:cs typeface="Arial"/>
              </a:rPr>
              <a:t>Q = 1,000 s⁻², colored by vorticity magnitude. Tip structures extend into the wake.</a:t>
            </a:r>
          </a:p>
        </p:txBody>
      </p:sp>
    </p:spTree>
    <p:extLst>
      <p:ext uri="{BB962C8B-B14F-4D97-AF65-F5344CB8AC3E}">
        <p14:creationId xmlns:p14="http://schemas.microsoft.com/office/powerpoint/2010/main" val="1105244214"/>
      </p:ext>
    </p:extLst>
  </p:cSld>
</p:sld>
</file>

<file path=ppt/slides/slide12.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8" name="">
            <a:extLst xmlns:a="http://schemas.openxmlformats.org/drawingml/2006/main">
              <a:ext uri="{FF2B5EF4-FFF2-40B4-BE49-F238E27FC236}">
                <a16:creationId xmlns:a16="http://schemas.microsoft.com/office/drawing/2014/main" id="{3294D26D-0BC9-4923-AC1D-DCEA5030D506}"/>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Wall resolution at iteration 2000</a:t>
            </a:r>
          </a:p>
        </p:txBody>
      </p:sp>
      <p:sp>
        <p:nvSpPr>
          <p:cNvPr id="2" name="">
            <a:extLst xmlns:a="http://schemas.openxmlformats.org/drawingml/2006/main">
              <a:ext uri="{FF2B5EF4-FFF2-40B4-BE49-F238E27FC236}">
                <a16:creationId xmlns:a16="http://schemas.microsoft.com/office/drawing/2014/main" id="{6A76FF54-CF89-49A3-AE4D-746F0009914B}"/>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12</a:t>
            </a:r>
          </a:p>
        </p:txBody>
      </p:sp>
      <p:pic>
        <p:nvPicPr>
          <p:cNvPr id="10" name=""/>
          <p:cNvPicPr>
            <a:picLocks xmlns:a="http://schemas.openxmlformats.org/drawingml/2006/main" noChangeAspect="1"/>
          </p:cNvPicPr>
          <p:nvPr/>
        </p:nvPicPr>
        <p:blipFill>
          <a:blip xmlns:r="http://schemas.openxmlformats.org/officeDocument/2006/relationships" xmlns:a="http://schemas.openxmlformats.org/drawingml/2006/main" r:embed="R4fe65ec1a0dc463a"/>
          <a:stretch xmlns:a="http://schemas.openxmlformats.org/drawingml/2006/main"/>
        </p:blipFill>
        <p:spPr>
          <a:xfrm xmlns:a="http://schemas.openxmlformats.org/drawingml/2006/main">
            <a:off x="609600" y="1415653"/>
            <a:ext cx="7734300" cy="4350544"/>
          </a:xfrm>
          <a:prstGeom xmlns:a="http://schemas.openxmlformats.org/drawingml/2006/main" prst="rect">
            <a:avLst/>
          </a:prstGeom>
        </p:spPr>
      </p:pic>
      <p:sp>
        <p:nvSpPr>
          <p:cNvPr id="4" name="">
            <a:extLst xmlns:a="http://schemas.openxmlformats.org/drawingml/2006/main">
              <a:ext uri="{FF2B5EF4-FFF2-40B4-BE49-F238E27FC236}">
                <a16:creationId xmlns:a16="http://schemas.microsoft.com/office/drawing/2014/main" id="{C5B17288-838D-4E90-B790-FC1E56E770F1}"/>
              </a:ext>
            </a:extLst>
          </p:cNvPr>
          <p:cNvSpPr>
            <a:spLocks xmlns:a="http://schemas.openxmlformats.org/drawingml/2006/main" noGrp="1"/>
          </p:cNvSpPr>
          <p:nvPr/>
        </p:nvSpPr>
        <p:spPr>
          <a:xfrm xmlns:a="http://schemas.openxmlformats.org/drawingml/2006/main">
            <a:off x="8686800" y="1714500"/>
            <a:ext cx="2857500" cy="9144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5400" b="1">
                <a:solidFill>
                  <a:srgbClr val="5D1725"/>
                </a:solidFill>
                <a:latin typeface="Arial"/>
                <a:ea typeface="Arial"/>
                <a:cs typeface="Arial"/>
              </a:defRPr>
            </a:pPr>
            <a:r>
              <a:rPr sz="5400" b="1">
                <a:solidFill>
                  <a:srgbClr val="5D1725"/>
                </a:solidFill>
                <a:latin typeface="Arial"/>
                <a:ea typeface="Arial"/>
                <a:cs typeface="Arial"/>
              </a:rPr>
              <a:t>52.9</a:t>
            </a:r>
          </a:p>
        </p:txBody>
      </p:sp>
      <p:sp>
        <p:nvSpPr>
          <p:cNvPr id="5" name="">
            <a:extLst xmlns:a="http://schemas.openxmlformats.org/drawingml/2006/main">
              <a:ext uri="{FF2B5EF4-FFF2-40B4-BE49-F238E27FC236}">
                <a16:creationId xmlns:a16="http://schemas.microsoft.com/office/drawing/2014/main" id="{627FDC2E-BFBE-4FFB-B3E3-BFA2284B0DA2}"/>
              </a:ext>
            </a:extLst>
          </p:cNvPr>
          <p:cNvSpPr>
            <a:spLocks xmlns:a="http://schemas.openxmlformats.org/drawingml/2006/main" noGrp="1"/>
          </p:cNvSpPr>
          <p:nvPr/>
        </p:nvSpPr>
        <p:spPr>
          <a:xfrm xmlns:a="http://schemas.openxmlformats.org/drawingml/2006/main">
            <a:off x="8715375" y="2762250"/>
            <a:ext cx="2819400" cy="6096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average wing y+</a:t>
            </a:r>
          </a:p>
        </p:txBody>
      </p:sp>
      <p:sp>
        <p:nvSpPr>
          <p:cNvPr id="6" name="">
            <a:extLst xmlns:a="http://schemas.openxmlformats.org/drawingml/2006/main">
              <a:ext uri="{FF2B5EF4-FFF2-40B4-BE49-F238E27FC236}">
                <a16:creationId xmlns:a16="http://schemas.microsoft.com/office/drawing/2014/main" id="{E1096B6D-B53B-47DB-873A-AB1D2BA4D0D4}"/>
              </a:ext>
            </a:extLst>
          </p:cNvPr>
          <p:cNvSpPr>
            <a:spLocks xmlns:a="http://schemas.openxmlformats.org/drawingml/2006/main" noGrp="1"/>
          </p:cNvSpPr>
          <p:nvPr/>
        </p:nvSpPr>
        <p:spPr>
          <a:xfrm xmlns:a="http://schemas.openxmlformats.org/drawingml/2006/main">
            <a:off x="8686800" y="3771900"/>
            <a:ext cx="2857500" cy="619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Range: 11.2–95.9</a:t>
            </a:r>
          </a:p>
        </p:txBody>
      </p:sp>
      <p:sp>
        <p:nvSpPr>
          <p:cNvPr id="7" name="">
            <a:extLst xmlns:a="http://schemas.openxmlformats.org/drawingml/2006/main">
              <a:ext uri="{FF2B5EF4-FFF2-40B4-BE49-F238E27FC236}">
                <a16:creationId xmlns:a16="http://schemas.microsoft.com/office/drawing/2014/main" id="{36D0D967-FBCC-406D-B6B2-D2FB051B1461}"/>
              </a:ext>
            </a:extLst>
          </p:cNvPr>
          <p:cNvSpPr>
            <a:spLocks xmlns:a="http://schemas.openxmlformats.org/drawingml/2006/main" noGrp="1"/>
          </p:cNvSpPr>
          <p:nvPr/>
        </p:nvSpPr>
        <p:spPr>
          <a:xfrm xmlns:a="http://schemas.openxmlformats.org/drawingml/2006/main">
            <a:off x="609600" y="5953125"/>
            <a:ext cx="10972800" cy="514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025" b="0">
                <a:solidFill>
                  <a:srgbClr val="62666A"/>
                </a:solidFill>
                <a:latin typeface="Arial"/>
                <a:ea typeface="Arial"/>
                <a:cs typeface="Arial"/>
              </a:defRPr>
            </a:pPr>
            <a:r>
              <a:rPr sz="2025" b="0">
                <a:solidFill>
                  <a:srgbClr val="62666A"/>
                </a:solidFill>
                <a:latin typeface="Arial"/>
                <a:ea typeface="Arial"/>
                <a:cs typeface="Arial"/>
              </a:rPr>
              <a:t>The average is near the target of 50. Local values still need review.</a:t>
            </a:r>
          </a:p>
        </p:txBody>
      </p:sp>
    </p:spTree>
    <p:extLst>
      <p:ext uri="{BB962C8B-B14F-4D97-AF65-F5344CB8AC3E}">
        <p14:creationId xmlns:p14="http://schemas.microsoft.com/office/powerpoint/2010/main" val="965400765"/>
      </p:ext>
    </p:extLst>
  </p:cSld>
</p:sld>
</file>

<file path=ppt/slides/slide13.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0" name="">
            <a:extLst xmlns:a="http://schemas.openxmlformats.org/drawingml/2006/main">
              <a:ext uri="{FF2B5EF4-FFF2-40B4-BE49-F238E27FC236}">
                <a16:creationId xmlns:a16="http://schemas.microsoft.com/office/drawing/2014/main" id="{8DA72CC7-2EDD-4FCF-911C-409E480FA865}"/>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The trailing edge needs a better mesh</a:t>
            </a:r>
          </a:p>
        </p:txBody>
      </p:sp>
      <p:sp>
        <p:nvSpPr>
          <p:cNvPr id="2" name="">
            <a:extLst xmlns:a="http://schemas.openxmlformats.org/drawingml/2006/main">
              <a:ext uri="{FF2B5EF4-FFF2-40B4-BE49-F238E27FC236}">
                <a16:creationId xmlns:a16="http://schemas.microsoft.com/office/drawing/2014/main" id="{6315357B-06F3-4293-BA1D-C2781D008FA0}"/>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13</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43106f5d0fee42db"/>
          <a:stretch xmlns:a="http://schemas.openxmlformats.org/drawingml/2006/main"/>
        </p:blipFill>
        <p:spPr>
          <a:xfrm xmlns:a="http://schemas.openxmlformats.org/drawingml/2006/main">
            <a:off x="609600" y="1699320"/>
            <a:ext cx="5286375" cy="2973586"/>
          </a:xfrm>
          <a:prstGeom xmlns:a="http://schemas.openxmlformats.org/drawingml/2006/main" prst="rect">
            <a:avLst/>
          </a:prstGeom>
        </p:spPr>
      </p:pic>
      <p:pic>
        <p:nvPicPr>
          <p:cNvPr id="13" name=""/>
          <p:cNvPicPr>
            <a:picLocks xmlns:a="http://schemas.openxmlformats.org/drawingml/2006/main" noChangeAspect="1"/>
          </p:cNvPicPr>
          <p:nvPr/>
        </p:nvPicPr>
        <p:blipFill>
          <a:blip xmlns:r="http://schemas.openxmlformats.org/officeDocument/2006/relationships" xmlns:a="http://schemas.openxmlformats.org/drawingml/2006/main" r:embed="R88f6277773c8460d"/>
          <a:stretch xmlns:a="http://schemas.openxmlformats.org/drawingml/2006/main"/>
        </p:blipFill>
        <p:spPr>
          <a:xfrm xmlns:a="http://schemas.openxmlformats.org/drawingml/2006/main">
            <a:off x="6219825" y="1707080"/>
            <a:ext cx="5362575" cy="2958066"/>
          </a:xfrm>
          <a:prstGeom xmlns:a="http://schemas.openxmlformats.org/drawingml/2006/main" prst="rect">
            <a:avLst/>
          </a:prstGeom>
        </p:spPr>
      </p:pic>
      <p:sp>
        <p:nvSpPr>
          <p:cNvPr id="5" name="">
            <a:extLst xmlns:a="http://schemas.openxmlformats.org/drawingml/2006/main">
              <a:ext uri="{FF2B5EF4-FFF2-40B4-BE49-F238E27FC236}">
                <a16:creationId xmlns:a16="http://schemas.microsoft.com/office/drawing/2014/main" id="{9FBD11B0-5A59-4FB0-950A-81E045C3895B}"/>
              </a:ext>
            </a:extLst>
          </p:cNvPr>
          <p:cNvSpPr>
            <a:spLocks xmlns:a="http://schemas.openxmlformats.org/drawingml/2006/main" noGrp="1"/>
          </p:cNvSpPr>
          <p:nvPr/>
        </p:nvSpPr>
        <p:spPr>
          <a:xfrm xmlns:a="http://schemas.openxmlformats.org/drawingml/2006/main">
            <a:off x="609600" y="1295400"/>
            <a:ext cx="5286375" cy="361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62666A"/>
                </a:solidFill>
                <a:latin typeface="Arial"/>
                <a:ea typeface="Arial"/>
                <a:cs typeface="Arial"/>
              </a:defRPr>
            </a:pPr>
            <a:r>
              <a:rPr sz="1800" b="0">
                <a:solidFill>
                  <a:srgbClr val="62666A"/>
                </a:solidFill>
                <a:latin typeface="Arial"/>
                <a:ea typeface="Arial"/>
                <a:cs typeface="Arial"/>
              </a:rPr>
              <a:t>Flagged faces along the trailing edge</a:t>
            </a:r>
          </a:p>
        </p:txBody>
      </p:sp>
      <p:sp>
        <p:nvSpPr>
          <p:cNvPr id="6" name="">
            <a:extLst xmlns:a="http://schemas.openxmlformats.org/drawingml/2006/main">
              <a:ext uri="{FF2B5EF4-FFF2-40B4-BE49-F238E27FC236}">
                <a16:creationId xmlns:a16="http://schemas.microsoft.com/office/drawing/2014/main" id="{A6E5562B-8FA7-4354-AC83-20BEE93252CF}"/>
              </a:ext>
            </a:extLst>
          </p:cNvPr>
          <p:cNvSpPr>
            <a:spLocks xmlns:a="http://schemas.openxmlformats.org/drawingml/2006/main" noGrp="1"/>
          </p:cNvSpPr>
          <p:nvPr/>
        </p:nvSpPr>
        <p:spPr>
          <a:xfrm xmlns:a="http://schemas.openxmlformats.org/drawingml/2006/main">
            <a:off x="6219825" y="1295400"/>
            <a:ext cx="5362575" cy="361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00" b="0">
                <a:solidFill>
                  <a:srgbClr val="62666A"/>
                </a:solidFill>
                <a:latin typeface="Arial"/>
                <a:ea typeface="Arial"/>
                <a:cs typeface="Arial"/>
              </a:defRPr>
            </a:pPr>
            <a:r>
              <a:rPr sz="1800" b="0">
                <a:solidFill>
                  <a:srgbClr val="62666A"/>
                </a:solidFill>
                <a:latin typeface="Arial"/>
                <a:ea typeface="Arial"/>
                <a:cs typeface="Arial"/>
              </a:rPr>
              <a:t>Gmsh: distorted layers at the sharp edge</a:t>
            </a:r>
          </a:p>
        </p:txBody>
      </p:sp>
      <p:sp>
        <p:nvSpPr>
          <p:cNvPr id="7" name="">
            <a:extLst xmlns:a="http://schemas.openxmlformats.org/drawingml/2006/main">
              <a:ext uri="{FF2B5EF4-FFF2-40B4-BE49-F238E27FC236}">
                <a16:creationId xmlns:a16="http://schemas.microsoft.com/office/drawing/2014/main" id="{2722FB6A-CED5-4D54-B6DC-40CB25347C26}"/>
              </a:ext>
            </a:extLst>
          </p:cNvPr>
          <p:cNvSpPr>
            <a:spLocks xmlns:a="http://schemas.openxmlformats.org/drawingml/2006/main" noGrp="1"/>
          </p:cNvSpPr>
          <p:nvPr/>
        </p:nvSpPr>
        <p:spPr>
          <a:xfrm xmlns:a="http://schemas.openxmlformats.org/drawingml/2006/main">
            <a:off x="609600" y="5029200"/>
            <a:ext cx="5619750" cy="5619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550" b="1">
                <a:solidFill>
                  <a:srgbClr val="5D1725"/>
                </a:solidFill>
                <a:latin typeface="Arial"/>
                <a:ea typeface="Arial"/>
                <a:cs typeface="Arial"/>
              </a:defRPr>
            </a:pPr>
            <a:r>
              <a:rPr sz="2550" b="1">
                <a:solidFill>
                  <a:srgbClr val="5D1725"/>
                </a:solidFill>
                <a:latin typeface="Arial"/>
                <a:ea typeface="Arial"/>
                <a:cs typeface="Arial"/>
              </a:rPr>
              <a:t>2,136 highly skew faces</a:t>
            </a:r>
          </a:p>
        </p:txBody>
      </p:sp>
      <p:sp>
        <p:nvSpPr>
          <p:cNvPr id="8" name="">
            <a:extLst xmlns:a="http://schemas.openxmlformats.org/drawingml/2006/main">
              <a:ext uri="{FF2B5EF4-FFF2-40B4-BE49-F238E27FC236}">
                <a16:creationId xmlns:a16="http://schemas.microsoft.com/office/drawing/2014/main" id="{14B12408-FF4B-4AD7-8F42-379FE549FDB6}"/>
              </a:ext>
            </a:extLst>
          </p:cNvPr>
          <p:cNvSpPr>
            <a:spLocks xmlns:a="http://schemas.openxmlformats.org/drawingml/2006/main" noGrp="1"/>
          </p:cNvSpPr>
          <p:nvPr/>
        </p:nvSpPr>
        <p:spPr>
          <a:xfrm xmlns:a="http://schemas.openxmlformats.org/drawingml/2006/main">
            <a:off x="6219825" y="5029200"/>
            <a:ext cx="5362575" cy="5619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550" b="1">
                <a:solidFill>
                  <a:srgbClr val="5D1725"/>
                </a:solidFill>
                <a:latin typeface="Arial"/>
                <a:ea typeface="Arial"/>
                <a:cs typeface="Arial"/>
              </a:defRPr>
            </a:pPr>
            <a:r>
              <a:rPr sz="2550" b="1">
                <a:solidFill>
                  <a:srgbClr val="5D1725"/>
                </a:solidFill>
                <a:latin typeface="Arial"/>
                <a:ea typeface="Arial"/>
                <a:cs typeface="Arial"/>
              </a:rPr>
              <a:t>16.17 maximum skewness</a:t>
            </a:r>
          </a:p>
        </p:txBody>
      </p:sp>
      <p:sp>
        <p:nvSpPr>
          <p:cNvPr id="9" name="">
            <a:extLst xmlns:a="http://schemas.openxmlformats.org/drawingml/2006/main">
              <a:ext uri="{FF2B5EF4-FFF2-40B4-BE49-F238E27FC236}">
                <a16:creationId xmlns:a16="http://schemas.microsoft.com/office/drawing/2014/main" id="{47D3B0CB-5EFA-4249-A555-456B8C560148}"/>
              </a:ext>
            </a:extLst>
          </p:cNvPr>
          <p:cNvSpPr>
            <a:spLocks xmlns:a="http://schemas.openxmlformats.org/drawingml/2006/main" noGrp="1"/>
          </p:cNvSpPr>
          <p:nvPr/>
        </p:nvSpPr>
        <p:spPr>
          <a:xfrm xmlns:a="http://schemas.openxmlformats.org/drawingml/2006/main">
            <a:off x="609600" y="5943600"/>
            <a:ext cx="10972800" cy="5429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875" b="0">
                <a:solidFill>
                  <a:srgbClr val="62666A"/>
                </a:solidFill>
                <a:latin typeface="Arial"/>
                <a:ea typeface="Arial"/>
                <a:cs typeface="Arial"/>
              </a:defRPr>
            </a:pPr>
            <a:r>
              <a:rPr sz="1875" b="0">
                <a:solidFill>
                  <a:srgbClr val="62666A"/>
                </a:solidFill>
                <a:latin typeface="Arial"/>
                <a:ea typeface="Arial"/>
                <a:cs typeface="Arial"/>
              </a:rPr>
              <a:t>A priority for the next mesh. Its contribution to the drag error is still unproven.</a:t>
            </a:r>
          </a:p>
        </p:txBody>
      </p:sp>
    </p:spTree>
    <p:extLst>
      <p:ext uri="{BB962C8B-B14F-4D97-AF65-F5344CB8AC3E}">
        <p14:creationId xmlns:p14="http://schemas.microsoft.com/office/powerpoint/2010/main" val="847957141"/>
      </p:ext>
    </p:extLst>
  </p:cSld>
</p:sld>
</file>

<file path=ppt/slides/slide14.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1" name="">
            <a:extLst xmlns:a="http://schemas.openxmlformats.org/drawingml/2006/main">
              <a:ext uri="{FF2B5EF4-FFF2-40B4-BE49-F238E27FC236}">
                <a16:creationId xmlns:a16="http://schemas.microsoft.com/office/drawing/2014/main" id="{9333B310-1298-4260-94EB-7773F400E73D}"/>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A repeatable FSAE design workflow</a:t>
            </a:r>
          </a:p>
        </p:txBody>
      </p:sp>
      <p:sp>
        <p:nvSpPr>
          <p:cNvPr id="2" name="">
            <a:extLst xmlns:a="http://schemas.openxmlformats.org/drawingml/2006/main">
              <a:ext uri="{FF2B5EF4-FFF2-40B4-BE49-F238E27FC236}">
                <a16:creationId xmlns:a16="http://schemas.microsoft.com/office/drawing/2014/main" id="{371E7F9D-DAD2-4D6D-B45F-0B784D06279A}"/>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14</a:t>
            </a:r>
          </a:p>
        </p:txBody>
      </p:sp>
      <p:sp>
        <p:nvSpPr>
          <p:cNvPr id="3" name="">
            <a:extLst xmlns:a="http://schemas.openxmlformats.org/drawingml/2006/main">
              <a:ext uri="{FF2B5EF4-FFF2-40B4-BE49-F238E27FC236}">
                <a16:creationId xmlns:a16="http://schemas.microsoft.com/office/drawing/2014/main" id="{0BB62B88-5AE7-4477-B194-94DD006B3E2E}"/>
              </a:ext>
            </a:extLst>
          </p:cNvPr>
          <p:cNvSpPr>
            <a:spLocks xmlns:a="http://schemas.openxmlformats.org/drawingml/2006/main" noGrp="1"/>
          </p:cNvSpPr>
          <p:nvPr/>
        </p:nvSpPr>
        <p:spPr>
          <a:xfrm xmlns:a="http://schemas.openxmlformats.org/drawingml/2006/main">
            <a:off x="609600" y="1571625"/>
            <a:ext cx="3619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1">
                <a:solidFill>
                  <a:srgbClr val="5D1725"/>
                </a:solidFill>
                <a:latin typeface="Arial"/>
                <a:ea typeface="Arial"/>
                <a:cs typeface="Arial"/>
              </a:defRPr>
            </a:pPr>
            <a:r>
              <a:rPr sz="2250" b="1">
                <a:solidFill>
                  <a:srgbClr val="5D1725"/>
                </a:solidFill>
                <a:latin typeface="Arial"/>
                <a:ea typeface="Arial"/>
                <a:cs typeface="Arial"/>
              </a:rPr>
              <a:t>01  Baseline</a:t>
            </a:r>
          </a:p>
        </p:txBody>
      </p:sp>
      <p:sp>
        <p:nvSpPr>
          <p:cNvPr id="4" name="">
            <a:extLst xmlns:a="http://schemas.openxmlformats.org/drawingml/2006/main">
              <a:ext uri="{FF2B5EF4-FFF2-40B4-BE49-F238E27FC236}">
                <a16:creationId xmlns:a16="http://schemas.microsoft.com/office/drawing/2014/main" id="{3F66AF6E-BA2C-4600-B92A-52D47C9ACB48}"/>
              </a:ext>
            </a:extLst>
          </p:cNvPr>
          <p:cNvSpPr>
            <a:spLocks xmlns:a="http://schemas.openxmlformats.org/drawingml/2006/main" noGrp="1"/>
          </p:cNvSpPr>
          <p:nvPr/>
        </p:nvSpPr>
        <p:spPr>
          <a:xfrm xmlns:a="http://schemas.openxmlformats.org/drawingml/2006/main">
            <a:off x="4448175" y="1562100"/>
            <a:ext cx="7086600" cy="838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Repair the trailing edge, check the mesh and repeat this case.</a:t>
            </a:r>
          </a:p>
        </p:txBody>
      </p:sp>
      <p:sp>
        <p:nvSpPr>
          <p:cNvPr id="5" name="">
            <a:extLst xmlns:a="http://schemas.openxmlformats.org/drawingml/2006/main">
              <a:ext uri="{FF2B5EF4-FFF2-40B4-BE49-F238E27FC236}">
                <a16:creationId xmlns:a16="http://schemas.microsoft.com/office/drawing/2014/main" id="{7B495DDA-37E5-4D63-A335-7E30356DA289}"/>
              </a:ext>
            </a:extLst>
          </p:cNvPr>
          <p:cNvSpPr>
            <a:spLocks xmlns:a="http://schemas.openxmlformats.org/drawingml/2006/main" noGrp="1"/>
          </p:cNvSpPr>
          <p:nvPr/>
        </p:nvSpPr>
        <p:spPr>
          <a:xfrm xmlns:a="http://schemas.openxmlformats.org/drawingml/2006/main">
            <a:off x="609600" y="2638425"/>
            <a:ext cx="3619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1">
                <a:solidFill>
                  <a:srgbClr val="5D1725"/>
                </a:solidFill>
                <a:latin typeface="Arial"/>
                <a:ea typeface="Arial"/>
                <a:cs typeface="Arial"/>
              </a:defRPr>
            </a:pPr>
            <a:r>
              <a:rPr sz="2250" b="1">
                <a:solidFill>
                  <a:srgbClr val="5D1725"/>
                </a:solidFill>
                <a:latin typeface="Arial"/>
                <a:ea typeface="Arial"/>
                <a:cs typeface="Arial"/>
              </a:rPr>
              <a:t>02  Confidence</a:t>
            </a:r>
          </a:p>
        </p:txBody>
      </p:sp>
      <p:sp>
        <p:nvSpPr>
          <p:cNvPr id="6" name="">
            <a:extLst xmlns:a="http://schemas.openxmlformats.org/drawingml/2006/main">
              <a:ext uri="{FF2B5EF4-FFF2-40B4-BE49-F238E27FC236}">
                <a16:creationId xmlns:a16="http://schemas.microsoft.com/office/drawing/2014/main" id="{DA0BE14C-019C-4942-BAB8-D33AD5DB9260}"/>
              </a:ext>
            </a:extLst>
          </p:cNvPr>
          <p:cNvSpPr>
            <a:spLocks xmlns:a="http://schemas.openxmlformats.org/drawingml/2006/main" noGrp="1"/>
          </p:cNvSpPr>
          <p:nvPr/>
        </p:nvSpPr>
        <p:spPr>
          <a:xfrm xmlns:a="http://schemas.openxmlformats.org/drawingml/2006/main">
            <a:off x="4448175" y="2628900"/>
            <a:ext cx="7086600" cy="838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Compare three mesh levels and several angles against the experiment.</a:t>
            </a:r>
          </a:p>
        </p:txBody>
      </p:sp>
      <p:sp>
        <p:nvSpPr>
          <p:cNvPr id="7" name="">
            <a:extLst xmlns:a="http://schemas.openxmlformats.org/drawingml/2006/main">
              <a:ext uri="{FF2B5EF4-FFF2-40B4-BE49-F238E27FC236}">
                <a16:creationId xmlns:a16="http://schemas.microsoft.com/office/drawing/2014/main" id="{497313B3-5435-4557-8DD4-0AA395DAEF72}"/>
              </a:ext>
            </a:extLst>
          </p:cNvPr>
          <p:cNvSpPr>
            <a:spLocks xmlns:a="http://schemas.openxmlformats.org/drawingml/2006/main" noGrp="1"/>
          </p:cNvSpPr>
          <p:nvPr/>
        </p:nvSpPr>
        <p:spPr>
          <a:xfrm xmlns:a="http://schemas.openxmlformats.org/drawingml/2006/main">
            <a:off x="609600" y="3705225"/>
            <a:ext cx="3619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1">
                <a:solidFill>
                  <a:srgbClr val="5D1725"/>
                </a:solidFill>
                <a:latin typeface="Arial"/>
                <a:ea typeface="Arial"/>
                <a:cs typeface="Arial"/>
              </a:defRPr>
            </a:pPr>
            <a:r>
              <a:rPr sz="2250" b="1">
                <a:solidFill>
                  <a:srgbClr val="5D1725"/>
                </a:solidFill>
                <a:latin typeface="Arial"/>
                <a:ea typeface="Arial"/>
                <a:cs typeface="Arial"/>
              </a:rPr>
              <a:t>03  Design studies</a:t>
            </a:r>
          </a:p>
        </p:txBody>
      </p:sp>
      <p:sp>
        <p:nvSpPr>
          <p:cNvPr id="8" name="">
            <a:extLst xmlns:a="http://schemas.openxmlformats.org/drawingml/2006/main">
              <a:ext uri="{FF2B5EF4-FFF2-40B4-BE49-F238E27FC236}">
                <a16:creationId xmlns:a16="http://schemas.microsoft.com/office/drawing/2014/main" id="{B065E25A-AF97-4DE2-BACE-AF9CEA9B54FE}"/>
              </a:ext>
            </a:extLst>
          </p:cNvPr>
          <p:cNvSpPr>
            <a:spLocks xmlns:a="http://schemas.openxmlformats.org/drawingml/2006/main" noGrp="1"/>
          </p:cNvSpPr>
          <p:nvPr/>
        </p:nvSpPr>
        <p:spPr>
          <a:xfrm xmlns:a="http://schemas.openxmlformats.org/drawingml/2006/main">
            <a:off x="4448175" y="3695700"/>
            <a:ext cx="7086600" cy="838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Change one wing variable at a time and track downforce, drag and balance.</a:t>
            </a:r>
          </a:p>
        </p:txBody>
      </p:sp>
      <p:sp>
        <p:nvSpPr>
          <p:cNvPr id="9" name="">
            <a:extLst xmlns:a="http://schemas.openxmlformats.org/drawingml/2006/main">
              <a:ext uri="{FF2B5EF4-FFF2-40B4-BE49-F238E27FC236}">
                <a16:creationId xmlns:a16="http://schemas.microsoft.com/office/drawing/2014/main" id="{5B6B0DEC-9969-4C04-B835-3844EB7CAA8F}"/>
              </a:ext>
            </a:extLst>
          </p:cNvPr>
          <p:cNvSpPr>
            <a:spLocks xmlns:a="http://schemas.openxmlformats.org/drawingml/2006/main" noGrp="1"/>
          </p:cNvSpPr>
          <p:nvPr/>
        </p:nvSpPr>
        <p:spPr>
          <a:xfrm xmlns:a="http://schemas.openxmlformats.org/drawingml/2006/main">
            <a:off x="609600" y="4772025"/>
            <a:ext cx="3619500" cy="5715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1">
                <a:solidFill>
                  <a:srgbClr val="5D1725"/>
                </a:solidFill>
                <a:latin typeface="Arial"/>
                <a:ea typeface="Arial"/>
                <a:cs typeface="Arial"/>
              </a:defRPr>
            </a:pPr>
            <a:r>
              <a:rPr sz="2250" b="1">
                <a:solidFill>
                  <a:srgbClr val="5D1725"/>
                </a:solidFill>
                <a:latin typeface="Arial"/>
                <a:ea typeface="Arial"/>
                <a:cs typeface="Arial"/>
              </a:rPr>
              <a:t>04  Team handoff</a:t>
            </a:r>
          </a:p>
        </p:txBody>
      </p:sp>
      <p:sp>
        <p:nvSpPr>
          <p:cNvPr id="10" name="">
            <a:extLst xmlns:a="http://schemas.openxmlformats.org/drawingml/2006/main">
              <a:ext uri="{FF2B5EF4-FFF2-40B4-BE49-F238E27FC236}">
                <a16:creationId xmlns:a16="http://schemas.microsoft.com/office/drawing/2014/main" id="{579B0983-02A3-4038-8EFB-EA253A64E388}"/>
              </a:ext>
            </a:extLst>
          </p:cNvPr>
          <p:cNvSpPr>
            <a:spLocks xmlns:a="http://schemas.openxmlformats.org/drawingml/2006/main" noGrp="1"/>
          </p:cNvSpPr>
          <p:nvPr/>
        </p:nvSpPr>
        <p:spPr>
          <a:xfrm xmlns:a="http://schemas.openxmlformats.org/drawingml/2006/main">
            <a:off x="4448175" y="4762500"/>
            <a:ext cx="7086600" cy="838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100" b="0">
                <a:solidFill>
                  <a:srgbClr val="252525"/>
                </a:solidFill>
                <a:latin typeface="Arial"/>
                <a:ea typeface="Arial"/>
                <a:cs typeface="Arial"/>
              </a:defRPr>
            </a:pPr>
            <a:r>
              <a:rPr sz="2100" b="0">
                <a:solidFill>
                  <a:srgbClr val="252525"/>
                </a:solidFill>
                <a:latin typeface="Arial"/>
                <a:ea typeface="Arial"/>
                <a:cs typeface="Arial"/>
              </a:rPr>
              <a:t>Save CAD, mesh settings, solver files, logs and ParaView states together.</a:t>
            </a:r>
          </a:p>
        </p:txBody>
      </p:sp>
    </p:spTree>
    <p:extLst>
      <p:ext uri="{BB962C8B-B14F-4D97-AF65-F5344CB8AC3E}">
        <p14:creationId xmlns:p14="http://schemas.microsoft.com/office/powerpoint/2010/main" val="102734362"/>
      </p:ext>
    </p:extLst>
  </p:cSld>
</p:sld>
</file>

<file path=ppt/slides/slide15.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10" name="">
            <a:extLst xmlns:a="http://schemas.openxmlformats.org/drawingml/2006/main">
              <a:ext uri="{FF2B5EF4-FFF2-40B4-BE49-F238E27FC236}">
                <a16:creationId xmlns:a16="http://schemas.microsoft.com/office/drawing/2014/main" id="{91C7F701-6C7A-405B-890C-DF38193168DF}"/>
              </a:ext>
            </a:extLst>
          </p:cNvPr>
          <p:cNvSpPr>
            <a:spLocks xmlns:a="http://schemas.openxmlformats.org/drawingml/2006/main" noGrp="1"/>
          </p:cNvSpPr>
          <p:nvPr/>
        </p:nvSpPr>
        <p:spPr>
          <a:xfrm xmlns:a="http://schemas.openxmlformats.org/drawingml/2006/main">
            <a:off x="609600" y="400050"/>
            <a:ext cx="10972800" cy="7429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300" b="1">
                <a:solidFill>
                  <a:srgbClr val="5D1725"/>
                </a:solidFill>
                <a:latin typeface="Arial"/>
                <a:ea typeface="Arial"/>
                <a:cs typeface="Arial"/>
              </a:defRPr>
            </a:pPr>
            <a:r>
              <a:rPr sz="3300" b="1">
                <a:solidFill>
                  <a:srgbClr val="5D1725"/>
                </a:solidFill>
                <a:latin typeface="Arial"/>
                <a:ea typeface="Arial"/>
                <a:cs typeface="Arial"/>
              </a:rPr>
              <a:t>The next step toward the car</a:t>
            </a:r>
          </a:p>
        </p:txBody>
      </p:sp>
      <p:sp>
        <p:nvSpPr>
          <p:cNvPr id="2" name="">
            <a:extLst xmlns:a="http://schemas.openxmlformats.org/drawingml/2006/main">
              <a:ext uri="{FF2B5EF4-FFF2-40B4-BE49-F238E27FC236}">
                <a16:creationId xmlns:a16="http://schemas.microsoft.com/office/drawing/2014/main" id="{6EB08537-B879-4927-98D7-D03D5BFA2556}"/>
              </a:ext>
            </a:extLst>
          </p:cNvPr>
          <p:cNvSpPr>
            <a:spLocks xmlns:a="http://schemas.openxmlformats.org/drawingml/2006/main" noGrp="1"/>
          </p:cNvSpPr>
          <p:nvPr/>
        </p:nvSpPr>
        <p:spPr>
          <a:xfrm xmlns:a="http://schemas.openxmlformats.org/drawingml/2006/main">
            <a:off x="11239500" y="6353175"/>
            <a:ext cx="419100" cy="23812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1200" b="0">
                <a:solidFill>
                  <a:srgbClr val="62666A"/>
                </a:solidFill>
                <a:latin typeface="Arial"/>
                <a:ea typeface="Arial"/>
                <a:cs typeface="Arial"/>
              </a:defRPr>
            </a:pPr>
            <a:r>
              <a:rPr sz="1200" b="0">
                <a:solidFill>
                  <a:srgbClr val="62666A"/>
                </a:solidFill>
                <a:latin typeface="Arial"/>
                <a:ea typeface="Arial"/>
                <a:cs typeface="Arial"/>
              </a:rPr>
              <a:t>15</a:t>
            </a:r>
          </a:p>
        </p:txBody>
      </p:sp>
      <p:pic>
        <p:nvPicPr>
          <p:cNvPr id="12" name=""/>
          <p:cNvPicPr>
            <a:picLocks xmlns:a="http://schemas.openxmlformats.org/drawingml/2006/main" noChangeAspect="1"/>
          </p:cNvPicPr>
          <p:nvPr/>
        </p:nvPicPr>
        <p:blipFill>
          <a:blip xmlns:r="http://schemas.openxmlformats.org/officeDocument/2006/relationships" xmlns:a="http://schemas.openxmlformats.org/drawingml/2006/main" r:embed="R3b8be55adbb9423c"/>
          <a:stretch xmlns:a="http://schemas.openxmlformats.org/drawingml/2006/main"/>
        </p:blipFill>
        <p:spPr>
          <a:xfrm xmlns:a="http://schemas.openxmlformats.org/drawingml/2006/main">
            <a:off x="9621553" y="304800"/>
            <a:ext cx="1997644" cy="1095375"/>
          </a:xfrm>
          <a:prstGeom xmlns:a="http://schemas.openxmlformats.org/drawingml/2006/main" prst="rect">
            <a:avLst/>
          </a:prstGeom>
        </p:spPr>
      </p:pic>
      <p:sp>
        <p:nvSpPr>
          <p:cNvPr id="4" name="">
            <a:extLst xmlns:a="http://schemas.openxmlformats.org/drawingml/2006/main">
              <a:ext uri="{FF2B5EF4-FFF2-40B4-BE49-F238E27FC236}">
                <a16:creationId xmlns:a16="http://schemas.microsoft.com/office/drawing/2014/main" id="{3987A219-7C7C-4D63-8F37-2D841147617E}"/>
              </a:ext>
            </a:extLst>
          </p:cNvPr>
          <p:cNvSpPr>
            <a:spLocks xmlns:a="http://schemas.openxmlformats.org/drawingml/2006/main" noGrp="1"/>
          </p:cNvSpPr>
          <p:nvPr/>
        </p:nvSpPr>
        <p:spPr>
          <a:xfrm xmlns:a="http://schemas.openxmlformats.org/drawingml/2006/main">
            <a:off x="609600" y="1543050"/>
            <a:ext cx="5715000" cy="590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000" b="1">
                <a:solidFill>
                  <a:srgbClr val="5D1725"/>
                </a:solidFill>
                <a:latin typeface="Arial"/>
                <a:ea typeface="Arial"/>
                <a:cs typeface="Arial"/>
              </a:defRPr>
            </a:pPr>
            <a:r>
              <a:rPr sz="3000" b="1">
                <a:solidFill>
                  <a:srgbClr val="5D1725"/>
                </a:solidFill>
                <a:latin typeface="Arial"/>
                <a:ea typeface="Arial"/>
                <a:cs typeface="Arial"/>
              </a:rPr>
              <a:t>Component study</a:t>
            </a:r>
          </a:p>
        </p:txBody>
      </p:sp>
      <p:sp>
        <p:nvSpPr>
          <p:cNvPr id="5" name="">
            <a:extLst xmlns:a="http://schemas.openxmlformats.org/drawingml/2006/main">
              <a:ext uri="{FF2B5EF4-FFF2-40B4-BE49-F238E27FC236}">
                <a16:creationId xmlns:a16="http://schemas.microsoft.com/office/drawing/2014/main" id="{3E2C1A85-3FCD-479E-99E0-4224CF93EB57}"/>
              </a:ext>
            </a:extLst>
          </p:cNvPr>
          <p:cNvSpPr>
            <a:spLocks xmlns:a="http://schemas.openxmlformats.org/drawingml/2006/main" noGrp="1"/>
          </p:cNvSpPr>
          <p:nvPr/>
        </p:nvSpPr>
        <p:spPr>
          <a:xfrm xmlns:a="http://schemas.openxmlformats.org/drawingml/2006/main">
            <a:off x="609600" y="2400300"/>
            <a:ext cx="5905500" cy="1657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0">
                <a:solidFill>
                  <a:srgbClr val="252525"/>
                </a:solidFill>
                <a:latin typeface="Arial"/>
                <a:ea typeface="Arial"/>
                <a:cs typeface="Arial"/>
              </a:defRPr>
            </a:pPr>
            <a:r>
              <a:rPr sz="2250" b="0">
                <a:solidFill>
                  <a:srgbClr val="252525"/>
                </a:solidFill>
                <a:latin typeface="Arial"/>
                <a:ea typeface="Arial"/>
                <a:cs typeface="Arial"/>
              </a:rPr>
              <a:t>Front wing or rear wing</a:t>
            </a:r>
          </a:p>
          <a:p xmlns:a="http://schemas.openxmlformats.org/drawingml/2006/main">
            <a:pPr>
              <a:defRPr sz="2250" b="0">
                <a:solidFill>
                  <a:srgbClr val="252525"/>
                </a:solidFill>
                <a:latin typeface="Arial"/>
                <a:ea typeface="Arial"/>
                <a:cs typeface="Arial"/>
              </a:defRPr>
            </a:pPr>
            <a:r>
              <a:rPr sz="2250" b="0">
                <a:solidFill>
                  <a:srgbClr val="252525"/>
                </a:solidFill>
                <a:latin typeface="Arial"/>
                <a:ea typeface="Arial"/>
                <a:cs typeface="Arial"/>
              </a:rPr>
              <a:t>Consistent design comparisons</a:t>
            </a:r>
          </a:p>
          <a:p xmlns:a="http://schemas.openxmlformats.org/drawingml/2006/main">
            <a:pPr>
              <a:defRPr sz="2250" b="0">
                <a:solidFill>
                  <a:srgbClr val="252525"/>
                </a:solidFill>
                <a:latin typeface="Arial"/>
                <a:ea typeface="Arial"/>
                <a:cs typeface="Arial"/>
              </a:defRPr>
            </a:pPr>
            <a:r>
              <a:rPr sz="2250" b="0">
                <a:solidFill>
                  <a:srgbClr val="252525"/>
                </a:solidFill>
                <a:latin typeface="Arial"/>
                <a:ea typeface="Arial"/>
                <a:cs typeface="Arial"/>
              </a:rPr>
              <a:t>A documented quality checklist</a:t>
            </a:r>
          </a:p>
        </p:txBody>
      </p:sp>
      <p:sp>
        <p:nvSpPr>
          <p:cNvPr id="6" name="">
            <a:extLst xmlns:a="http://schemas.openxmlformats.org/drawingml/2006/main">
              <a:ext uri="{FF2B5EF4-FFF2-40B4-BE49-F238E27FC236}">
                <a16:creationId xmlns:a16="http://schemas.microsoft.com/office/drawing/2014/main" id="{38BBD72B-B08E-46D1-B02A-8B60A3CEFBC3}"/>
              </a:ext>
            </a:extLst>
          </p:cNvPr>
          <p:cNvSpPr>
            <a:spLocks xmlns:a="http://schemas.openxmlformats.org/drawingml/2006/main" noGrp="1"/>
          </p:cNvSpPr>
          <p:nvPr/>
        </p:nvSpPr>
        <p:spPr>
          <a:xfrm xmlns:a="http://schemas.openxmlformats.org/drawingml/2006/main">
            <a:off x="7086600" y="1543050"/>
            <a:ext cx="4857750" cy="5905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3000" b="1">
                <a:solidFill>
                  <a:srgbClr val="5D1725"/>
                </a:solidFill>
                <a:latin typeface="Arial"/>
                <a:ea typeface="Arial"/>
                <a:cs typeface="Arial"/>
              </a:defRPr>
            </a:pPr>
            <a:r>
              <a:rPr sz="3000" b="1">
                <a:solidFill>
                  <a:srgbClr val="5D1725"/>
                </a:solidFill>
                <a:latin typeface="Arial"/>
                <a:ea typeface="Arial"/>
                <a:cs typeface="Arial"/>
              </a:rPr>
              <a:t>Full-car pilot</a:t>
            </a:r>
          </a:p>
        </p:txBody>
      </p:sp>
      <p:sp>
        <p:nvSpPr>
          <p:cNvPr id="7" name="">
            <a:extLst xmlns:a="http://schemas.openxmlformats.org/drawingml/2006/main">
              <a:ext uri="{FF2B5EF4-FFF2-40B4-BE49-F238E27FC236}">
                <a16:creationId xmlns:a16="http://schemas.microsoft.com/office/drawing/2014/main" id="{64EA77A6-76CC-4BE5-A3B6-0EB9FC1A284A}"/>
              </a:ext>
            </a:extLst>
          </p:cNvPr>
          <p:cNvSpPr>
            <a:spLocks xmlns:a="http://schemas.openxmlformats.org/drawingml/2006/main" noGrp="1"/>
          </p:cNvSpPr>
          <p:nvPr/>
        </p:nvSpPr>
        <p:spPr>
          <a:xfrm xmlns:a="http://schemas.openxmlformats.org/drawingml/2006/main">
            <a:off x="7086600" y="2400300"/>
            <a:ext cx="4524375" cy="165735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0">
                <a:solidFill>
                  <a:srgbClr val="252525"/>
                </a:solidFill>
                <a:latin typeface="Arial"/>
                <a:ea typeface="Arial"/>
                <a:cs typeface="Arial"/>
              </a:defRPr>
            </a:pPr>
            <a:r>
              <a:rPr sz="2250" b="0">
                <a:solidFill>
                  <a:srgbClr val="252525"/>
                </a:solidFill>
                <a:latin typeface="Arial"/>
                <a:ea typeface="Arial"/>
                <a:cs typeface="Arial"/>
              </a:rPr>
              <a:t>Moving ground and wheels</a:t>
            </a:r>
          </a:p>
          <a:p xmlns:a="http://schemas.openxmlformats.org/drawingml/2006/main">
            <a:pPr>
              <a:defRPr sz="2250" b="0">
                <a:solidFill>
                  <a:srgbClr val="252525"/>
                </a:solidFill>
                <a:latin typeface="Arial"/>
                <a:ea typeface="Arial"/>
                <a:cs typeface="Arial"/>
              </a:defRPr>
            </a:pPr>
            <a:r>
              <a:rPr sz="2250" b="0">
                <a:solidFill>
                  <a:srgbClr val="252525"/>
                </a:solidFill>
                <a:latin typeface="Arial"/>
                <a:ea typeface="Arial"/>
                <a:cs typeface="Arial"/>
              </a:rPr>
              <a:t>Ride height and yaw sweeps</a:t>
            </a:r>
          </a:p>
          <a:p xmlns:a="http://schemas.openxmlformats.org/drawingml/2006/main">
            <a:pPr>
              <a:defRPr sz="2250" b="0">
                <a:solidFill>
                  <a:srgbClr val="252525"/>
                </a:solidFill>
                <a:latin typeface="Arial"/>
                <a:ea typeface="Arial"/>
                <a:cs typeface="Arial"/>
              </a:defRPr>
            </a:pPr>
            <a:r>
              <a:rPr sz="2250" b="0">
                <a:solidFill>
                  <a:srgbClr val="252525"/>
                </a:solidFill>
                <a:latin typeface="Arial"/>
                <a:ea typeface="Arial"/>
                <a:cs typeface="Arial"/>
              </a:rPr>
              <a:t>Measured RAM and runtime</a:t>
            </a:r>
          </a:p>
        </p:txBody>
      </p:sp>
      <p:sp>
        <p:nvSpPr>
          <p:cNvPr id="8" name="">
            <a:extLst xmlns:a="http://schemas.openxmlformats.org/drawingml/2006/main">
              <a:ext uri="{FF2B5EF4-FFF2-40B4-BE49-F238E27FC236}">
                <a16:creationId xmlns:a16="http://schemas.microsoft.com/office/drawing/2014/main" id="{62EE3B39-44C3-4C7E-B97E-E136D509DBC5}"/>
              </a:ext>
            </a:extLst>
          </p:cNvPr>
          <p:cNvSpPr>
            <a:spLocks xmlns:a="http://schemas.openxmlformats.org/drawingml/2006/main" noGrp="1"/>
          </p:cNvSpPr>
          <p:nvPr/>
        </p:nvSpPr>
        <p:spPr>
          <a:xfrm xmlns:a="http://schemas.openxmlformats.org/drawingml/2006/main">
            <a:off x="609600" y="4810125"/>
            <a:ext cx="10953750" cy="45720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250" b="1">
                <a:solidFill>
                  <a:srgbClr val="252525"/>
                </a:solidFill>
                <a:latin typeface="Arial"/>
                <a:ea typeface="Arial"/>
                <a:cs typeface="Arial"/>
              </a:defRPr>
            </a:pPr>
            <a:r>
              <a:rPr sz="2250" b="1">
                <a:solidFill>
                  <a:srgbClr val="252525"/>
                </a:solidFill>
                <a:latin typeface="Arial"/>
                <a:ea typeface="Arial"/>
                <a:cs typeface="Arial"/>
              </a:rPr>
              <a:t>What we have demonstrated</a:t>
            </a:r>
          </a:p>
        </p:txBody>
      </p:sp>
      <p:sp>
        <p:nvSpPr>
          <p:cNvPr id="9" name="">
            <a:extLst xmlns:a="http://schemas.openxmlformats.org/drawingml/2006/main">
              <a:ext uri="{FF2B5EF4-FFF2-40B4-BE49-F238E27FC236}">
                <a16:creationId xmlns:a16="http://schemas.microsoft.com/office/drawing/2014/main" id="{C7D39EFD-279C-4688-8673-CEED48DD12E2}"/>
              </a:ext>
            </a:extLst>
          </p:cNvPr>
          <p:cNvSpPr>
            <a:spLocks xmlns:a="http://schemas.openxmlformats.org/drawingml/2006/main" noGrp="1"/>
          </p:cNvSpPr>
          <p:nvPr/>
        </p:nvSpPr>
        <p:spPr>
          <a:xfrm xmlns:a="http://schemas.openxmlformats.org/drawingml/2006/main">
            <a:off x="609600" y="5429250"/>
            <a:ext cx="10972800" cy="828675"/>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a:noAutofit/>
          </a:bodyPr>
          <a:lstStyle xmlns:a="http://schemas.openxmlformats.org/drawingml/2006/main"/>
          <a:p xmlns:a="http://schemas.openxmlformats.org/drawingml/2006/main">
            <a:pPr>
              <a:defRPr sz="2625" b="0">
                <a:solidFill>
                  <a:srgbClr val="252525"/>
                </a:solidFill>
                <a:latin typeface="Arial"/>
                <a:ea typeface="Arial"/>
                <a:cs typeface="Arial"/>
              </a:defRPr>
            </a:pPr>
            <a:r>
              <a:rPr sz="2625" b="0">
                <a:solidFill>
                  <a:srgbClr val="252525"/>
                </a:solidFill>
                <a:latin typeface="Arial"/>
                <a:ea typeface="Arial"/>
                <a:cs typeface="Arial"/>
              </a:rPr>
              <a:t>A complete local CFD process, experimental comparison and visible paths to improvement.</a:t>
            </a:r>
          </a:p>
        </p:txBody>
      </p:sp>
    </p:spTree>
    <p:extLst>
      <p:ext uri="{BB962C8B-B14F-4D97-AF65-F5344CB8AC3E}">
        <p14:creationId xmlns:p14="http://schemas.microsoft.com/office/powerpoint/2010/main" val="554245418"/>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ns0:Properties xmlns:ns0="http://schemas.openxmlformats.org/officeDocument/2006/extended-properties"/>
</file>

<file path=docProps/core.xml><?xml version="1.0" encoding="utf-8"?>
<ns0:coreProperties xmlns:ns0="http://schemas.openxmlformats.org/package/2006/metadata/core-properties"/>
</file>